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7" r:id="rId2"/>
    <p:sldId id="258" r:id="rId3"/>
    <p:sldId id="273" r:id="rId4"/>
    <p:sldId id="274" r:id="rId5"/>
    <p:sldId id="261" r:id="rId6"/>
    <p:sldId id="262" r:id="rId7"/>
    <p:sldId id="259" r:id="rId8"/>
    <p:sldId id="260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3671" autoAdjust="0"/>
  </p:normalViewPr>
  <p:slideViewPr>
    <p:cSldViewPr snapToGrid="0">
      <p:cViewPr varScale="1">
        <p:scale>
          <a:sx n="69" d="100"/>
          <a:sy n="69" d="100"/>
        </p:scale>
        <p:origin x="1434" y="9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০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/>
      <dgm:t>
        <a:bodyPr/>
        <a:lstStyle/>
        <a:p>
          <a:endParaRPr lang="en-US"/>
        </a:p>
      </dgm:t>
    </dgm:pt>
    <dgm:pt modelId="{6E5377E1-A7C6-492E-A82A-6D2AFB7E4A77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</dgm:spPr>
      <dgm:t>
        <a:bodyPr/>
        <a:lstStyle/>
        <a:p>
          <a:endParaRPr lang="en-US" dirty="0"/>
        </a:p>
      </dgm:t>
    </dgm:pt>
    <dgm:pt modelId="{BFCF1444-60A6-4D53-82AD-D5358DC1B51D}" type="parTrans" cxnId="{7E834DA8-164A-4AA3-A718-210068471399}">
      <dgm:prSet/>
      <dgm:spPr/>
      <dgm:t>
        <a:bodyPr/>
        <a:lstStyle/>
        <a:p>
          <a:endParaRPr lang="en-US"/>
        </a:p>
      </dgm:t>
    </dgm:pt>
    <dgm:pt modelId="{1FEC747F-B90A-4412-B246-B8861A413D9C}" type="sibTrans" cxnId="{7E834DA8-164A-4AA3-A718-210068471399}">
      <dgm:prSet/>
      <dgm:spPr/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/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/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E41740-FBAB-4A9E-849A-990E41033CBA}" type="pres">
      <dgm:prSet presAssocID="{A7E40D1A-C65D-4AD5-91A6-4F67D70032E6}" presName="centerShape" presStyleLbl="node0" presStyleIdx="0" presStyleCnt="1" custScaleX="171818" custScaleY="165106" custLinFactNeighborY="-5062"/>
      <dgm:spPr/>
    </dgm:pt>
    <dgm:pt modelId="{CE60B442-AB56-41AC-B71A-B82A25DFC02D}" type="pres">
      <dgm:prSet presAssocID="{064B9AD3-E514-472A-B8C9-C8A2865EE26B}" presName="node" presStyleLbl="node1" presStyleIdx="0" presStyleCnt="4" custScaleX="101569" custScaleY="114668" custRadScaleRad="112706" custRadScaleInc="1267">
        <dgm:presLayoutVars>
          <dgm:bulletEnabled val="1"/>
        </dgm:presLayoutVars>
      </dgm:prSet>
      <dgm:spPr/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4"/>
      <dgm:spPr/>
    </dgm:pt>
    <dgm:pt modelId="{936B766A-6736-4960-86BC-6FC7A7C28D25}" type="pres">
      <dgm:prSet presAssocID="{6E5377E1-A7C6-492E-A82A-6D2AFB7E4A77}" presName="node" presStyleLbl="node1" presStyleIdx="1" presStyleCnt="4">
        <dgm:presLayoutVars>
          <dgm:bulletEnabled val="1"/>
        </dgm:presLayoutVars>
      </dgm:prSet>
      <dgm:spPr/>
    </dgm:pt>
    <dgm:pt modelId="{03A9A9D6-BA7A-423E-B951-6A9DB2BF5746}" type="pres">
      <dgm:prSet presAssocID="{6E5377E1-A7C6-492E-A82A-6D2AFB7E4A77}" presName="dummy" presStyleCnt="0"/>
      <dgm:spPr/>
    </dgm:pt>
    <dgm:pt modelId="{83EF47DA-F5B2-4BC5-ADFC-A4B0BCCC7D41}" type="pres">
      <dgm:prSet presAssocID="{1FEC747F-B90A-4412-B246-B8861A413D9C}" presName="sibTrans" presStyleLbl="sibTrans2D1" presStyleIdx="1" presStyleCnt="4"/>
      <dgm:spPr/>
    </dgm:pt>
    <dgm:pt modelId="{9B530313-3A94-4451-9893-A84A4492B1B7}" type="pres">
      <dgm:prSet presAssocID="{51ECB229-78A3-42BA-B08F-2FA448494451}" presName="node" presStyleLbl="node1" presStyleIdx="2" presStyleCnt="4">
        <dgm:presLayoutVars>
          <dgm:bulletEnabled val="1"/>
        </dgm:presLayoutVars>
      </dgm:prSet>
      <dgm:spPr/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2" presStyleCnt="4"/>
      <dgm:spPr/>
    </dgm:pt>
    <dgm:pt modelId="{0698E277-765B-4349-8AC6-5125E21CC8D4}" type="pres">
      <dgm:prSet presAssocID="{05E9989D-343B-4A84-BEA9-A86E25CA146E}" presName="node" presStyleLbl="node1" presStyleIdx="3" presStyleCnt="4">
        <dgm:presLayoutVars>
          <dgm:bulletEnabled val="1"/>
        </dgm:presLayoutVars>
      </dgm:prSet>
      <dgm:spPr/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3" presStyleCnt="4"/>
      <dgm:spPr/>
    </dgm:pt>
  </dgm:ptLst>
  <dgm:cxnLst>
    <dgm:cxn modelId="{A6647E0E-2EE3-41C8-BA32-71B3E1D6D4A0}" type="presOf" srcId="{365FC842-BA08-4595-8A76-AA089B455CCD}" destId="{C30AEE6D-6992-4FDE-8822-12D2264B2EFA}" srcOrd="0" destOrd="0" presId="urn:microsoft.com/office/officeart/2005/8/layout/radial6"/>
    <dgm:cxn modelId="{90454427-345D-4B97-A8DC-E4AD959D69BA}" type="presOf" srcId="{61B366E7-689B-4CE9-B1F5-A76FDAE665BA}" destId="{98E933A0-049D-4519-8BDA-56AE1E3FAB78}" srcOrd="0" destOrd="0" presId="urn:microsoft.com/office/officeart/2005/8/layout/radial6"/>
    <dgm:cxn modelId="{D0AC344C-DB0E-4BB8-887B-2C93952FAEB8}" srcId="{A7E40D1A-C65D-4AD5-91A6-4F67D70032E6}" destId="{05E9989D-343B-4A84-BEA9-A86E25CA146E}" srcOrd="3" destOrd="0" parTransId="{C0CCBA14-2460-498A-84EB-946EF6ABDD95}" sibTransId="{61B366E7-689B-4CE9-B1F5-A76FDAE665BA}"/>
    <dgm:cxn modelId="{C7ABE589-EB69-4130-BE54-CCC563287451}" type="presOf" srcId="{064B9AD3-E514-472A-B8C9-C8A2865EE26B}" destId="{CE60B442-AB56-41AC-B71A-B82A25DFC02D}" srcOrd="0" destOrd="0" presId="urn:microsoft.com/office/officeart/2005/8/layout/radial6"/>
    <dgm:cxn modelId="{354CB891-B77B-41A0-B35E-B96D669CE775}" type="presOf" srcId="{51ECB229-78A3-42BA-B08F-2FA448494451}" destId="{9B530313-3A94-4451-9893-A84A4492B1B7}" srcOrd="0" destOrd="0" presId="urn:microsoft.com/office/officeart/2005/8/layout/radial6"/>
    <dgm:cxn modelId="{FA05CC92-BC2A-4F8C-861B-F273D8D4A126}" type="presOf" srcId="{F512222A-094F-482F-8747-E6C4A04DE7DD}" destId="{92581ECF-1CA5-45A3-8943-5DFEB36DB185}" srcOrd="0" destOrd="0" presId="urn:microsoft.com/office/officeart/2005/8/layout/radial6"/>
    <dgm:cxn modelId="{95ABDE96-DA59-45CF-91B7-90CB49F60132}" type="presOf" srcId="{1FEC747F-B90A-4412-B246-B8861A413D9C}" destId="{83EF47DA-F5B2-4BC5-ADFC-A4B0BCCC7D41}" srcOrd="0" destOrd="0" presId="urn:microsoft.com/office/officeart/2005/8/layout/radial6"/>
    <dgm:cxn modelId="{92BF50A3-8D55-445F-B7E4-B5AC0EE82B4E}" type="presOf" srcId="{05E9989D-343B-4A84-BEA9-A86E25CA146E}" destId="{0698E277-765B-4349-8AC6-5125E21CC8D4}" srcOrd="0" destOrd="0" presId="urn:microsoft.com/office/officeart/2005/8/layout/radial6"/>
    <dgm:cxn modelId="{7E834DA8-164A-4AA3-A718-210068471399}" srcId="{A7E40D1A-C65D-4AD5-91A6-4F67D70032E6}" destId="{6E5377E1-A7C6-492E-A82A-6D2AFB7E4A77}" srcOrd="1" destOrd="0" parTransId="{BFCF1444-60A6-4D53-82AD-D5358DC1B51D}" sibTransId="{1FEC747F-B90A-4412-B246-B8861A413D9C}"/>
    <dgm:cxn modelId="{9C529EBB-3523-44C6-BD2F-380A9698C52C}" type="presOf" srcId="{6E5377E1-A7C6-492E-A82A-6D2AFB7E4A77}" destId="{936B766A-6736-4960-86BC-6FC7A7C28D25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A729D4E8-4CFE-46A2-80AB-66FBFC32F07C}" srcId="{A7E40D1A-C65D-4AD5-91A6-4F67D70032E6}" destId="{51ECB229-78A3-42BA-B08F-2FA448494451}" srcOrd="2" destOrd="0" parTransId="{76D1699C-F234-4115-B533-70C9AE0EC8C4}" sibTransId="{365FC842-BA08-4595-8A76-AA089B455CCD}"/>
    <dgm:cxn modelId="{F2C39DF5-0AE5-4B39-849B-F0CDBF588B12}" type="presOf" srcId="{A7E40D1A-C65D-4AD5-91A6-4F67D70032E6}" destId="{ABE41740-FBAB-4A9E-849A-990E41033CBA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933ECDFD-E448-4225-AD91-9419BD11EBC3}" type="presOf" srcId="{CC3E390A-5B6E-4C4B-9F80-C67B2590B0D6}" destId="{76B44667-1165-4140-A50D-5E81B2DA6414}" srcOrd="0" destOrd="0" presId="urn:microsoft.com/office/officeart/2005/8/layout/radial6"/>
    <dgm:cxn modelId="{458075CA-4896-41B3-8F3F-647267CA31FE}" type="presParOf" srcId="{76B44667-1165-4140-A50D-5E81B2DA6414}" destId="{ABE41740-FBAB-4A9E-849A-990E41033CBA}" srcOrd="0" destOrd="0" presId="urn:microsoft.com/office/officeart/2005/8/layout/radial6"/>
    <dgm:cxn modelId="{6AECACE7-0A97-417D-A093-5C2D6C946788}" type="presParOf" srcId="{76B44667-1165-4140-A50D-5E81B2DA6414}" destId="{CE60B442-AB56-41AC-B71A-B82A25DFC02D}" srcOrd="1" destOrd="0" presId="urn:microsoft.com/office/officeart/2005/8/layout/radial6"/>
    <dgm:cxn modelId="{BCEFFACB-CE96-4121-97DF-C74B154C1F54}" type="presParOf" srcId="{76B44667-1165-4140-A50D-5E81B2DA6414}" destId="{4A362044-16F1-40E2-B452-B805AE4E1E9E}" srcOrd="2" destOrd="0" presId="urn:microsoft.com/office/officeart/2005/8/layout/radial6"/>
    <dgm:cxn modelId="{4F681464-C80A-473B-BF30-E4062677B764}" type="presParOf" srcId="{76B44667-1165-4140-A50D-5E81B2DA6414}" destId="{92581ECF-1CA5-45A3-8943-5DFEB36DB185}" srcOrd="3" destOrd="0" presId="urn:microsoft.com/office/officeart/2005/8/layout/radial6"/>
    <dgm:cxn modelId="{3594DBCC-849D-4ABC-B5FD-840C9635D1FF}" type="presParOf" srcId="{76B44667-1165-4140-A50D-5E81B2DA6414}" destId="{936B766A-6736-4960-86BC-6FC7A7C28D25}" srcOrd="4" destOrd="0" presId="urn:microsoft.com/office/officeart/2005/8/layout/radial6"/>
    <dgm:cxn modelId="{899390AC-8B02-41BA-8F19-6E1FF0FC9B21}" type="presParOf" srcId="{76B44667-1165-4140-A50D-5E81B2DA6414}" destId="{03A9A9D6-BA7A-423E-B951-6A9DB2BF5746}" srcOrd="5" destOrd="0" presId="urn:microsoft.com/office/officeart/2005/8/layout/radial6"/>
    <dgm:cxn modelId="{B3454599-B0AA-41EE-97B5-F592D8DC71F1}" type="presParOf" srcId="{76B44667-1165-4140-A50D-5E81B2DA6414}" destId="{83EF47DA-F5B2-4BC5-ADFC-A4B0BCCC7D41}" srcOrd="6" destOrd="0" presId="urn:microsoft.com/office/officeart/2005/8/layout/radial6"/>
    <dgm:cxn modelId="{BD42A3F1-2991-4E02-B7C8-95C555B85EF5}" type="presParOf" srcId="{76B44667-1165-4140-A50D-5E81B2DA6414}" destId="{9B530313-3A94-4451-9893-A84A4492B1B7}" srcOrd="7" destOrd="0" presId="urn:microsoft.com/office/officeart/2005/8/layout/radial6"/>
    <dgm:cxn modelId="{CE1F1956-E17E-4455-8291-9320112CAAB6}" type="presParOf" srcId="{76B44667-1165-4140-A50D-5E81B2DA6414}" destId="{0052DED0-6815-4550-99A1-AC636E867118}" srcOrd="8" destOrd="0" presId="urn:microsoft.com/office/officeart/2005/8/layout/radial6"/>
    <dgm:cxn modelId="{B9157989-7853-49AD-B23D-43606E78B56E}" type="presParOf" srcId="{76B44667-1165-4140-A50D-5E81B2DA6414}" destId="{C30AEE6D-6992-4FDE-8822-12D2264B2EFA}" srcOrd="9" destOrd="0" presId="urn:microsoft.com/office/officeart/2005/8/layout/radial6"/>
    <dgm:cxn modelId="{4F0A639A-DD0E-4F93-B0F0-28BA3BC4A562}" type="presParOf" srcId="{76B44667-1165-4140-A50D-5E81B2DA6414}" destId="{0698E277-765B-4349-8AC6-5125E21CC8D4}" srcOrd="10" destOrd="0" presId="urn:microsoft.com/office/officeart/2005/8/layout/radial6"/>
    <dgm:cxn modelId="{DAE440D3-6F5A-42DD-92FB-DFA1C0B4CDD5}" type="presParOf" srcId="{76B44667-1165-4140-A50D-5E81B2DA6414}" destId="{5E387D48-7AF1-422C-AEC6-23F24FEB0200}" srcOrd="11" destOrd="0" presId="urn:microsoft.com/office/officeart/2005/8/layout/radial6"/>
    <dgm:cxn modelId="{09458DC2-83F3-44C5-9603-59ACB038BC82}" type="presParOf" srcId="{76B44667-1165-4140-A50D-5E81B2DA6414}" destId="{98E933A0-049D-4519-8BDA-56AE1E3FAB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৫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E41740-FBAB-4A9E-849A-990E41033CBA}" type="pres">
      <dgm:prSet presAssocID="{A7E40D1A-C65D-4AD5-91A6-4F67D70032E6}" presName="centerShape" presStyleLbl="node0" presStyleIdx="0" presStyleCnt="1" custScaleX="118232" custScaleY="141959" custLinFactNeighborX="1867" custLinFactNeighborY="2781"/>
      <dgm:spPr/>
    </dgm:pt>
    <dgm:pt modelId="{CE60B442-AB56-41AC-B71A-B82A25DFC02D}" type="pres">
      <dgm:prSet presAssocID="{064B9AD3-E514-472A-B8C9-C8A2865EE26B}" presName="node" presStyleLbl="node1" presStyleIdx="0" presStyleCnt="3" custScaleX="102969" custScaleY="101229">
        <dgm:presLayoutVars>
          <dgm:bulletEnabled val="1"/>
        </dgm:presLayoutVars>
      </dgm:prSet>
      <dgm:spPr/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3"/>
      <dgm:spPr/>
    </dgm:pt>
    <dgm:pt modelId="{9B530313-3A94-4451-9893-A84A4492B1B7}" type="pres">
      <dgm:prSet presAssocID="{51ECB229-78A3-42BA-B08F-2FA448494451}" presName="node" presStyleLbl="node1" presStyleIdx="1" presStyleCnt="3" custScaleX="90140" custScaleY="133837">
        <dgm:presLayoutVars>
          <dgm:bulletEnabled val="1"/>
        </dgm:presLayoutVars>
      </dgm:prSet>
      <dgm:spPr/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1" presStyleCnt="3"/>
      <dgm:spPr/>
    </dgm:pt>
    <dgm:pt modelId="{0698E277-765B-4349-8AC6-5125E21CC8D4}" type="pres">
      <dgm:prSet presAssocID="{05E9989D-343B-4A84-BEA9-A86E25CA146E}" presName="node" presStyleLbl="node1" presStyleIdx="2" presStyleCnt="3" custScaleX="76450" custScaleY="58971">
        <dgm:presLayoutVars>
          <dgm:bulletEnabled val="1"/>
        </dgm:presLayoutVars>
      </dgm:prSet>
      <dgm:spPr/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2" presStyleCnt="3"/>
      <dgm:spPr/>
    </dgm:pt>
  </dgm:ptLst>
  <dgm:cxnLst>
    <dgm:cxn modelId="{A4D44014-632A-4AAE-86FA-B525703307F1}" type="presOf" srcId="{51ECB229-78A3-42BA-B08F-2FA448494451}" destId="{9B530313-3A94-4451-9893-A84A4492B1B7}" srcOrd="0" destOrd="0" presId="urn:microsoft.com/office/officeart/2005/8/layout/radial6"/>
    <dgm:cxn modelId="{8AC94965-050C-42E7-84A3-034AED768D6C}" type="presOf" srcId="{CC3E390A-5B6E-4C4B-9F80-C67B2590B0D6}" destId="{76B44667-1165-4140-A50D-5E81B2DA6414}" srcOrd="0" destOrd="0" presId="urn:microsoft.com/office/officeart/2005/8/layout/radial6"/>
    <dgm:cxn modelId="{9FA71546-E5A7-4802-A7B3-7C488FD2D468}" type="presOf" srcId="{61B366E7-689B-4CE9-B1F5-A76FDAE665BA}" destId="{98E933A0-049D-4519-8BDA-56AE1E3FAB78}" srcOrd="0" destOrd="0" presId="urn:microsoft.com/office/officeart/2005/8/layout/radial6"/>
    <dgm:cxn modelId="{95BD1F69-6281-4174-A770-06039A2AB120}" type="presOf" srcId="{05E9989D-343B-4A84-BEA9-A86E25CA146E}" destId="{0698E277-765B-4349-8AC6-5125E21CC8D4}" srcOrd="0" destOrd="0" presId="urn:microsoft.com/office/officeart/2005/8/layout/radial6"/>
    <dgm:cxn modelId="{D0AC344C-DB0E-4BB8-887B-2C93952FAEB8}" srcId="{A7E40D1A-C65D-4AD5-91A6-4F67D70032E6}" destId="{05E9989D-343B-4A84-BEA9-A86E25CA146E}" srcOrd="2" destOrd="0" parTransId="{C0CCBA14-2460-498A-84EB-946EF6ABDD95}" sibTransId="{61B366E7-689B-4CE9-B1F5-A76FDAE665BA}"/>
    <dgm:cxn modelId="{BFC29473-1C18-4937-BDDC-A99BE7B6F5FB}" type="presOf" srcId="{A7E40D1A-C65D-4AD5-91A6-4F67D70032E6}" destId="{ABE41740-FBAB-4A9E-849A-990E41033CB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9BFE0BD3-CC42-4D61-A004-A58B7F78364B}" type="presOf" srcId="{365FC842-BA08-4595-8A76-AA089B455CCD}" destId="{C30AEE6D-6992-4FDE-8822-12D2264B2EFA}" srcOrd="0" destOrd="0" presId="urn:microsoft.com/office/officeart/2005/8/layout/radial6"/>
    <dgm:cxn modelId="{A729D4E8-4CFE-46A2-80AB-66FBFC32F07C}" srcId="{A7E40D1A-C65D-4AD5-91A6-4F67D70032E6}" destId="{51ECB229-78A3-42BA-B08F-2FA448494451}" srcOrd="1" destOrd="0" parTransId="{76D1699C-F234-4115-B533-70C9AE0EC8C4}" sibTransId="{365FC842-BA08-4595-8A76-AA089B455CCD}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5BC81AFA-B1FD-49E5-9AE3-F1A2096A90D4}" type="presOf" srcId="{064B9AD3-E514-472A-B8C9-C8A2865EE26B}" destId="{CE60B442-AB56-41AC-B71A-B82A25DFC02D}" srcOrd="0" destOrd="0" presId="urn:microsoft.com/office/officeart/2005/8/layout/radial6"/>
    <dgm:cxn modelId="{A5DEFBFE-0BE8-407A-B62E-14F8DA8D8651}" type="presOf" srcId="{F512222A-094F-482F-8747-E6C4A04DE7DD}" destId="{92581ECF-1CA5-45A3-8943-5DFEB36DB185}" srcOrd="0" destOrd="0" presId="urn:microsoft.com/office/officeart/2005/8/layout/radial6"/>
    <dgm:cxn modelId="{73EF70E0-8E66-4E9F-A9A9-0A3FF40A8534}" type="presParOf" srcId="{76B44667-1165-4140-A50D-5E81B2DA6414}" destId="{ABE41740-FBAB-4A9E-849A-990E41033CBA}" srcOrd="0" destOrd="0" presId="urn:microsoft.com/office/officeart/2005/8/layout/radial6"/>
    <dgm:cxn modelId="{E805CB34-5E3B-45D5-A785-7B39195F0188}" type="presParOf" srcId="{76B44667-1165-4140-A50D-5E81B2DA6414}" destId="{CE60B442-AB56-41AC-B71A-B82A25DFC02D}" srcOrd="1" destOrd="0" presId="urn:microsoft.com/office/officeart/2005/8/layout/radial6"/>
    <dgm:cxn modelId="{7E2AF465-34CF-48C5-A971-BB57A646B493}" type="presParOf" srcId="{76B44667-1165-4140-A50D-5E81B2DA6414}" destId="{4A362044-16F1-40E2-B452-B805AE4E1E9E}" srcOrd="2" destOrd="0" presId="urn:microsoft.com/office/officeart/2005/8/layout/radial6"/>
    <dgm:cxn modelId="{5E895BD9-8DFC-4107-A89E-FC792630364A}" type="presParOf" srcId="{76B44667-1165-4140-A50D-5E81B2DA6414}" destId="{92581ECF-1CA5-45A3-8943-5DFEB36DB185}" srcOrd="3" destOrd="0" presId="urn:microsoft.com/office/officeart/2005/8/layout/radial6"/>
    <dgm:cxn modelId="{74B250CA-3514-426A-9EB2-45AC8B9E5941}" type="presParOf" srcId="{76B44667-1165-4140-A50D-5E81B2DA6414}" destId="{9B530313-3A94-4451-9893-A84A4492B1B7}" srcOrd="4" destOrd="0" presId="urn:microsoft.com/office/officeart/2005/8/layout/radial6"/>
    <dgm:cxn modelId="{64346B42-A654-4AAA-A05A-A8F55E87CDB6}" type="presParOf" srcId="{76B44667-1165-4140-A50D-5E81B2DA6414}" destId="{0052DED0-6815-4550-99A1-AC636E867118}" srcOrd="5" destOrd="0" presId="urn:microsoft.com/office/officeart/2005/8/layout/radial6"/>
    <dgm:cxn modelId="{69C2A0C1-B34B-419F-9642-9286FA85E301}" type="presParOf" srcId="{76B44667-1165-4140-A50D-5E81B2DA6414}" destId="{C30AEE6D-6992-4FDE-8822-12D2264B2EFA}" srcOrd="6" destOrd="0" presId="urn:microsoft.com/office/officeart/2005/8/layout/radial6"/>
    <dgm:cxn modelId="{C0EA1907-5098-4393-BBD1-D365BE1CE594}" type="presParOf" srcId="{76B44667-1165-4140-A50D-5E81B2DA6414}" destId="{0698E277-765B-4349-8AC6-5125E21CC8D4}" srcOrd="7" destOrd="0" presId="urn:microsoft.com/office/officeart/2005/8/layout/radial6"/>
    <dgm:cxn modelId="{AE269870-162F-49D5-9B11-535F373C644D}" type="presParOf" srcId="{76B44667-1165-4140-A50D-5E81B2DA6414}" destId="{5E387D48-7AF1-422C-AEC6-23F24FEB0200}" srcOrd="8" destOrd="0" presId="urn:microsoft.com/office/officeart/2005/8/layout/radial6"/>
    <dgm:cxn modelId="{2D2A70B7-A3D2-4670-A618-588704D53C01}" type="presParOf" srcId="{76B44667-1165-4140-A50D-5E81B2DA6414}" destId="{98E933A0-049D-4519-8BDA-56AE1E3FAB7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528166" y="610439"/>
          <a:ext cx="3526196" cy="3526196"/>
        </a:xfrm>
        <a:prstGeom prst="blockArc">
          <a:avLst>
            <a:gd name="adj1" fmla="val 10673026"/>
            <a:gd name="adj2" fmla="val 16228048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F47DA-F5B2-4BC5-ADFC-A4B0BCCC7D41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530514" y="610456"/>
          <a:ext cx="3526196" cy="3526196"/>
        </a:xfrm>
        <a:prstGeom prst="blockArc">
          <a:avLst>
            <a:gd name="adj1" fmla="val 16223360"/>
            <a:gd name="adj2" fmla="val 126939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898080" y="922888"/>
          <a:ext cx="2788717" cy="2679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০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306478" y="1315332"/>
        <a:ext cx="1971921" cy="1894889"/>
      </dsp:txXfrm>
    </dsp:sp>
    <dsp:sp modelId="{CE60B442-AB56-41AC-B71A-B82A25DFC02D}">
      <dsp:nvSpPr>
        <dsp:cNvPr id="0" name=""/>
        <dsp:cNvSpPr/>
      </dsp:nvSpPr>
      <dsp:spPr>
        <a:xfrm>
          <a:off x="1728330" y="0"/>
          <a:ext cx="1153971" cy="1302795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1897325" y="190790"/>
        <a:ext cx="815981" cy="921215"/>
      </dsp:txXfrm>
    </dsp:sp>
    <dsp:sp modelId="{936B766A-6736-4960-86BC-6FC7A7C28D25}">
      <dsp:nvSpPr>
        <dsp:cNvPr id="0" name=""/>
        <dsp:cNvSpPr/>
      </dsp:nvSpPr>
      <dsp:spPr>
        <a:xfrm>
          <a:off x="3446563" y="1869060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3612948" y="2035445"/>
        <a:ext cx="803375" cy="803375"/>
      </dsp:txXfrm>
    </dsp:sp>
    <dsp:sp modelId="{9B530313-3A94-4451-9893-A84A4492B1B7}">
      <dsp:nvSpPr>
        <dsp:cNvPr id="0" name=""/>
        <dsp:cNvSpPr/>
      </dsp:nvSpPr>
      <dsp:spPr>
        <a:xfrm>
          <a:off x="1724366" y="3591257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1890751" y="3757642"/>
        <a:ext cx="803375" cy="803375"/>
      </dsp:txXfrm>
    </dsp:sp>
    <dsp:sp modelId="{0698E277-765B-4349-8AC6-5125E21CC8D4}">
      <dsp:nvSpPr>
        <dsp:cNvPr id="0" name=""/>
        <dsp:cNvSpPr/>
      </dsp:nvSpPr>
      <dsp:spPr>
        <a:xfrm>
          <a:off x="2169" y="1869060"/>
          <a:ext cx="1136145" cy="11361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168554" y="2035445"/>
        <a:ext cx="803375" cy="803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5"/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1336889" y="1308249"/>
          <a:ext cx="2029139" cy="2436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৫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634050" y="1665044"/>
        <a:ext cx="1434817" cy="1722760"/>
      </dsp:txXfrm>
    </dsp:sp>
    <dsp:sp modelId="{CE60B442-AB56-41AC-B71A-B82A25DFC02D}">
      <dsp:nvSpPr>
        <dsp:cNvPr id="0" name=""/>
        <dsp:cNvSpPr/>
      </dsp:nvSpPr>
      <dsp:spPr>
        <a:xfrm>
          <a:off x="1665003" y="-2311"/>
          <a:ext cx="1237033" cy="121612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846162" y="175787"/>
        <a:ext cx="874715" cy="859933"/>
      </dsp:txXfrm>
    </dsp:sp>
    <dsp:sp modelId="{9B530313-3A94-4451-9893-A84A4492B1B7}">
      <dsp:nvSpPr>
        <dsp:cNvPr id="0" name=""/>
        <dsp:cNvSpPr/>
      </dsp:nvSpPr>
      <dsp:spPr>
        <a:xfrm>
          <a:off x="3317774" y="2531026"/>
          <a:ext cx="1082910" cy="1607870"/>
        </a:xfrm>
        <a:prstGeom prst="ellipse">
          <a:avLst/>
        </a:prstGeom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3476362" y="2766493"/>
        <a:ext cx="765734" cy="1136936"/>
      </dsp:txXfrm>
    </dsp:sp>
    <dsp:sp modelId="{0698E277-765B-4349-8AC6-5125E21CC8D4}">
      <dsp:nvSpPr>
        <dsp:cNvPr id="0" name=""/>
        <dsp:cNvSpPr/>
      </dsp:nvSpPr>
      <dsp:spPr>
        <a:xfrm>
          <a:off x="248588" y="2980733"/>
          <a:ext cx="918443" cy="7084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383091" y="3084484"/>
        <a:ext cx="649437" cy="50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7985-0176-434A-AA9F-EBFBCA1BE719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4C92-4A51-460B-A9B2-CD4AC53A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4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0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1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6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45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4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9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8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7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4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6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1B8EA8E-054E-4428-A750-106BAAFD45CB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5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9841" y="2320637"/>
            <a:ext cx="5824318" cy="110836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dirty="0">
                <a:ln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n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9F3D9-A4FD-49FD-871B-24938A98F651}"/>
              </a:ext>
            </a:extLst>
          </p:cNvPr>
          <p:cNvSpPr/>
          <p:nvPr/>
        </p:nvSpPr>
        <p:spPr>
          <a:xfrm>
            <a:off x="2549236" y="2064327"/>
            <a:ext cx="3948546" cy="7204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EF6636-BB29-460C-8E2C-384A55C69AE1}"/>
              </a:ext>
            </a:extLst>
          </p:cNvPr>
          <p:cNvSpPr/>
          <p:nvPr/>
        </p:nvSpPr>
        <p:spPr>
          <a:xfrm>
            <a:off x="2549236" y="2784764"/>
            <a:ext cx="3948546" cy="7204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957"/>
            <a:ext cx="9102117" cy="5742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21" y="106634"/>
            <a:ext cx="9144000" cy="1002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4091" y="5937813"/>
            <a:ext cx="1145894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48719" y="5937813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63119" y="4633674"/>
            <a:ext cx="908612" cy="4591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44810" y="4552198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65135" y="5856790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5782" y="5856790"/>
            <a:ext cx="1180617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530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1786" y="0"/>
            <a:ext cx="4739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88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9012" y="3631755"/>
            <a:ext cx="384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৭২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080" y="2582142"/>
            <a:ext cx="5011838" cy="89534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২0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৭0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5A1F9-786B-4091-BAB9-00DCA52E4D81}"/>
              </a:ext>
            </a:extLst>
          </p:cNvPr>
          <p:cNvSpPr/>
          <p:nvPr/>
        </p:nvSpPr>
        <p:spPr>
          <a:xfrm>
            <a:off x="526472" y="0"/>
            <a:ext cx="8091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ln w="66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 প্রক্রিয়ায় </a:t>
            </a:r>
            <a:r>
              <a:rPr lang="en-US" sz="6600" dirty="0">
                <a:ln w="66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6600" dirty="0">
                <a:ln w="66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600" dirty="0">
                <a:ln w="66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600" dirty="0">
                <a:ln w="66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 নির্ণয়  </a:t>
            </a:r>
            <a:endParaRPr lang="en-US" sz="66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264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9062462"/>
              </p:ext>
            </p:extLst>
          </p:nvPr>
        </p:nvGraphicFramePr>
        <p:xfrm>
          <a:off x="42204" y="667635"/>
          <a:ext cx="4584879" cy="479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2665561"/>
              </p:ext>
            </p:extLst>
          </p:nvPr>
        </p:nvGraphicFramePr>
        <p:xfrm>
          <a:off x="4443146" y="681130"/>
          <a:ext cx="4649273" cy="452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022" y="5370653"/>
            <a:ext cx="90629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  কত মাপের মগ দ্বারা বালতি দু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তরলে পূর্ণ করা যাবে এবং কোন বালতিতে কত মগ তরল আছে নির্ণয় কর ।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5939" y="0"/>
            <a:ext cx="32472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2" y="149295"/>
            <a:ext cx="3419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9884" y="3288038"/>
            <a:ext cx="1622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3307" y="3267182"/>
            <a:ext cx="1622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972" y="2364709"/>
            <a:ext cx="713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, ১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299955" y="3578734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199927" y="3578733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৩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299955" y="5092985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199927" y="5092984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৬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806" y="2015770"/>
            <a:ext cx="8285871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 , 12 ও 16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মৌলিক গুণনীয়ক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1315681" y="3578733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215653" y="3578732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২ ,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1315681" y="5092984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২ , ৩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5215653" y="5092983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941" y="2076122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	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1310201" y="3578734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210173" y="3578733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৩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310201" y="5092985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5210173" y="5092984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D35D9C-C946-4151-B4F6-2AD5BC83DA3D}"/>
              </a:ext>
            </a:extLst>
          </p:cNvPr>
          <p:cNvSpPr txBox="1"/>
          <p:nvPr/>
        </p:nvSpPr>
        <p:spPr>
          <a:xfrm>
            <a:off x="3653307" y="4781878"/>
            <a:ext cx="1622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D81765-EF8A-4E25-B773-20B24F8E011B}"/>
              </a:ext>
            </a:extLst>
          </p:cNvPr>
          <p:cNvSpPr txBox="1"/>
          <p:nvPr/>
        </p:nvSpPr>
        <p:spPr>
          <a:xfrm>
            <a:off x="7609884" y="4781878"/>
            <a:ext cx="1622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6" grpId="0"/>
      <p:bldP spid="6" grpId="1"/>
      <p:bldP spid="6" grpId="2"/>
      <p:bldP spid="6" grpId="3"/>
      <p:bldP spid="6" grpId="4"/>
      <p:bldP spid="6" grpId="5"/>
      <p:bldP spid="4" grpId="0"/>
      <p:bldP spid="4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21" grpId="0"/>
      <p:bldP spid="21" grpId="1"/>
      <p:bldP spid="21" grpId="2"/>
      <p:bldP spid="21" grpId="3"/>
      <p:bldP spid="21" grpId="4"/>
      <p:bldP spid="21" grpId="5"/>
      <p:bldP spid="22" grpId="0"/>
      <p:bldP spid="22" grpId="1"/>
      <p:bldP spid="22" grpId="2"/>
      <p:bldP spid="22" grpId="3"/>
      <p:bldP spid="22" grpId="4"/>
      <p:bldP spid="22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5793"/>
              </p:ext>
            </p:extLst>
          </p:nvPr>
        </p:nvGraphicFramePr>
        <p:xfrm>
          <a:off x="99893" y="1884137"/>
          <a:ext cx="894421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করে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সাদা মিষ্টি </a:t>
                      </a:r>
                      <a:r>
                        <a:rPr lang="bn-BD" sz="32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৪০১ টি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২২৭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</a:t>
                      </a:r>
                      <a:r>
                        <a:rPr lang="bn-BD" sz="32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১৫৯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aseline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সমান ভাবে  প্যাকেট শেষে অবশিষ্ট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4">
                        <a:alphaModFix amt="4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 ১১ টি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৬টি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 ৩টি 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" y="4866059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কত প্যাকেট মিষ্টি হয়েছে নির্ণয় কর এবং প্রতি প্যাকেটে কোন প্রকার কয়টি করে মিষ্টি ছিল তা নির্ণয় কর ।  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8338" y="0"/>
            <a:ext cx="290732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737"/>
            <a:ext cx="7886700" cy="2030106"/>
          </a:xfrm>
        </p:spPr>
        <p:txBody>
          <a:bodyPr>
            <a:noAutofit/>
          </a:bodyPr>
          <a:lstStyle/>
          <a:p>
            <a:pPr algn="ctr"/>
            <a:r>
              <a:rPr lang="en-US" sz="138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>
                <a:ln w="13462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D12BE4-8DFF-4B54-A7AD-854DAD154094}"/>
              </a:ext>
            </a:extLst>
          </p:cNvPr>
          <p:cNvSpPr/>
          <p:nvPr/>
        </p:nvSpPr>
        <p:spPr>
          <a:xfrm>
            <a:off x="1300163" y="316552"/>
            <a:ext cx="3443288" cy="1362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400AB-D7D2-4DC6-A905-535DA4975E97}"/>
              </a:ext>
            </a:extLst>
          </p:cNvPr>
          <p:cNvSpPr/>
          <p:nvPr/>
        </p:nvSpPr>
        <p:spPr>
          <a:xfrm>
            <a:off x="4707731" y="316552"/>
            <a:ext cx="3443288" cy="1362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5EDCC8-0CE7-4B3F-98AE-556B60804835}"/>
              </a:ext>
            </a:extLst>
          </p:cNvPr>
          <p:cNvSpPr txBox="1"/>
          <p:nvPr/>
        </p:nvSpPr>
        <p:spPr>
          <a:xfrm>
            <a:off x="2621995" y="-47250"/>
            <a:ext cx="440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59D1291F-3908-48D8-B15A-51D13030E0BC}"/>
              </a:ext>
            </a:extLst>
          </p:cNvPr>
          <p:cNvSpPr/>
          <p:nvPr/>
        </p:nvSpPr>
        <p:spPr>
          <a:xfrm>
            <a:off x="999187" y="1412215"/>
            <a:ext cx="2107771" cy="2309247"/>
          </a:xfrm>
          <a:prstGeom prst="snip2SameRect">
            <a:avLst>
              <a:gd name="adj1" fmla="val 16667"/>
              <a:gd name="adj2" fmla="val 826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C2B0C-4BFD-40DD-8CD3-FB38DAEF4C24}"/>
              </a:ext>
            </a:extLst>
          </p:cNvPr>
          <p:cNvSpPr txBox="1"/>
          <p:nvPr/>
        </p:nvSpPr>
        <p:spPr>
          <a:xfrm>
            <a:off x="-378445" y="4240123"/>
            <a:ext cx="48613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বি,এস,সি মাধ্যমিক বিদ্যালয়,বাগেরহাট </a:t>
            </a:r>
          </a:p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5C86A9-3DFD-44C4-978A-C0362347A246}"/>
              </a:ext>
            </a:extLst>
          </p:cNvPr>
          <p:cNvSpPr txBox="1"/>
          <p:nvPr/>
        </p:nvSpPr>
        <p:spPr>
          <a:xfrm>
            <a:off x="4606509" y="4240123"/>
            <a:ext cx="48613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 </a:t>
            </a:r>
          </a:p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 </a:t>
            </a:r>
          </a:p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</a:t>
            </a:r>
          </a:p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২৩/০৫/২০২০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5251804-934E-4914-861D-55E02FE01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542" y="1286358"/>
            <a:ext cx="2107770" cy="2560963"/>
          </a:xfrm>
          <a:prstGeom prst="rect">
            <a:avLst/>
          </a:prstGeom>
        </p:spPr>
      </p:pic>
      <p:sp>
        <p:nvSpPr>
          <p:cNvPr id="24" name="Arrow: Bent 23">
            <a:extLst>
              <a:ext uri="{FF2B5EF4-FFF2-40B4-BE49-F238E27FC236}">
                <a16:creationId xmlns:a16="http://schemas.microsoft.com/office/drawing/2014/main" id="{ED2C1EEB-2376-4F80-A2DB-C28078C5DD25}"/>
              </a:ext>
            </a:extLst>
          </p:cNvPr>
          <p:cNvSpPr/>
          <p:nvPr/>
        </p:nvSpPr>
        <p:spPr>
          <a:xfrm rot="10800000">
            <a:off x="5432233" y="66984"/>
            <a:ext cx="946391" cy="1290101"/>
          </a:xfrm>
          <a:prstGeom prst="bentArrow">
            <a:avLst>
              <a:gd name="adj1" fmla="val 25000"/>
              <a:gd name="adj2" fmla="val 25000"/>
              <a:gd name="adj3" fmla="val 2636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Bent-Up 24">
            <a:extLst>
              <a:ext uri="{FF2B5EF4-FFF2-40B4-BE49-F238E27FC236}">
                <a16:creationId xmlns:a16="http://schemas.microsoft.com/office/drawing/2014/main" id="{AC6F6172-9CD5-467A-8D7E-27A5D683ECD0}"/>
              </a:ext>
            </a:extLst>
          </p:cNvPr>
          <p:cNvSpPr/>
          <p:nvPr/>
        </p:nvSpPr>
        <p:spPr>
          <a:xfrm rot="5400000">
            <a:off x="3351414" y="-17029"/>
            <a:ext cx="1330817" cy="1532587"/>
          </a:xfrm>
          <a:prstGeom prst="bentUpArrow">
            <a:avLst>
              <a:gd name="adj1" fmla="val 25000"/>
              <a:gd name="adj2" fmla="val 23064"/>
              <a:gd name="adj3" fmla="val 3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55F760F-290C-417D-8193-CFC74187E464}"/>
              </a:ext>
            </a:extLst>
          </p:cNvPr>
          <p:cNvSpPr/>
          <p:nvPr/>
        </p:nvSpPr>
        <p:spPr>
          <a:xfrm>
            <a:off x="4461695" y="1933166"/>
            <a:ext cx="642841" cy="3576592"/>
          </a:xfrm>
          <a:prstGeom prst="leftRightArrow">
            <a:avLst>
              <a:gd name="adj1" fmla="val 73077"/>
              <a:gd name="adj2" fmla="val 18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0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4" grpId="0" animBg="1"/>
      <p:bldP spid="25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C677E7-C3F2-4111-AEC3-D6334C4E8046}"/>
              </a:ext>
            </a:extLst>
          </p:cNvPr>
          <p:cNvGrpSpPr/>
          <p:nvPr/>
        </p:nvGrpSpPr>
        <p:grpSpPr>
          <a:xfrm>
            <a:off x="858464" y="51365"/>
            <a:ext cx="6903073" cy="6666193"/>
            <a:chOff x="858464" y="51365"/>
            <a:chExt cx="6903073" cy="6666193"/>
          </a:xfrm>
        </p:grpSpPr>
        <p:sp>
          <p:nvSpPr>
            <p:cNvPr id="7" name="TextBox 6"/>
            <p:cNvSpPr txBox="1"/>
            <p:nvPr/>
          </p:nvSpPr>
          <p:spPr>
            <a:xfrm>
              <a:off x="858464" y="244550"/>
              <a:ext cx="1790164" cy="5409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৫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2116" y="51366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606216" y="51365"/>
              <a:ext cx="0" cy="933721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06216" y="389437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987900" y="978645"/>
              <a:ext cx="1584100" cy="0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51539" y="985084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8464" y="1529223"/>
              <a:ext cx="1918953" cy="5924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১০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7874" y="1461612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19095" y="1461612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8464" y="2707640"/>
              <a:ext cx="1918953" cy="5924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১৫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7874" y="2640029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19095" y="2640029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90316" y="2640029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858" y="4501037"/>
              <a:ext cx="1918953" cy="5924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১০ 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47874" y="3869970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19095" y="3869970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47874" y="4835888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19095" y="4835888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C82606-2A59-421C-8991-E648141457BA}"/>
                </a:ext>
              </a:extLst>
            </p:cNvPr>
            <p:cNvSpPr/>
            <p:nvPr/>
          </p:nvSpPr>
          <p:spPr>
            <a:xfrm>
              <a:off x="3047874" y="5789106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602CCC-D03E-41DD-8B63-C399BF45BA6C}"/>
                </a:ext>
              </a:extLst>
            </p:cNvPr>
            <p:cNvSpPr/>
            <p:nvPr/>
          </p:nvSpPr>
          <p:spPr>
            <a:xfrm>
              <a:off x="4618823" y="5790277"/>
              <a:ext cx="1571221" cy="92728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02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 rot="7790396">
            <a:off x="6373673" y="2499273"/>
            <a:ext cx="488546" cy="1078754"/>
          </a:xfrm>
          <a:prstGeom prst="downArrow">
            <a:avLst>
              <a:gd name="adj1" fmla="val 44203"/>
              <a:gd name="adj2" fmla="val 8090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266800" y="1665668"/>
            <a:ext cx="1560997" cy="75350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88593" y="1576269"/>
            <a:ext cx="1996519" cy="756541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>
          <a:xfrm rot="12249565">
            <a:off x="7884444" y="2457486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04838" y="5629643"/>
            <a:ext cx="2089366" cy="826157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গূ্ণনীয়ক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205248" y="4674643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6C78B4-59F5-46DE-901D-18891208A018}"/>
              </a:ext>
            </a:extLst>
          </p:cNvPr>
          <p:cNvGrpSpPr/>
          <p:nvPr/>
        </p:nvGrpSpPr>
        <p:grpSpPr>
          <a:xfrm>
            <a:off x="19516" y="50880"/>
            <a:ext cx="4713610" cy="6807119"/>
            <a:chOff x="19516" y="50880"/>
            <a:chExt cx="4713610" cy="6807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892584-C9C4-4465-B03A-CAE245F2EE4D}"/>
                </a:ext>
              </a:extLst>
            </p:cNvPr>
            <p:cNvSpPr txBox="1"/>
            <p:nvPr/>
          </p:nvSpPr>
          <p:spPr>
            <a:xfrm>
              <a:off x="19516" y="248149"/>
              <a:ext cx="1222374" cy="55234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৫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99CD5B-3855-4AAB-8FE5-3B1DB41412DF}"/>
                </a:ext>
              </a:extLst>
            </p:cNvPr>
            <p:cNvSpPr/>
            <p:nvPr/>
          </p:nvSpPr>
          <p:spPr>
            <a:xfrm>
              <a:off x="1496918" y="50881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4CEA9D5-161D-45DB-8D24-16DD01A65281}"/>
                </a:ext>
              </a:extLst>
            </p:cNvPr>
            <p:cNvCxnSpPr/>
            <p:nvPr/>
          </p:nvCxnSpPr>
          <p:spPr>
            <a:xfrm>
              <a:off x="2578585" y="50880"/>
              <a:ext cx="0" cy="953460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BBCE08-36E4-4508-8A7E-C28571D796EF}"/>
                </a:ext>
              </a:extLst>
            </p:cNvPr>
            <p:cNvSpPr txBox="1"/>
            <p:nvPr/>
          </p:nvSpPr>
          <p:spPr>
            <a:xfrm>
              <a:off x="2578585" y="396099"/>
              <a:ext cx="219851" cy="25644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CE77E4-5272-4645-A07C-3386A8348F9D}"/>
                </a:ext>
              </a:extLst>
            </p:cNvPr>
            <p:cNvCxnSpPr/>
            <p:nvPr/>
          </p:nvCxnSpPr>
          <p:spPr>
            <a:xfrm>
              <a:off x="1473554" y="997763"/>
              <a:ext cx="1081667" cy="0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6D1B6E-920C-4066-89EE-2BD45705BB91}"/>
                </a:ext>
              </a:extLst>
            </p:cNvPr>
            <p:cNvSpPr txBox="1"/>
            <p:nvPr/>
          </p:nvSpPr>
          <p:spPr>
            <a:xfrm>
              <a:off x="1790140" y="1004338"/>
              <a:ext cx="219851" cy="25644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E17EE9-6E06-424C-BEBB-A972F6FE83CE}"/>
                </a:ext>
              </a:extLst>
            </p:cNvPr>
            <p:cNvSpPr txBox="1"/>
            <p:nvPr/>
          </p:nvSpPr>
          <p:spPr>
            <a:xfrm>
              <a:off x="19516" y="1559981"/>
              <a:ext cx="1310314" cy="60495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১০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1D5ABA-B8E6-4572-9EBB-B2DC58D19FC4}"/>
                </a:ext>
              </a:extLst>
            </p:cNvPr>
            <p:cNvSpPr/>
            <p:nvPr/>
          </p:nvSpPr>
          <p:spPr>
            <a:xfrm>
              <a:off x="1514506" y="1490940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44FEE5-B8B4-411B-9D0E-2229AD1E6400}"/>
                </a:ext>
              </a:extLst>
            </p:cNvPr>
            <p:cNvSpPr/>
            <p:nvPr/>
          </p:nvSpPr>
          <p:spPr>
            <a:xfrm>
              <a:off x="2587379" y="1490940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26516-7898-45B2-9F73-13991455D4B9}"/>
                </a:ext>
              </a:extLst>
            </p:cNvPr>
            <p:cNvSpPr txBox="1"/>
            <p:nvPr/>
          </p:nvSpPr>
          <p:spPr>
            <a:xfrm>
              <a:off x="19516" y="2763310"/>
              <a:ext cx="1310314" cy="60495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১৫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D32B6F-2C65-4D73-9906-5E3F74A74265}"/>
                </a:ext>
              </a:extLst>
            </p:cNvPr>
            <p:cNvSpPr/>
            <p:nvPr/>
          </p:nvSpPr>
          <p:spPr>
            <a:xfrm>
              <a:off x="1514506" y="2694269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85AE9A-1D61-4091-B020-6D550F29D9CB}"/>
                </a:ext>
              </a:extLst>
            </p:cNvPr>
            <p:cNvSpPr/>
            <p:nvPr/>
          </p:nvSpPr>
          <p:spPr>
            <a:xfrm>
              <a:off x="2587379" y="2694269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D4FD18-98E7-49EE-8F7D-A800D245FD1C}"/>
                </a:ext>
              </a:extLst>
            </p:cNvPr>
            <p:cNvSpPr/>
            <p:nvPr/>
          </p:nvSpPr>
          <p:spPr>
            <a:xfrm>
              <a:off x="3660253" y="2694269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98CF16-8A1C-4268-BD08-F5B082917AAD}"/>
                </a:ext>
              </a:extLst>
            </p:cNvPr>
            <p:cNvSpPr txBox="1"/>
            <p:nvPr/>
          </p:nvSpPr>
          <p:spPr>
            <a:xfrm>
              <a:off x="63486" y="4594620"/>
              <a:ext cx="1310314" cy="60495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১০ 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C11BCC-3B72-48AE-9F05-7D71DA84C098}"/>
                </a:ext>
              </a:extLst>
            </p:cNvPr>
            <p:cNvSpPr/>
            <p:nvPr/>
          </p:nvSpPr>
          <p:spPr>
            <a:xfrm>
              <a:off x="1514506" y="3950212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3D96A65-E9A1-452D-9D9C-A6E0A81A67AF}"/>
                </a:ext>
              </a:extLst>
            </p:cNvPr>
            <p:cNvSpPr/>
            <p:nvPr/>
          </p:nvSpPr>
          <p:spPr>
            <a:xfrm>
              <a:off x="2587379" y="3950212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172F1DB-DAF4-4B4D-9D8F-94869FC9B5C4}"/>
                </a:ext>
              </a:extLst>
            </p:cNvPr>
            <p:cNvSpPr/>
            <p:nvPr/>
          </p:nvSpPr>
          <p:spPr>
            <a:xfrm>
              <a:off x="1514506" y="4936550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A74364B-0E33-4E1D-B8FC-E5BA3418F23A}"/>
                </a:ext>
              </a:extLst>
            </p:cNvPr>
            <p:cNvSpPr/>
            <p:nvPr/>
          </p:nvSpPr>
          <p:spPr>
            <a:xfrm>
              <a:off x="2587379" y="4936550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C1FEAB-823E-472C-9C38-FF62DD07EA4B}"/>
                </a:ext>
              </a:extLst>
            </p:cNvPr>
            <p:cNvSpPr/>
            <p:nvPr/>
          </p:nvSpPr>
          <p:spPr>
            <a:xfrm>
              <a:off x="1514506" y="5909919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244AE0-8212-40C6-A4CC-7308C2B36338}"/>
                </a:ext>
              </a:extLst>
            </p:cNvPr>
            <p:cNvSpPr/>
            <p:nvPr/>
          </p:nvSpPr>
          <p:spPr>
            <a:xfrm>
              <a:off x="2587194" y="5911115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BC4C02-7CA0-45C3-B838-9CCE03736A03}"/>
              </a:ext>
            </a:extLst>
          </p:cNvPr>
          <p:cNvGrpSpPr/>
          <p:nvPr/>
        </p:nvGrpSpPr>
        <p:grpSpPr>
          <a:xfrm>
            <a:off x="4995307" y="3613865"/>
            <a:ext cx="3808787" cy="946885"/>
            <a:chOff x="5523899" y="3201088"/>
            <a:chExt cx="2778920" cy="12099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BD62B8-122F-4883-AED3-954BBDAEAA91}"/>
                </a:ext>
              </a:extLst>
            </p:cNvPr>
            <p:cNvSpPr txBox="1"/>
            <p:nvPr/>
          </p:nvSpPr>
          <p:spPr>
            <a:xfrm>
              <a:off x="5523899" y="3398357"/>
              <a:ext cx="1222374" cy="55234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৫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A631276-E9BA-4B90-A992-C2F7FA739DF5}"/>
                </a:ext>
              </a:extLst>
            </p:cNvPr>
            <p:cNvSpPr/>
            <p:nvPr/>
          </p:nvSpPr>
          <p:spPr>
            <a:xfrm>
              <a:off x="7001301" y="3201089"/>
              <a:ext cx="1072873" cy="94688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BB98FE-F12F-4BC9-98A3-6EE92AF5C024}"/>
                </a:ext>
              </a:extLst>
            </p:cNvPr>
            <p:cNvCxnSpPr/>
            <p:nvPr/>
          </p:nvCxnSpPr>
          <p:spPr>
            <a:xfrm>
              <a:off x="8082968" y="3201088"/>
              <a:ext cx="0" cy="953460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9E27370-2186-4E4C-ACBF-19E986E7842B}"/>
                </a:ext>
              </a:extLst>
            </p:cNvPr>
            <p:cNvSpPr txBox="1"/>
            <p:nvPr/>
          </p:nvSpPr>
          <p:spPr>
            <a:xfrm>
              <a:off x="8082968" y="3546307"/>
              <a:ext cx="219851" cy="25644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9D24B02-DE9F-4F5B-87A0-42A164D1103F}"/>
                </a:ext>
              </a:extLst>
            </p:cNvPr>
            <p:cNvCxnSpPr/>
            <p:nvPr/>
          </p:nvCxnSpPr>
          <p:spPr>
            <a:xfrm>
              <a:off x="6977937" y="4147971"/>
              <a:ext cx="1081667" cy="0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0C0F95-A000-419C-843A-1C3E06AE5A5A}"/>
                </a:ext>
              </a:extLst>
            </p:cNvPr>
            <p:cNvSpPr txBox="1"/>
            <p:nvPr/>
          </p:nvSpPr>
          <p:spPr>
            <a:xfrm>
              <a:off x="7294523" y="4154546"/>
              <a:ext cx="219851" cy="25644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8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469645-201C-439E-BF8F-3FA83E272340}"/>
              </a:ext>
            </a:extLst>
          </p:cNvPr>
          <p:cNvSpPr txBox="1"/>
          <p:nvPr/>
        </p:nvSpPr>
        <p:spPr>
          <a:xfrm>
            <a:off x="3367313" y="1712686"/>
            <a:ext cx="240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001DD-7080-4D5B-AD45-2662F9CD8B60}"/>
              </a:ext>
            </a:extLst>
          </p:cNvPr>
          <p:cNvSpPr txBox="1"/>
          <p:nvPr/>
        </p:nvSpPr>
        <p:spPr>
          <a:xfrm>
            <a:off x="2131785" y="0"/>
            <a:ext cx="4880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594D51EB-81AD-4D42-BBA2-569A6081DD20}"/>
              </a:ext>
            </a:extLst>
          </p:cNvPr>
          <p:cNvSpPr/>
          <p:nvPr/>
        </p:nvSpPr>
        <p:spPr>
          <a:xfrm rot="16984928">
            <a:off x="2193696" y="-678825"/>
            <a:ext cx="1061358" cy="3547070"/>
          </a:xfrm>
          <a:prstGeom prst="lightningBol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930FD1E8-35D7-4B59-A007-77E0FA1CD9BE}"/>
              </a:ext>
            </a:extLst>
          </p:cNvPr>
          <p:cNvSpPr/>
          <p:nvPr/>
        </p:nvSpPr>
        <p:spPr>
          <a:xfrm rot="6596613">
            <a:off x="5973425" y="-693549"/>
            <a:ext cx="1061358" cy="3547070"/>
          </a:xfrm>
          <a:prstGeom prst="lightningBol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30D08-B315-42C5-BADD-3E43E267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" y="2636016"/>
            <a:ext cx="8192633" cy="38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9211" y="107795"/>
            <a:ext cx="7105577" cy="1126801"/>
          </a:xfrm>
        </p:spPr>
        <p:txBody>
          <a:bodyPr>
            <a:normAutofit/>
          </a:bodyPr>
          <a:lstStyle/>
          <a:p>
            <a:pPr algn="ctr"/>
            <a:r>
              <a:rPr lang="bn-BD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719" y="2721114"/>
            <a:ext cx="783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কী তা  বলতে পারবে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19" y="3585733"/>
            <a:ext cx="850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গুণনীয়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কের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সাহায্যে  গ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19" y="4451430"/>
            <a:ext cx="8180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মৌলিক গুণনীয়কের  সাহায্যে  গ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 পারবে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19" y="5808492"/>
            <a:ext cx="803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ভাগের সাহায্যে  গ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</a:t>
            </a:r>
            <a:r>
              <a:rPr lang="bn-BD" sz="360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 পারবে।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6 Points 2">
            <a:extLst>
              <a:ext uri="{FF2B5EF4-FFF2-40B4-BE49-F238E27FC236}">
                <a16:creationId xmlns:a16="http://schemas.microsoft.com/office/drawing/2014/main" id="{7B4ADB98-C1ED-4C97-A755-5F90EDD0B642}"/>
              </a:ext>
            </a:extLst>
          </p:cNvPr>
          <p:cNvSpPr/>
          <p:nvPr/>
        </p:nvSpPr>
        <p:spPr>
          <a:xfrm>
            <a:off x="49876" y="2783747"/>
            <a:ext cx="498764" cy="645253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D7F31054-0472-480D-94B9-6964EC851F4E}"/>
              </a:ext>
            </a:extLst>
          </p:cNvPr>
          <p:cNvSpPr/>
          <p:nvPr/>
        </p:nvSpPr>
        <p:spPr>
          <a:xfrm>
            <a:off x="49876" y="3586811"/>
            <a:ext cx="498764" cy="645253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4FC8F82D-108D-4060-BEEE-D3117B0BE4FB}"/>
              </a:ext>
            </a:extLst>
          </p:cNvPr>
          <p:cNvSpPr/>
          <p:nvPr/>
        </p:nvSpPr>
        <p:spPr>
          <a:xfrm>
            <a:off x="49876" y="4451430"/>
            <a:ext cx="498764" cy="645253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566AADD5-A43E-49E0-94D5-F762AD4F48EF}"/>
              </a:ext>
            </a:extLst>
          </p:cNvPr>
          <p:cNvSpPr/>
          <p:nvPr/>
        </p:nvSpPr>
        <p:spPr>
          <a:xfrm>
            <a:off x="49876" y="5809570"/>
            <a:ext cx="498764" cy="645253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5" grpId="0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21E647-0373-42E5-ABEB-643323822F1A}"/>
              </a:ext>
            </a:extLst>
          </p:cNvPr>
          <p:cNvGrpSpPr/>
          <p:nvPr/>
        </p:nvGrpSpPr>
        <p:grpSpPr>
          <a:xfrm>
            <a:off x="479165" y="1479486"/>
            <a:ext cx="4362326" cy="4149387"/>
            <a:chOff x="480660" y="1458793"/>
            <a:chExt cx="4362326" cy="414938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1435329" y="4259208"/>
              <a:ext cx="501209" cy="67901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5" idx="0"/>
            </p:cNvCxnSpPr>
            <p:nvPr/>
          </p:nvCxnSpPr>
          <p:spPr>
            <a:xfrm>
              <a:off x="1936538" y="4228491"/>
              <a:ext cx="766594" cy="70973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80660" y="4938223"/>
              <a:ext cx="1385180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C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137290" y="4938223"/>
              <a:ext cx="1131683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00206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2200963" y="2904161"/>
              <a:ext cx="501209" cy="67901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6" idx="0"/>
            </p:cNvCxnSpPr>
            <p:nvPr/>
          </p:nvCxnSpPr>
          <p:spPr>
            <a:xfrm>
              <a:off x="2753541" y="2904161"/>
              <a:ext cx="715225" cy="67901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246294" y="3583176"/>
              <a:ext cx="1385180" cy="669957"/>
            </a:xfrm>
            <a:prstGeom prst="ellipse">
              <a:avLst/>
            </a:prstGeom>
            <a:ln w="69850" cap="rnd">
              <a:solidFill>
                <a:srgbClr val="C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02924" y="3583176"/>
              <a:ext cx="1131683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00206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3009342" y="1458793"/>
              <a:ext cx="559877" cy="7218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40" idx="0"/>
            </p:cNvCxnSpPr>
            <p:nvPr/>
          </p:nvCxnSpPr>
          <p:spPr>
            <a:xfrm>
              <a:off x="3579927" y="1471360"/>
              <a:ext cx="697218" cy="67860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054673" y="2149963"/>
              <a:ext cx="1385180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C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711303" y="2149963"/>
              <a:ext cx="1131683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0070C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277363" y="3615339"/>
              <a:ext cx="1300394" cy="6087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6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4EA9A3-93D3-45D8-995A-19730BFFF810}"/>
              </a:ext>
            </a:extLst>
          </p:cNvPr>
          <p:cNvGrpSpPr/>
          <p:nvPr/>
        </p:nvGrpSpPr>
        <p:grpSpPr>
          <a:xfrm>
            <a:off x="4213929" y="1466919"/>
            <a:ext cx="4409170" cy="4059068"/>
            <a:chOff x="4213929" y="1466919"/>
            <a:chExt cx="4409170" cy="4059068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5168598" y="4177015"/>
              <a:ext cx="501209" cy="67901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2" idx="0"/>
            </p:cNvCxnSpPr>
            <p:nvPr/>
          </p:nvCxnSpPr>
          <p:spPr>
            <a:xfrm>
              <a:off x="5669807" y="4146298"/>
              <a:ext cx="766594" cy="70973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213929" y="4856030"/>
              <a:ext cx="1385180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C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870559" y="4856030"/>
              <a:ext cx="1131683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00206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5996912" y="2826311"/>
              <a:ext cx="501209" cy="67901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9" idx="0"/>
            </p:cNvCxnSpPr>
            <p:nvPr/>
          </p:nvCxnSpPr>
          <p:spPr>
            <a:xfrm>
              <a:off x="6549490" y="2826311"/>
              <a:ext cx="715225" cy="67901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042243" y="3505326"/>
              <a:ext cx="1385180" cy="669957"/>
            </a:xfrm>
            <a:prstGeom prst="ellipse">
              <a:avLst/>
            </a:prstGeom>
            <a:ln w="69850" cap="rnd">
              <a:solidFill>
                <a:srgbClr val="C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698873" y="3505326"/>
              <a:ext cx="1131683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00206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6789455" y="1466919"/>
              <a:ext cx="559877" cy="7218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3" idx="0"/>
            </p:cNvCxnSpPr>
            <p:nvPr/>
          </p:nvCxnSpPr>
          <p:spPr>
            <a:xfrm>
              <a:off x="7360040" y="1479486"/>
              <a:ext cx="697218" cy="67860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5834786" y="2158089"/>
              <a:ext cx="1385180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C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491416" y="2158089"/>
              <a:ext cx="1131683" cy="669957"/>
            </a:xfrm>
            <a:prstGeom prst="ellipse">
              <a:avLst/>
            </a:prstGeom>
            <a:solidFill>
              <a:srgbClr val="C00000"/>
            </a:solidFill>
            <a:ln w="69850" cap="rnd">
              <a:solidFill>
                <a:srgbClr val="00206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092010" y="3536041"/>
              <a:ext cx="1300393" cy="59363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6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2271802" y="320942"/>
            <a:ext cx="2571184" cy="1310083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5" name="Oval 44"/>
          <p:cNvSpPr/>
          <p:nvPr/>
        </p:nvSpPr>
        <p:spPr>
          <a:xfrm>
            <a:off x="6053104" y="239078"/>
            <a:ext cx="2567049" cy="1391947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54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51998" y="1481374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রিষ্ঠ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927" y="1496011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F8B0A7-3070-493B-B229-96B2D124B442}"/>
              </a:ext>
            </a:extLst>
          </p:cNvPr>
          <p:cNvGrpSpPr/>
          <p:nvPr/>
        </p:nvGrpSpPr>
        <p:grpSpPr>
          <a:xfrm>
            <a:off x="1063208" y="1488692"/>
            <a:ext cx="5756918" cy="2522684"/>
            <a:chOff x="1063208" y="1488692"/>
            <a:chExt cx="5756918" cy="2522684"/>
          </a:xfrm>
        </p:grpSpPr>
        <p:sp>
          <p:nvSpPr>
            <p:cNvPr id="18" name="Down Arrow 17"/>
            <p:cNvSpPr/>
            <p:nvPr/>
          </p:nvSpPr>
          <p:spPr>
            <a:xfrm rot="18110067">
              <a:off x="4752989" y="999186"/>
              <a:ext cx="271872" cy="3862402"/>
            </a:xfrm>
            <a:prstGeom prst="downArrow">
              <a:avLst>
                <a:gd name="adj1" fmla="val 26307"/>
                <a:gd name="adj2" fmla="val 78758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rot="20032548">
              <a:off x="3564128" y="1751736"/>
              <a:ext cx="271872" cy="2259640"/>
            </a:xfrm>
            <a:prstGeom prst="downArrow">
              <a:avLst>
                <a:gd name="adj1" fmla="val 26307"/>
                <a:gd name="adj2" fmla="val 78758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63208" y="1488692"/>
              <a:ext cx="2234625" cy="850605"/>
            </a:xfrm>
            <a:prstGeom prst="roundRect">
              <a:avLst>
                <a:gd name="adj" fmla="val 50000"/>
              </a:avLst>
            </a:prstGeom>
            <a:solidFill>
              <a:srgbClr val="0033CC"/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গুণনীয়ক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1068" y="5762325"/>
            <a:ext cx="8830101" cy="9988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সংখ্যাগুলোর সাধারণ গুণনীয়কগুলোর মধ্যে সবচেয়ে বড় গুণনীয়ককে ঐ সংখ্যাগুলোর গরিষ্ঠ সাধারণ গুণনীয়ক ( 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8F68D6-2C2A-498F-813C-A14F5D11CCDC}"/>
              </a:ext>
            </a:extLst>
          </p:cNvPr>
          <p:cNvGrpSpPr/>
          <p:nvPr/>
        </p:nvGrpSpPr>
        <p:grpSpPr>
          <a:xfrm>
            <a:off x="2738511" y="-34486"/>
            <a:ext cx="6215316" cy="5699191"/>
            <a:chOff x="2928684" y="-2224"/>
            <a:chExt cx="6215316" cy="569919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A51E3E1-CBC7-4FCE-83C7-93D68CC4A0D3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flipH="1">
              <a:off x="6995653" y="2007108"/>
              <a:ext cx="587612" cy="194688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6FBB291-7841-4BF6-B385-3A1AADA6A2FF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 flipH="1">
              <a:off x="5610750" y="2190947"/>
              <a:ext cx="854646" cy="1649357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6C4490-AC8C-43F4-BF14-25E9A6FB5668}"/>
                </a:ext>
              </a:extLst>
            </p:cNvPr>
            <p:cNvSpPr/>
            <p:nvPr/>
          </p:nvSpPr>
          <p:spPr>
            <a:xfrm>
              <a:off x="3436408" y="3953992"/>
              <a:ext cx="1385180" cy="669957"/>
            </a:xfrm>
            <a:prstGeom prst="ellipse">
              <a:avLst/>
            </a:prstGeom>
            <a:ln w="69850" cap="rnd">
              <a:solidFill>
                <a:srgbClr val="C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4B5E3B2-410A-4DAE-A71C-436411CDDB4B}"/>
                </a:ext>
              </a:extLst>
            </p:cNvPr>
            <p:cNvGrpSpPr/>
            <p:nvPr/>
          </p:nvGrpSpPr>
          <p:grpSpPr>
            <a:xfrm>
              <a:off x="2928684" y="-2224"/>
              <a:ext cx="6215316" cy="5699191"/>
              <a:chOff x="2928684" y="-2224"/>
              <a:chExt cx="6215316" cy="5699191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18B0326-EFEB-45CF-8F08-03624D879BBB}"/>
                  </a:ext>
                </a:extLst>
              </p:cNvPr>
              <p:cNvCxnSpPr/>
              <p:nvPr/>
            </p:nvCxnSpPr>
            <p:spPr>
              <a:xfrm flipH="1">
                <a:off x="3751644" y="4325369"/>
                <a:ext cx="501209" cy="679015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24EB0F8-3877-44B5-8FD1-CF99D46918B9}"/>
                  </a:ext>
                </a:extLst>
              </p:cNvPr>
              <p:cNvCxnSpPr>
                <a:cxnSpLocks/>
                <a:endCxn id="12" idx="0"/>
              </p:cNvCxnSpPr>
              <p:nvPr/>
            </p:nvCxnSpPr>
            <p:spPr>
              <a:xfrm flipH="1">
                <a:off x="5333713" y="4482532"/>
                <a:ext cx="155834" cy="509593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3786768-D4C1-43AC-ADD7-D47227BCA0B0}"/>
                  </a:ext>
                </a:extLst>
              </p:cNvPr>
              <p:cNvSpPr/>
              <p:nvPr/>
            </p:nvSpPr>
            <p:spPr>
              <a:xfrm>
                <a:off x="2928684" y="5027010"/>
                <a:ext cx="1385180" cy="669957"/>
              </a:xfrm>
              <a:prstGeom prst="ellipse">
                <a:avLst/>
              </a:prstGeom>
              <a:ln w="69850" cap="rnd">
                <a:solidFill>
                  <a:srgbClr val="C0000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9A09CA2-EF52-4E42-A1AC-BFCBB5B02EB4}"/>
                  </a:ext>
                </a:extLst>
              </p:cNvPr>
              <p:cNvSpPr/>
              <p:nvPr/>
            </p:nvSpPr>
            <p:spPr>
              <a:xfrm>
                <a:off x="4767871" y="4992125"/>
                <a:ext cx="1131683" cy="669957"/>
              </a:xfrm>
              <a:prstGeom prst="ellipse">
                <a:avLst/>
              </a:prstGeom>
              <a:ln w="69850" cap="rnd">
                <a:solidFill>
                  <a:srgbClr val="00206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FB511C2-8CA1-466E-92FF-F58C638F887A}"/>
                  </a:ext>
                </a:extLst>
              </p:cNvPr>
              <p:cNvCxnSpPr>
                <a:cxnSpLocks/>
                <a:endCxn id="15" idx="0"/>
              </p:cNvCxnSpPr>
              <p:nvPr/>
            </p:nvCxnSpPr>
            <p:spPr>
              <a:xfrm flipH="1">
                <a:off x="6960633" y="4293523"/>
                <a:ext cx="285626" cy="685157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14F2E91-E0B1-4E43-9ABB-B155BE9EAF0F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8222594" y="4141202"/>
                <a:ext cx="160592" cy="874179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8A8AE5-EDEB-4B47-A78D-DB94408E2236}"/>
                  </a:ext>
                </a:extLst>
              </p:cNvPr>
              <p:cNvSpPr/>
              <p:nvPr/>
            </p:nvSpPr>
            <p:spPr>
              <a:xfrm>
                <a:off x="6268043" y="4978680"/>
                <a:ext cx="1385180" cy="669957"/>
              </a:xfrm>
              <a:prstGeom prst="ellipse">
                <a:avLst/>
              </a:prstGeom>
              <a:ln w="69850" cap="rnd">
                <a:solidFill>
                  <a:srgbClr val="C0000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F49BED2-266F-4BBA-9E87-6A99DF8B65EE}"/>
                  </a:ext>
                </a:extLst>
              </p:cNvPr>
              <p:cNvSpPr/>
              <p:nvPr/>
            </p:nvSpPr>
            <p:spPr>
              <a:xfrm>
                <a:off x="7817344" y="5015381"/>
                <a:ext cx="1131683" cy="669957"/>
              </a:xfrm>
              <a:prstGeom prst="ellipse">
                <a:avLst/>
              </a:prstGeom>
              <a:ln w="69850" cap="rnd">
                <a:solidFill>
                  <a:srgbClr val="00206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052AFF6-A219-4ECA-889D-2405C2ED23F4}"/>
                  </a:ext>
                </a:extLst>
              </p:cNvPr>
              <p:cNvCxnSpPr>
                <a:cxnSpLocks/>
                <a:endCxn id="23" idx="0"/>
              </p:cNvCxnSpPr>
              <p:nvPr/>
            </p:nvCxnSpPr>
            <p:spPr>
              <a:xfrm flipH="1">
                <a:off x="8380296" y="1956058"/>
                <a:ext cx="208228" cy="1915120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2F59405-6FBC-4071-81BC-3E0AEDA5FE60}"/>
                  </a:ext>
                </a:extLst>
              </p:cNvPr>
              <p:cNvSpPr/>
              <p:nvPr/>
            </p:nvSpPr>
            <p:spPr>
              <a:xfrm>
                <a:off x="6303063" y="3953992"/>
                <a:ext cx="1385180" cy="669957"/>
              </a:xfrm>
              <a:prstGeom prst="ellipse">
                <a:avLst/>
              </a:prstGeom>
              <a:ln w="69850" cap="rnd">
                <a:solidFill>
                  <a:srgbClr val="C0000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 </a:t>
                </a:r>
                <a:endParaRPr lang="en-US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D4C4A4-81E6-4177-BF88-7CD46DD85EBB}"/>
                  </a:ext>
                </a:extLst>
              </p:cNvPr>
              <p:cNvSpPr/>
              <p:nvPr/>
            </p:nvSpPr>
            <p:spPr>
              <a:xfrm>
                <a:off x="7814454" y="3871178"/>
                <a:ext cx="1131683" cy="669957"/>
              </a:xfrm>
              <a:prstGeom prst="ellipse">
                <a:avLst/>
              </a:prstGeom>
              <a:ln w="69850" cap="rnd">
                <a:solidFill>
                  <a:srgbClr val="00206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812CC80-8E6C-407C-A302-683C3062A5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0053" y="2178990"/>
                <a:ext cx="608423" cy="169808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5EDEE71-B1F5-4DBD-81F3-A2D5D7633786}"/>
                  </a:ext>
                </a:extLst>
              </p:cNvPr>
              <p:cNvSpPr/>
              <p:nvPr/>
            </p:nvSpPr>
            <p:spPr>
              <a:xfrm>
                <a:off x="4994546" y="3898802"/>
                <a:ext cx="1131683" cy="669957"/>
              </a:xfrm>
              <a:prstGeom prst="ellipse">
                <a:avLst/>
              </a:prstGeom>
              <a:ln w="69850" cap="rnd">
                <a:solidFill>
                  <a:srgbClr val="00206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64E0605-C7D4-4044-9A7B-2AA38A9783FD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 flipH="1">
                <a:off x="7592600" y="589680"/>
                <a:ext cx="502052" cy="78640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8F156DD-E2B6-4B09-B76D-749CC6687262}"/>
                  </a:ext>
                </a:extLst>
              </p:cNvPr>
              <p:cNvCxnSpPr>
                <a:cxnSpLocks/>
                <a:endCxn id="33" idx="0"/>
              </p:cNvCxnSpPr>
              <p:nvPr/>
            </p:nvCxnSpPr>
            <p:spPr>
              <a:xfrm>
                <a:off x="8240764" y="610514"/>
                <a:ext cx="365128" cy="744008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F853771-3C9E-4CFB-9DED-1865177872BF}"/>
                  </a:ext>
                </a:extLst>
              </p:cNvPr>
              <p:cNvSpPr/>
              <p:nvPr/>
            </p:nvSpPr>
            <p:spPr>
              <a:xfrm>
                <a:off x="7093197" y="1376082"/>
                <a:ext cx="998805" cy="669957"/>
              </a:xfrm>
              <a:prstGeom prst="ellipse">
                <a:avLst/>
              </a:prstGeom>
              <a:solidFill>
                <a:schemeClr val="bg1"/>
              </a:solidFill>
              <a:ln w="69850" cap="rnd">
                <a:solidFill>
                  <a:srgbClr val="C0000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৩০ </a:t>
                </a:r>
                <a:endParaRPr lang="en-US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DF61D0C-1073-4378-9CDD-227A6302A073}"/>
                  </a:ext>
                </a:extLst>
              </p:cNvPr>
              <p:cNvSpPr/>
              <p:nvPr/>
            </p:nvSpPr>
            <p:spPr>
              <a:xfrm>
                <a:off x="8296898" y="1354522"/>
                <a:ext cx="617987" cy="669957"/>
              </a:xfrm>
              <a:prstGeom prst="ellipse">
                <a:avLst/>
              </a:prstGeom>
              <a:ln w="69850" cap="rnd">
                <a:solidFill>
                  <a:srgbClr val="00206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72483FF-2C4C-4D92-A65F-94134240C158}"/>
                  </a:ext>
                </a:extLst>
              </p:cNvPr>
              <p:cNvCxnSpPr/>
              <p:nvPr/>
            </p:nvCxnSpPr>
            <p:spPr>
              <a:xfrm flipH="1">
                <a:off x="5209609" y="714615"/>
                <a:ext cx="559877" cy="721885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60EB7D6-4A78-43B4-BB5F-4A4DD25CBF01}"/>
                  </a:ext>
                </a:extLst>
              </p:cNvPr>
              <p:cNvCxnSpPr>
                <a:cxnSpLocks/>
                <a:endCxn id="37" idx="0"/>
              </p:cNvCxnSpPr>
              <p:nvPr/>
            </p:nvCxnSpPr>
            <p:spPr>
              <a:xfrm>
                <a:off x="5899554" y="610514"/>
                <a:ext cx="565842" cy="910476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B4681D9-9003-455D-A04F-5DF181389048}"/>
                  </a:ext>
                </a:extLst>
              </p:cNvPr>
              <p:cNvSpPr/>
              <p:nvPr/>
            </p:nvSpPr>
            <p:spPr>
              <a:xfrm>
                <a:off x="4410278" y="1516619"/>
                <a:ext cx="1385180" cy="669957"/>
              </a:xfrm>
              <a:prstGeom prst="ellipse">
                <a:avLst/>
              </a:prstGeom>
              <a:solidFill>
                <a:schemeClr val="bg1"/>
              </a:solidFill>
              <a:ln w="69850" cap="rnd">
                <a:solidFill>
                  <a:srgbClr val="C0000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:endParaRPr lang="en-US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E4403B4-AEAD-466E-88F0-9EA182F4145E}"/>
                  </a:ext>
                </a:extLst>
              </p:cNvPr>
              <p:cNvSpPr/>
              <p:nvPr/>
            </p:nvSpPr>
            <p:spPr>
              <a:xfrm>
                <a:off x="5899554" y="1520990"/>
                <a:ext cx="1131683" cy="669957"/>
              </a:xfrm>
              <a:prstGeom prst="ellipse">
                <a:avLst/>
              </a:prstGeom>
              <a:ln w="69850" cap="rnd">
                <a:solidFill>
                  <a:srgbClr val="002060"/>
                </a:solidFill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BC76D2D-2196-4A57-832A-1BE25465480D}"/>
                  </a:ext>
                </a:extLst>
              </p:cNvPr>
              <p:cNvSpPr/>
              <p:nvPr/>
            </p:nvSpPr>
            <p:spPr>
              <a:xfrm>
                <a:off x="3467477" y="3986155"/>
                <a:ext cx="1300394" cy="6087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B6B09E4-3441-4522-A2E1-BFB6CB5A6032}"/>
                  </a:ext>
                </a:extLst>
              </p:cNvPr>
              <p:cNvSpPr/>
              <p:nvPr/>
            </p:nvSpPr>
            <p:spPr>
              <a:xfrm>
                <a:off x="6352830" y="3984707"/>
                <a:ext cx="1300393" cy="593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CC33BB-27CE-4D34-B9B9-3354735B505D}"/>
                  </a:ext>
                </a:extLst>
              </p:cNvPr>
              <p:cNvSpPr txBox="1"/>
              <p:nvPr/>
            </p:nvSpPr>
            <p:spPr>
              <a:xfrm>
                <a:off x="6891448" y="-2224"/>
                <a:ext cx="2252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৩০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নীয়ক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430F92-CEC7-4D93-AEB5-664B4292381C}"/>
                  </a:ext>
                </a:extLst>
              </p:cNvPr>
              <p:cNvSpPr txBox="1"/>
              <p:nvPr/>
            </p:nvSpPr>
            <p:spPr>
              <a:xfrm>
                <a:off x="4330053" y="68284"/>
                <a:ext cx="25613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12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নীয়ক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59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0017 0.152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5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0" y="-333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37827D-B464-4DA1-BC37-070D801A75EA}"/>
              </a:ext>
            </a:extLst>
          </p:cNvPr>
          <p:cNvCxnSpPr/>
          <p:nvPr/>
        </p:nvCxnSpPr>
        <p:spPr>
          <a:xfrm flipH="1">
            <a:off x="1421041" y="5245045"/>
            <a:ext cx="501209" cy="6790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882A7EE-C4F8-4D75-9D48-FF48F91008D0}"/>
              </a:ext>
            </a:extLst>
          </p:cNvPr>
          <p:cNvCxnSpPr>
            <a:endCxn id="66" idx="0"/>
          </p:cNvCxnSpPr>
          <p:nvPr/>
        </p:nvCxnSpPr>
        <p:spPr>
          <a:xfrm>
            <a:off x="1922250" y="5214328"/>
            <a:ext cx="766594" cy="70973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7FB07F54-2CE5-4F9C-95F4-A9C640F59608}"/>
              </a:ext>
            </a:extLst>
          </p:cNvPr>
          <p:cNvSpPr/>
          <p:nvPr/>
        </p:nvSpPr>
        <p:spPr>
          <a:xfrm>
            <a:off x="466372" y="5924060"/>
            <a:ext cx="1385180" cy="669957"/>
          </a:xfrm>
          <a:prstGeom prst="ellipse">
            <a:avLst/>
          </a:prstGeom>
          <a:ln w="69850" cap="rnd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A1A0120-D2A2-4418-8D69-7575F2765729}"/>
              </a:ext>
            </a:extLst>
          </p:cNvPr>
          <p:cNvSpPr/>
          <p:nvPr/>
        </p:nvSpPr>
        <p:spPr>
          <a:xfrm>
            <a:off x="2123002" y="5924060"/>
            <a:ext cx="1131683" cy="669957"/>
          </a:xfrm>
          <a:prstGeom prst="ellipse">
            <a:avLst/>
          </a:prstGeom>
          <a:ln w="69850" cap="rnd">
            <a:solidFill>
              <a:srgbClr val="00206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F015D13-64AD-44FA-A58C-B4814D037A81}"/>
              </a:ext>
            </a:extLst>
          </p:cNvPr>
          <p:cNvCxnSpPr/>
          <p:nvPr/>
        </p:nvCxnSpPr>
        <p:spPr>
          <a:xfrm flipH="1">
            <a:off x="5154310" y="5162852"/>
            <a:ext cx="501209" cy="6790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8531C2A-37BD-47C3-A149-F1579A90A0FF}"/>
              </a:ext>
            </a:extLst>
          </p:cNvPr>
          <p:cNvCxnSpPr>
            <a:endCxn id="70" idx="0"/>
          </p:cNvCxnSpPr>
          <p:nvPr/>
        </p:nvCxnSpPr>
        <p:spPr>
          <a:xfrm>
            <a:off x="5655519" y="5132135"/>
            <a:ext cx="766594" cy="70973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DCE79141-9A1A-4642-AB6B-344E6DECD5F6}"/>
              </a:ext>
            </a:extLst>
          </p:cNvPr>
          <p:cNvSpPr/>
          <p:nvPr/>
        </p:nvSpPr>
        <p:spPr>
          <a:xfrm>
            <a:off x="4199641" y="5841867"/>
            <a:ext cx="1385180" cy="669957"/>
          </a:xfrm>
          <a:prstGeom prst="ellipse">
            <a:avLst/>
          </a:prstGeom>
          <a:ln w="69850" cap="rnd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D0CEC4A-C4DA-4AA3-BC98-3673B1399C66}"/>
              </a:ext>
            </a:extLst>
          </p:cNvPr>
          <p:cNvSpPr/>
          <p:nvPr/>
        </p:nvSpPr>
        <p:spPr>
          <a:xfrm>
            <a:off x="5856271" y="5841867"/>
            <a:ext cx="1131683" cy="669957"/>
          </a:xfrm>
          <a:prstGeom prst="ellipse">
            <a:avLst/>
          </a:prstGeom>
          <a:ln w="69850" cap="rnd">
            <a:solidFill>
              <a:srgbClr val="00206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8CD2B4C-371D-4C85-AAE3-398C417D7BB6}"/>
              </a:ext>
            </a:extLst>
          </p:cNvPr>
          <p:cNvCxnSpPr/>
          <p:nvPr/>
        </p:nvCxnSpPr>
        <p:spPr>
          <a:xfrm flipH="1">
            <a:off x="5982624" y="3812148"/>
            <a:ext cx="501209" cy="6790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51DBD7B-5DC4-419D-949C-01237B5DD710}"/>
              </a:ext>
            </a:extLst>
          </p:cNvPr>
          <p:cNvCxnSpPr>
            <a:endCxn id="74" idx="0"/>
          </p:cNvCxnSpPr>
          <p:nvPr/>
        </p:nvCxnSpPr>
        <p:spPr>
          <a:xfrm>
            <a:off x="6535202" y="3812148"/>
            <a:ext cx="715225" cy="67901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942E79E0-F096-4C30-8453-C22ECDC0863F}"/>
              </a:ext>
            </a:extLst>
          </p:cNvPr>
          <p:cNvSpPr/>
          <p:nvPr/>
        </p:nvSpPr>
        <p:spPr>
          <a:xfrm>
            <a:off x="5027955" y="4491163"/>
            <a:ext cx="1385180" cy="669957"/>
          </a:xfrm>
          <a:prstGeom prst="ellipse">
            <a:avLst/>
          </a:prstGeom>
          <a:ln w="69850" cap="rnd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5F31234-BEA0-4E20-A4F7-B13120F7A0AD}"/>
              </a:ext>
            </a:extLst>
          </p:cNvPr>
          <p:cNvSpPr/>
          <p:nvPr/>
        </p:nvSpPr>
        <p:spPr>
          <a:xfrm>
            <a:off x="6684585" y="4491163"/>
            <a:ext cx="1131683" cy="669957"/>
          </a:xfrm>
          <a:prstGeom prst="ellipse">
            <a:avLst/>
          </a:prstGeom>
          <a:ln w="69850" cap="rnd">
            <a:solidFill>
              <a:srgbClr val="00206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36630EF-6877-4EDD-866F-C0F53535C55A}"/>
              </a:ext>
            </a:extLst>
          </p:cNvPr>
          <p:cNvCxnSpPr/>
          <p:nvPr/>
        </p:nvCxnSpPr>
        <p:spPr>
          <a:xfrm flipH="1">
            <a:off x="2186675" y="3889998"/>
            <a:ext cx="501209" cy="6790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81A551A-BE14-411E-9492-A8AB66E2FA3F}"/>
              </a:ext>
            </a:extLst>
          </p:cNvPr>
          <p:cNvCxnSpPr>
            <a:endCxn id="78" idx="0"/>
          </p:cNvCxnSpPr>
          <p:nvPr/>
        </p:nvCxnSpPr>
        <p:spPr>
          <a:xfrm>
            <a:off x="2739253" y="3889998"/>
            <a:ext cx="715225" cy="67901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E53B5AA-18CC-49DC-A532-C5CBBB4953C0}"/>
              </a:ext>
            </a:extLst>
          </p:cNvPr>
          <p:cNvSpPr/>
          <p:nvPr/>
        </p:nvSpPr>
        <p:spPr>
          <a:xfrm>
            <a:off x="1232006" y="4569013"/>
            <a:ext cx="1385180" cy="669957"/>
          </a:xfrm>
          <a:prstGeom prst="ellipse">
            <a:avLst/>
          </a:prstGeom>
          <a:ln w="69850" cap="rnd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422F14D-0D7F-414E-8915-07FA16899742}"/>
              </a:ext>
            </a:extLst>
          </p:cNvPr>
          <p:cNvSpPr/>
          <p:nvPr/>
        </p:nvSpPr>
        <p:spPr>
          <a:xfrm>
            <a:off x="2888636" y="4569013"/>
            <a:ext cx="1131683" cy="669957"/>
          </a:xfrm>
          <a:prstGeom prst="ellipse">
            <a:avLst/>
          </a:prstGeom>
          <a:ln w="69850" cap="rnd">
            <a:solidFill>
              <a:srgbClr val="00206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B7B1482-19D6-4A37-8245-84C78F3B1AED}"/>
              </a:ext>
            </a:extLst>
          </p:cNvPr>
          <p:cNvCxnSpPr/>
          <p:nvPr/>
        </p:nvCxnSpPr>
        <p:spPr>
          <a:xfrm flipH="1">
            <a:off x="6775167" y="2452756"/>
            <a:ext cx="559877" cy="7218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F5DF443-C994-4820-B736-C34D921998FF}"/>
              </a:ext>
            </a:extLst>
          </p:cNvPr>
          <p:cNvCxnSpPr>
            <a:endCxn id="82" idx="0"/>
          </p:cNvCxnSpPr>
          <p:nvPr/>
        </p:nvCxnSpPr>
        <p:spPr>
          <a:xfrm>
            <a:off x="7345752" y="2465323"/>
            <a:ext cx="697218" cy="6786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99ED485D-4C59-4764-A066-85E8DCE62D64}"/>
              </a:ext>
            </a:extLst>
          </p:cNvPr>
          <p:cNvSpPr/>
          <p:nvPr/>
        </p:nvSpPr>
        <p:spPr>
          <a:xfrm>
            <a:off x="5820498" y="3143926"/>
            <a:ext cx="1385180" cy="669957"/>
          </a:xfrm>
          <a:prstGeom prst="ellipse">
            <a:avLst/>
          </a:prstGeom>
          <a:solidFill>
            <a:schemeClr val="bg1"/>
          </a:solidFill>
          <a:ln w="69850" cap="rnd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A826E2F-8949-43AD-9E7B-4D3FAE0069B7}"/>
              </a:ext>
            </a:extLst>
          </p:cNvPr>
          <p:cNvSpPr/>
          <p:nvPr/>
        </p:nvSpPr>
        <p:spPr>
          <a:xfrm>
            <a:off x="7477128" y="3143926"/>
            <a:ext cx="1131683" cy="669957"/>
          </a:xfrm>
          <a:prstGeom prst="ellipse">
            <a:avLst/>
          </a:prstGeom>
          <a:ln w="69850" cap="rnd">
            <a:solidFill>
              <a:srgbClr val="00206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89E5008-16B5-4F53-A3F8-BCB9FF8AF2E3}"/>
              </a:ext>
            </a:extLst>
          </p:cNvPr>
          <p:cNvCxnSpPr/>
          <p:nvPr/>
        </p:nvCxnSpPr>
        <p:spPr>
          <a:xfrm flipH="1">
            <a:off x="2995054" y="2444630"/>
            <a:ext cx="559877" cy="7218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ABC530B-F602-4035-9D64-2B8A7808664D}"/>
              </a:ext>
            </a:extLst>
          </p:cNvPr>
          <p:cNvCxnSpPr>
            <a:endCxn id="86" idx="0"/>
          </p:cNvCxnSpPr>
          <p:nvPr/>
        </p:nvCxnSpPr>
        <p:spPr>
          <a:xfrm>
            <a:off x="3565639" y="2457197"/>
            <a:ext cx="697218" cy="6786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AE8A60BE-7528-4029-9CEA-EF66B3CB36C7}"/>
              </a:ext>
            </a:extLst>
          </p:cNvPr>
          <p:cNvSpPr/>
          <p:nvPr/>
        </p:nvSpPr>
        <p:spPr>
          <a:xfrm>
            <a:off x="2040385" y="3135800"/>
            <a:ext cx="1385180" cy="669957"/>
          </a:xfrm>
          <a:prstGeom prst="ellipse">
            <a:avLst/>
          </a:prstGeom>
          <a:solidFill>
            <a:schemeClr val="bg1"/>
          </a:solidFill>
          <a:ln w="69850" cap="rnd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3A0B6F8-12EB-426C-93A7-E2714879EE56}"/>
              </a:ext>
            </a:extLst>
          </p:cNvPr>
          <p:cNvSpPr/>
          <p:nvPr/>
        </p:nvSpPr>
        <p:spPr>
          <a:xfrm>
            <a:off x="3697015" y="3135800"/>
            <a:ext cx="1131683" cy="669957"/>
          </a:xfrm>
          <a:prstGeom prst="ellipse">
            <a:avLst/>
          </a:prstGeom>
          <a:ln w="69850" cap="rnd">
            <a:solidFill>
              <a:srgbClr val="00206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706455D-2D9A-42A3-8399-59B7186AEB02}"/>
              </a:ext>
            </a:extLst>
          </p:cNvPr>
          <p:cNvSpPr/>
          <p:nvPr/>
        </p:nvSpPr>
        <p:spPr>
          <a:xfrm>
            <a:off x="2257514" y="1306779"/>
            <a:ext cx="2571184" cy="1310083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160F2B6-56D1-46A8-B91D-295619934988}"/>
              </a:ext>
            </a:extLst>
          </p:cNvPr>
          <p:cNvSpPr/>
          <p:nvPr/>
        </p:nvSpPr>
        <p:spPr>
          <a:xfrm>
            <a:off x="6038816" y="1224915"/>
            <a:ext cx="2567049" cy="1391947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53F8130-D239-4718-AC2D-D45D873B5929}"/>
              </a:ext>
            </a:extLst>
          </p:cNvPr>
          <p:cNvSpPr/>
          <p:nvPr/>
        </p:nvSpPr>
        <p:spPr>
          <a:xfrm>
            <a:off x="1263075" y="4601176"/>
            <a:ext cx="1300394" cy="6087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rgbClr val="FFF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A2679F8-5946-47D2-A0E2-56F66A748A3E}"/>
              </a:ext>
            </a:extLst>
          </p:cNvPr>
          <p:cNvSpPr/>
          <p:nvPr/>
        </p:nvSpPr>
        <p:spPr>
          <a:xfrm>
            <a:off x="5077722" y="4521878"/>
            <a:ext cx="1300393" cy="59363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9" grpId="0" animBg="1"/>
      <p:bldP spid="9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976</TotalTime>
  <Words>500</Words>
  <Application>Microsoft Office PowerPoint</Application>
  <PresentationFormat>On-screen Show (4:3)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Corbel</vt:lpstr>
      <vt:lpstr>NikoshBAN</vt:lpstr>
      <vt:lpstr>Times New Roman</vt:lpstr>
      <vt:lpstr>Wingdings</vt:lpstr>
      <vt:lpstr>Banded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SCM</cp:lastModifiedBy>
  <cp:revision>134</cp:revision>
  <dcterms:created xsi:type="dcterms:W3CDTF">2014-09-21T16:05:57Z</dcterms:created>
  <dcterms:modified xsi:type="dcterms:W3CDTF">2020-06-27T11:54:42Z</dcterms:modified>
</cp:coreProperties>
</file>