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3" r:id="rId4"/>
    <p:sldId id="258" r:id="rId5"/>
    <p:sldId id="262" r:id="rId6"/>
    <p:sldId id="273" r:id="rId7"/>
    <p:sldId id="271" r:id="rId8"/>
    <p:sldId id="272" r:id="rId9"/>
    <p:sldId id="261" r:id="rId10"/>
    <p:sldId id="270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4167-9B22-4CC4-8AC4-6075C01A6A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2859-A17E-4DEE-9753-7D630DEB5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djakirhossain062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4343400" cy="1295400"/>
          </a:xfrm>
        </p:spPr>
        <p:txBody>
          <a:bodyPr>
            <a:noAutofit/>
          </a:bodyPr>
          <a:lstStyle/>
          <a:p>
            <a:r>
              <a:rPr lang="bn-BD" sz="8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ell\Desktop\flower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481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248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এ্যাপ্লিকেশন সফটওয়্যারের প্রকারভেদের ছক</a:t>
            </a:r>
            <a:endParaRPr lang="en-US" sz="3200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rot="5400000">
            <a:off x="4064288" y="1778287"/>
            <a:ext cx="7106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800" y="2286000"/>
            <a:ext cx="5791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181100" y="25527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6973094" y="25519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2971800"/>
            <a:ext cx="2895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প্যাকেজ প্রোগ্রাম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971800"/>
            <a:ext cx="3352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কাস্টমাইজড প্রোগ্রাম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E:\Ashraf 1st content\Resources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5257800" cy="1743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5486400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i="1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endParaRPr lang="bn-BD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কম্পিউটারের অপারেটিং সফটওয়্যারের কাজ খাতায় লিখ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১)কম্পিউটারের সফটওয়্যার কাকে বলে?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২)ব্যবহারকারীর প্রয়োজন ও চাহিদা অনুযায়ী তৈরী প্রোগ্রামের নাম কি?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৩)সেবামূলক প্রোগ্রামকে কয় ভাগে ভাগ করা যায়?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553200" cy="2492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নৈমিত্তিক কাজের জন্য ব্যবহৃত কয়েকটি প্যাকেজ সফটওয়্যারের নাম আগামী দিন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বাড়ী থেকে খাতায়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0"/>
            <a:ext cx="2895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E:\Ashraf 1st content\Resources\movfair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733675"/>
            <a:ext cx="2886075" cy="3819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447800"/>
            <a:ext cx="7162800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ICT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মাটিরাংগা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উচ্চ বিদ্যালয়।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০১৫৫৭৩৩০৬৬২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mdjakirhossain062@gmail.com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6" y="533400"/>
            <a:ext cx="2641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photo\IMG_20180903_142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28600"/>
            <a:ext cx="31242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Desktop\fl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2057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90600"/>
            <a:ext cx="967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সফটওয়্যার কি তা বলতে পারবে?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 সফটওয়্যার কত প্রকার ও কি কি তা বলতে পারবে?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 অপারেটিং সিস্টেমের কাজগুলো বলতে পারবে?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৪) এ্যাপ্লিকেশন সফটওয়্যারের প্রকারভেদের কাজ বলতে পারবে?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ছবি লক্ষ্য কর।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Ashraf 1st content\Resources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762000"/>
            <a:ext cx="4114800" cy="2971800"/>
          </a:xfrm>
          <a:prstGeom prst="rect">
            <a:avLst/>
          </a:prstGeom>
          <a:noFill/>
        </p:spPr>
      </p:pic>
      <p:pic>
        <p:nvPicPr>
          <p:cNvPr id="2050" name="Picture 2" descr="E:\Ashraf 1st content\Resources\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3733800"/>
            <a:ext cx="3057525" cy="2971800"/>
          </a:xfrm>
          <a:prstGeom prst="rect">
            <a:avLst/>
          </a:prstGeom>
          <a:noFill/>
        </p:spPr>
      </p:pic>
      <p:pic>
        <p:nvPicPr>
          <p:cNvPr id="2051" name="Picture 3" descr="E:\Ashraf 1st content\Resources\2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14800"/>
            <a:ext cx="3048000" cy="23622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85800" y="762000"/>
            <a:ext cx="3657600" cy="2718375"/>
            <a:chOff x="4800600" y="838200"/>
            <a:chExt cx="3657600" cy="2718375"/>
          </a:xfrm>
        </p:grpSpPr>
        <p:pic>
          <p:nvPicPr>
            <p:cNvPr id="2052" name="Picture 4" descr="E:\Ashraf 1st content\Resources\1w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600" y="838200"/>
              <a:ext cx="3657600" cy="266700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800600" y="2971800"/>
              <a:ext cx="1905000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CD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-দোকান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0574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পাঠ-কম্পিউটারের সফটওয়্যার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 পাঠ- -কম্পিউটারের </a:t>
            </a:r>
            <a:r>
              <a:rPr lang="bn-BD" sz="3200" b="1" u="sng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bn-BD" sz="32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শ্রেনি-৯ম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7868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সফটওয়্যার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1097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কাজ সম্পাদনের উদ্দেশ্যে কম্পিউটারের ভাষায় ধারাবাহিকভাবে সাজানো নির্দেশমালাকে প্রোগ্রাম বলে। প্রোগ্রাম যা কম্পিউটারের হার্ডওয়্যার ও ব্যবহারকারীর মধ্যে সম্পর্ক সৃষ্টির মাধ্যমে হার্ডওয়্যারকে কার্যক্ষম করে তোলে তাকে সফটওয়্যার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Ashraf 1st content\Resources\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2752725" cy="2133600"/>
          </a:xfrm>
          <a:prstGeom prst="rect">
            <a:avLst/>
          </a:prstGeom>
          <a:noFill/>
        </p:spPr>
      </p:pic>
      <p:pic>
        <p:nvPicPr>
          <p:cNvPr id="1026" name="Picture 2" descr="E:\Ashraf 1st content\Resources\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23897">
            <a:off x="284200" y="1665352"/>
            <a:ext cx="4019550" cy="2362200"/>
          </a:xfrm>
          <a:prstGeom prst="rect">
            <a:avLst/>
          </a:prstGeom>
          <a:noFill/>
        </p:spPr>
      </p:pic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46852"/>
              </p:ext>
            </p:extLst>
          </p:nvPr>
        </p:nvGraphicFramePr>
        <p:xfrm>
          <a:off x="7620000" y="40290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0290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36718 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18 1.11111E-6 L 0.04115 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868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অপারেটিং সিস্টেমের কাজ কি?</a:t>
            </a:r>
            <a:endParaRPr lang="en-US" sz="32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25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১)ফাইল ও এ্যাপ্লিকেশন প্রোগ্রামকে প্রধান স্মৃতিতে নিয়ে আসা।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34625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২)ব্যবহারকারীর নির্দেশ গ্রহন করা এবং কার্যকর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96625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৩)ডিক্সকে কাজের উপযোগী করা বা ফরমেট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2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৪)ইনপুট ও আউটপুট ডিভাইস নিয়ন্ত্রন করা ইত্যাদি।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Ashraf 1st content\Resources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733925"/>
            <a:ext cx="2619375" cy="1743075"/>
          </a:xfrm>
          <a:prstGeom prst="rect">
            <a:avLst/>
          </a:prstGeom>
          <a:noFill/>
        </p:spPr>
      </p:pic>
      <p:pic>
        <p:nvPicPr>
          <p:cNvPr id="8" name="Picture 2" descr="E:\Ashraf 1st content\Resources\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40406" y="322685"/>
            <a:ext cx="1247309" cy="1307720"/>
          </a:xfrm>
          <a:prstGeom prst="rect">
            <a:avLst/>
          </a:prstGeom>
          <a:noFill/>
        </p:spPr>
      </p:pic>
      <p:pic>
        <p:nvPicPr>
          <p:cNvPr id="9" name="Picture 2" descr="E:\Ashraf 1st content\Resources\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267200"/>
            <a:ext cx="3200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502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এ্যাপ্লিকেশন প্রোগ্রামের কাজ কি?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3657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১)লেখালেখির কাজ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4191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২)হিসাব-নিকাশের কাজ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71800"/>
            <a:ext cx="4114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৩)ছবি সম্পাদনার কাজ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33800"/>
            <a:ext cx="7924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৪)ব্যবহারকারীর চাহিদা অনুযায়ী প্রোগ্রাম তৈরী করে কাজ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shraf 1st content\Resource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1885950" cy="2419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7170" name="Picture 2" descr="http://sr.photos3.fotosearch.com/bthumb/ULY/ULY043/u12157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143000"/>
            <a:ext cx="1076325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096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কম্পিউটারের সফটওয়্যারের প্রকারভেদের ছক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447800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2286000"/>
            <a:ext cx="6400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695700" y="20955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086600" y="2590800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62000" y="25908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233" y="3244334"/>
            <a:ext cx="408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সিস্টেম/অপারেটিং সফটওয়্যার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244334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এ্যাপ্লিকেশন সফটওয়্যার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1371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600" dirty="0"/>
          </a:p>
        </p:txBody>
      </p:sp>
      <p:pic>
        <p:nvPicPr>
          <p:cNvPr id="14" name="Picture 2" descr="E:\Ashraf 1st content\Resources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825" y="4505325"/>
            <a:ext cx="2619375" cy="1743075"/>
          </a:xfrm>
          <a:prstGeom prst="rect">
            <a:avLst/>
          </a:prstGeom>
          <a:noFill/>
        </p:spPr>
      </p:pic>
      <p:pic>
        <p:nvPicPr>
          <p:cNvPr id="17" name="Picture 2" descr="E:\Ashraf 1st content\Resources\1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4114800"/>
            <a:ext cx="2676525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251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Dell</cp:lastModifiedBy>
  <cp:revision>268</cp:revision>
  <dcterms:created xsi:type="dcterms:W3CDTF">2013-03-19T04:11:04Z</dcterms:created>
  <dcterms:modified xsi:type="dcterms:W3CDTF">2020-06-27T10:02:54Z</dcterms:modified>
</cp:coreProperties>
</file>