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26A5-014C-4706-A1C4-9863D7FC53B2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37744-2FDF-4313-8345-3A1EEBFEA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2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37744-2FDF-4313-8345-3A1EEBFEA4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0C2F-A610-4AB4-A70A-FAD22950213C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3F1-217F-4F68-A3BB-3A8BED39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7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0C2F-A610-4AB4-A70A-FAD22950213C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3F1-217F-4F68-A3BB-3A8BED39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0C2F-A610-4AB4-A70A-FAD22950213C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3F1-217F-4F68-A3BB-3A8BED39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7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0C2F-A610-4AB4-A70A-FAD22950213C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3F1-217F-4F68-A3BB-3A8BED39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1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0C2F-A610-4AB4-A70A-FAD22950213C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3F1-217F-4F68-A3BB-3A8BED39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0C2F-A610-4AB4-A70A-FAD22950213C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3F1-217F-4F68-A3BB-3A8BED39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0C2F-A610-4AB4-A70A-FAD22950213C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3F1-217F-4F68-A3BB-3A8BED39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0C2F-A610-4AB4-A70A-FAD22950213C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3F1-217F-4F68-A3BB-3A8BED39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0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0C2F-A610-4AB4-A70A-FAD22950213C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3F1-217F-4F68-A3BB-3A8BED39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9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0C2F-A610-4AB4-A70A-FAD22950213C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3F1-217F-4F68-A3BB-3A8BED39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8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0C2F-A610-4AB4-A70A-FAD22950213C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3F1-217F-4F68-A3BB-3A8BED39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D0C2F-A610-4AB4-A70A-FAD22950213C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73F1-217F-4F68-A3BB-3A8BED39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mdadmegh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36035" y="0"/>
            <a:ext cx="9144000" cy="6858000"/>
            <a:chOff x="1736035" y="0"/>
            <a:chExt cx="9144000" cy="6858000"/>
          </a:xfrm>
        </p:grpSpPr>
        <p:pic>
          <p:nvPicPr>
            <p:cNvPr id="4" name="Picture 2" descr="C:\Users\SOHAG\Desktop\New folder (6)\544dae6719a3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035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67951" y="5022166"/>
              <a:ext cx="82718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4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576" y="2039815"/>
            <a:ext cx="768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মটকা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6678" y="278297"/>
            <a:ext cx="10959548" cy="5747594"/>
            <a:chOff x="1086678" y="278297"/>
            <a:chExt cx="10959548" cy="5747594"/>
          </a:xfrm>
        </p:grpSpPr>
        <p:pic>
          <p:nvPicPr>
            <p:cNvPr id="2" name="Picture 2" descr="C:\Users\SOHAG\Desktop\New folder (6)\k0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053" y="278297"/>
              <a:ext cx="5632173" cy="46706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SOHAG\Desktop\New folder (6)\image03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678" y="449162"/>
              <a:ext cx="5075583" cy="46794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001161" y="5502671"/>
              <a:ext cx="4322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ট্যাগসহ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96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 (6)\k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30" y="3606833"/>
            <a:ext cx="9675838" cy="325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SOHAG\Desktop\New folder (6)\k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30" y="2670"/>
            <a:ext cx="9675838" cy="36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 (6)\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24" y="3680753"/>
            <a:ext cx="9656639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মডেল কন্টেন\কন্টেন\পাঠানু হয়েছে\New folder\gu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92" y="0"/>
            <a:ext cx="5106572" cy="365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মডেল কন্টেন\কন্টেন\পাঠানু হয়েছে\New folder\34-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24" y="0"/>
            <a:ext cx="4550068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874" y="1603717"/>
            <a:ext cx="9650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ইঁদুরের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3" y="576775"/>
            <a:ext cx="9566031" cy="51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03" y="1195754"/>
            <a:ext cx="10339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উন্নত,সুস্থ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659" y="2447779"/>
            <a:ext cx="5809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49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45139"/>
            <a:ext cx="4038600" cy="25053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এমদাদুর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খাদিমপুর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Email: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  <a:hlinkClick r:id="rId2"/>
              </a:rPr>
              <a:t>amdadmegh@gmail.com</a:t>
            </a:r>
            <a:endParaRPr lang="en-US" sz="2000" b="1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Mobai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: 01723675175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03811"/>
            <a:ext cx="152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161" y="301799"/>
            <a:ext cx="238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1570" y="301799"/>
            <a:ext cx="238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1570" y="1387662"/>
            <a:ext cx="2382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OHAG\Desktop\New folder (6)\seeds-in-jars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82" y="20083"/>
            <a:ext cx="4606289" cy="310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OHAG\Desktop\New folder (6)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15" y="3476210"/>
            <a:ext cx="463531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7" y="132522"/>
            <a:ext cx="4146568" cy="29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1757" y="2743200"/>
            <a:ext cx="343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431235"/>
            <a:ext cx="412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348" y="2392018"/>
            <a:ext cx="10747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28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52" y="171191"/>
            <a:ext cx="5802232" cy="2928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5" y="3495037"/>
            <a:ext cx="5331225" cy="2884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52" y="3635656"/>
            <a:ext cx="5777948" cy="3262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5" y="158816"/>
            <a:ext cx="5347844" cy="29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8" y="52700"/>
            <a:ext cx="4327662" cy="2472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1125771" y="2691301"/>
            <a:ext cx="219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78171" y="2843701"/>
            <a:ext cx="219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430571" y="2996101"/>
            <a:ext cx="219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776870" y="2945441"/>
            <a:ext cx="219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72000" y="65952"/>
            <a:ext cx="3788879" cy="2788698"/>
            <a:chOff x="4572000" y="65952"/>
            <a:chExt cx="3788879" cy="27886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5952"/>
              <a:ext cx="3788879" cy="247294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4786055" y="2392985"/>
              <a:ext cx="2193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৭৫-৮০%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পাকা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ধান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flipH="1">
            <a:off x="4081670" y="3250241"/>
            <a:ext cx="219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234070" y="3402641"/>
            <a:ext cx="219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386470" y="3555041"/>
            <a:ext cx="219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058890" y="2348044"/>
            <a:ext cx="2193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5067" y="3328025"/>
            <a:ext cx="4327663" cy="3345177"/>
            <a:chOff x="125067" y="3328025"/>
            <a:chExt cx="4327663" cy="33451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67" y="3328025"/>
              <a:ext cx="4327663" cy="299507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16836" y="6149982"/>
              <a:ext cx="2955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সংগ্রহ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0658" y="3213033"/>
            <a:ext cx="3500159" cy="3460169"/>
            <a:chOff x="4530658" y="3213033"/>
            <a:chExt cx="3500159" cy="346016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658" y="3213033"/>
              <a:ext cx="3500159" cy="31105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flipH="1">
              <a:off x="5331019" y="6149982"/>
              <a:ext cx="1480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মাড়াই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38077" y="3180766"/>
            <a:ext cx="3788879" cy="3492436"/>
            <a:chOff x="8138077" y="3180766"/>
            <a:chExt cx="3788879" cy="34924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8077" y="3180766"/>
              <a:ext cx="3788879" cy="312908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694204" y="6149982"/>
              <a:ext cx="2417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ঝাড়াই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5068" y="26195"/>
            <a:ext cx="4327662" cy="2880119"/>
            <a:chOff x="125068" y="39447"/>
            <a:chExt cx="4327662" cy="288011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68" y="39447"/>
              <a:ext cx="4327662" cy="247294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flipH="1">
              <a:off x="1058890" y="2334791"/>
              <a:ext cx="2193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ক্ষেত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694204" y="12943"/>
            <a:ext cx="3219500" cy="2876757"/>
            <a:chOff x="8694204" y="26195"/>
            <a:chExt cx="3219500" cy="28767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204" y="26195"/>
              <a:ext cx="3219500" cy="248620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674864" y="2379732"/>
              <a:ext cx="1589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সংগ্রহ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5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1548" y="331304"/>
            <a:ext cx="11781181" cy="5771081"/>
            <a:chOff x="291548" y="331304"/>
            <a:chExt cx="11781181" cy="57710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052" y="331304"/>
              <a:ext cx="5658677" cy="524786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48" y="331304"/>
              <a:ext cx="6122504" cy="524786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17774" y="5579165"/>
              <a:ext cx="1934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শুকানো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3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02705"/>
            <a:ext cx="12032973" cy="6755295"/>
            <a:chOff x="0" y="102705"/>
            <a:chExt cx="12032973" cy="67552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109" y="4055165"/>
              <a:ext cx="4885082" cy="280283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2705"/>
              <a:ext cx="6695161" cy="39524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390" y="102705"/>
              <a:ext cx="5075583" cy="395246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8627165" y="5062330"/>
            <a:ext cx="2544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136</Words>
  <Application>Microsoft Office PowerPoint</Application>
  <PresentationFormat>Widescreen</PresentationFormat>
  <Paragraphs>37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23</cp:revision>
  <dcterms:created xsi:type="dcterms:W3CDTF">2020-06-25T15:49:41Z</dcterms:created>
  <dcterms:modified xsi:type="dcterms:W3CDTF">2020-06-27T03:08:20Z</dcterms:modified>
</cp:coreProperties>
</file>