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323" r:id="rId3"/>
    <p:sldId id="291" r:id="rId4"/>
    <p:sldId id="310" r:id="rId5"/>
    <p:sldId id="315" r:id="rId6"/>
    <p:sldId id="324" r:id="rId7"/>
    <p:sldId id="325" r:id="rId8"/>
    <p:sldId id="327" r:id="rId9"/>
    <p:sldId id="328" r:id="rId10"/>
    <p:sldId id="329" r:id="rId11"/>
    <p:sldId id="330" r:id="rId12"/>
    <p:sldId id="331" r:id="rId13"/>
    <p:sldId id="332" r:id="rId14"/>
    <p:sldId id="320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24" autoAdjust="0"/>
  </p:normalViewPr>
  <p:slideViewPr>
    <p:cSldViewPr>
      <p:cViewPr varScale="1">
        <p:scale>
          <a:sx n="70" d="100"/>
          <a:sy n="70" d="100"/>
        </p:scale>
        <p:origin x="-67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81EA9-EA9C-4926-A3AE-7056544D8937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7880A-6E95-4F50-B0AC-678574C5EC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880A-6E95-4F50-B0AC-678574C5EC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8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asaduzzaman&#2534;&#2538;&#2534;&#2539;&#2535;&#2543;&#2542;&#2538;&#2534;&#2534;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38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lgDash"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845" y="0"/>
            <a:ext cx="12160155" cy="6858000"/>
          </a:xfrm>
          <a:ln>
            <a:solidFill>
              <a:srgbClr val="92D050"/>
            </a:solidFill>
          </a:ln>
        </p:spPr>
        <p:txBody>
          <a:bodyPr>
            <a:prstTxWarp prst="textArchUpPour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72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23" y="2743200"/>
            <a:ext cx="60198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34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6" y="39024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4946" y="286434"/>
            <a:ext cx="10363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১৫,০০০টাকা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4471" y="1874340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0168" y="1253711"/>
            <a:ext cx="2438400" cy="1933412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76" y="3187123"/>
            <a:ext cx="1142999" cy="152956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5848" y="1904416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36606" y="1904416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7543851" flipH="1">
            <a:off x="1026523" y="3048752"/>
            <a:ext cx="1813802" cy="447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ight Arrow 9"/>
          <p:cNvSpPr/>
          <p:nvPr/>
        </p:nvSpPr>
        <p:spPr>
          <a:xfrm rot="10800000" flipH="1">
            <a:off x="7024899" y="5265689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ight Arrow 10"/>
          <p:cNvSpPr/>
          <p:nvPr/>
        </p:nvSpPr>
        <p:spPr>
          <a:xfrm rot="10800000" flipH="1">
            <a:off x="7034848" y="222357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Right Arrow 11"/>
          <p:cNvSpPr/>
          <p:nvPr/>
        </p:nvSpPr>
        <p:spPr>
          <a:xfrm rot="10800000" flipH="1">
            <a:off x="8706701" y="222357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Right Arrow 12"/>
          <p:cNvSpPr/>
          <p:nvPr/>
        </p:nvSpPr>
        <p:spPr>
          <a:xfrm rot="10800000" flipH="1">
            <a:off x="8706701" y="5207375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Right Arrow 13"/>
          <p:cNvSpPr/>
          <p:nvPr/>
        </p:nvSpPr>
        <p:spPr>
          <a:xfrm rot="13632773" flipH="1">
            <a:off x="1138213" y="4548121"/>
            <a:ext cx="1510468" cy="337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Rectangle 14"/>
          <p:cNvSpPr/>
          <p:nvPr/>
        </p:nvSpPr>
        <p:spPr>
          <a:xfrm>
            <a:off x="2279744" y="4362362"/>
            <a:ext cx="2590800" cy="223483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4968568" y="2234101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ight Arrow 16"/>
          <p:cNvSpPr/>
          <p:nvPr/>
        </p:nvSpPr>
        <p:spPr>
          <a:xfrm rot="10800000" flipH="1">
            <a:off x="4870544" y="5372734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5354471" y="4918637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87501" y="4978790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36605" y="4984736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6" y="39024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4946" y="286434"/>
            <a:ext cx="10363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১২,০০০টাকা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4471" y="1874340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0168" y="1253711"/>
            <a:ext cx="2438400" cy="1933412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76" y="3187123"/>
            <a:ext cx="1142999" cy="152956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5848" y="1904416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36606" y="1904416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7543851" flipH="1">
            <a:off x="1026523" y="3048752"/>
            <a:ext cx="1813802" cy="447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ight Arrow 9"/>
          <p:cNvSpPr/>
          <p:nvPr/>
        </p:nvSpPr>
        <p:spPr>
          <a:xfrm rot="10800000" flipH="1">
            <a:off x="7024899" y="5265689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ight Arrow 10"/>
          <p:cNvSpPr/>
          <p:nvPr/>
        </p:nvSpPr>
        <p:spPr>
          <a:xfrm rot="10800000" flipH="1">
            <a:off x="7034848" y="222357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Right Arrow 11"/>
          <p:cNvSpPr/>
          <p:nvPr/>
        </p:nvSpPr>
        <p:spPr>
          <a:xfrm rot="10800000" flipH="1">
            <a:off x="8706701" y="222357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Right Arrow 12"/>
          <p:cNvSpPr/>
          <p:nvPr/>
        </p:nvSpPr>
        <p:spPr>
          <a:xfrm rot="10800000" flipH="1">
            <a:off x="8706701" y="5207375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Right Arrow 13"/>
          <p:cNvSpPr/>
          <p:nvPr/>
        </p:nvSpPr>
        <p:spPr>
          <a:xfrm rot="13632773" flipH="1">
            <a:off x="1138213" y="4548121"/>
            <a:ext cx="1510468" cy="337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Rectangle 14"/>
          <p:cNvSpPr/>
          <p:nvPr/>
        </p:nvSpPr>
        <p:spPr>
          <a:xfrm>
            <a:off x="2279744" y="4362362"/>
            <a:ext cx="2590800" cy="223483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4968568" y="2234101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ight Arrow 16"/>
          <p:cNvSpPr/>
          <p:nvPr/>
        </p:nvSpPr>
        <p:spPr>
          <a:xfrm rot="10800000" flipH="1">
            <a:off x="4870544" y="5372734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5354471" y="4918637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87501" y="4978790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36605" y="4984736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6" y="39024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4946" y="286434"/>
            <a:ext cx="10363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হলো১০,০০০টাকা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4471" y="1874340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0168" y="1253711"/>
            <a:ext cx="2438400" cy="1933412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76" y="3187123"/>
            <a:ext cx="1142999" cy="152956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5848" y="1904416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36606" y="1904416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7543851" flipH="1">
            <a:off x="1026523" y="3048752"/>
            <a:ext cx="1813802" cy="447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ight Arrow 9"/>
          <p:cNvSpPr/>
          <p:nvPr/>
        </p:nvSpPr>
        <p:spPr>
          <a:xfrm rot="10800000" flipH="1">
            <a:off x="7024899" y="5265689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ight Arrow 10"/>
          <p:cNvSpPr/>
          <p:nvPr/>
        </p:nvSpPr>
        <p:spPr>
          <a:xfrm rot="10800000" flipH="1">
            <a:off x="7034848" y="222357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Right Arrow 11"/>
          <p:cNvSpPr/>
          <p:nvPr/>
        </p:nvSpPr>
        <p:spPr>
          <a:xfrm rot="10800000" flipH="1">
            <a:off x="8706701" y="222357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Right Arrow 12"/>
          <p:cNvSpPr/>
          <p:nvPr/>
        </p:nvSpPr>
        <p:spPr>
          <a:xfrm rot="10800000" flipH="1">
            <a:off x="8706701" y="5207375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Right Arrow 13"/>
          <p:cNvSpPr/>
          <p:nvPr/>
        </p:nvSpPr>
        <p:spPr>
          <a:xfrm rot="13632773" flipH="1">
            <a:off x="1138213" y="4548121"/>
            <a:ext cx="1510468" cy="337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Rectangle 14"/>
          <p:cNvSpPr/>
          <p:nvPr/>
        </p:nvSpPr>
        <p:spPr>
          <a:xfrm>
            <a:off x="2279744" y="4362362"/>
            <a:ext cx="2590800" cy="223483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4968568" y="2234101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ight Arrow 16"/>
          <p:cNvSpPr/>
          <p:nvPr/>
        </p:nvSpPr>
        <p:spPr>
          <a:xfrm rot="10800000" flipH="1">
            <a:off x="4870544" y="5372734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5354471" y="4918637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87501" y="4978790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36605" y="4984736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373" y="79385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75562"/>
            <a:ext cx="115824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62538"/>
              </p:ext>
            </p:extLst>
          </p:nvPr>
        </p:nvGraphicFramePr>
        <p:xfrm>
          <a:off x="685800" y="1687613"/>
          <a:ext cx="10794999" cy="5079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4419600"/>
                <a:gridCol w="1143000"/>
                <a:gridCol w="1981200"/>
                <a:gridCol w="2108199"/>
              </a:tblGrid>
              <a:tr h="690205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খঃপৃঃ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5242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২০১৭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মার্চ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অফিস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সরঞ্জাম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নগদে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হলো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                                            </a:t>
                      </a:r>
                      <a:r>
                        <a:rPr lang="en-US" dirty="0" err="1" smtClean="0"/>
                        <a:t>মোট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                                       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532427" y="4724400"/>
            <a:ext cx="1687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568789" y="5133833"/>
            <a:ext cx="1785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43800" y="52578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3800" y="5105400"/>
            <a:ext cx="1676400" cy="2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568789" y="5261212"/>
            <a:ext cx="1785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68789" y="4724400"/>
            <a:ext cx="1785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1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6" y="39024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01" y="34474"/>
            <a:ext cx="2002971" cy="1752600"/>
          </a:xfrm>
          <a:prstGeom prst="rect">
            <a:avLst/>
          </a:prstGeom>
          <a:noFill/>
        </p:spPr>
      </p:pic>
      <p:pic>
        <p:nvPicPr>
          <p:cNvPr id="6" name="Picture 5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10530102" y="262301"/>
            <a:ext cx="1815032" cy="1588153"/>
          </a:xfrm>
          <a:prstGeom prst="rect">
            <a:avLst/>
          </a:prstGeom>
          <a:noFill/>
        </p:spPr>
      </p:pic>
      <p:pic>
        <p:nvPicPr>
          <p:cNvPr id="7" name="Picture 6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824" y="4832567"/>
            <a:ext cx="3505200" cy="1913206"/>
          </a:xfrm>
          <a:prstGeom prst="rect">
            <a:avLst/>
          </a:prstGeom>
          <a:noFill/>
        </p:spPr>
      </p:pic>
      <p:sp>
        <p:nvSpPr>
          <p:cNvPr id="8" name="Up Ribbon 7"/>
          <p:cNvSpPr/>
          <p:nvPr/>
        </p:nvSpPr>
        <p:spPr>
          <a:xfrm>
            <a:off x="2895600" y="370577"/>
            <a:ext cx="5791200" cy="1371600"/>
          </a:xfrm>
          <a:prstGeom prst="ribbon2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57461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733800" y="2743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0522" y="2286000"/>
            <a:ext cx="6705600" cy="22098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b="1" dirty="0" smtClean="0">
                <a:ln/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/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0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2802" y="2133600"/>
            <a:ext cx="49711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(হিসাববিজ্ঞান)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 কে জি এস আইমুন্নেছা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বালিকা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সদর, ময়মনসিংহ।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০১৭১০-৩৬৭৫৩৫</a:t>
            </a:r>
          </a:p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Email-asaduzzaman০৪০৫১৯৮৪০০@gmail.com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-Asad sohel</a:t>
            </a:r>
          </a:p>
          <a:p>
            <a:endParaRPr lang="en-US" sz="4000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8377187" y="2418881"/>
            <a:ext cx="3070552" cy="2541419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kumimoji="0" lang="en-US" sz="36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অধ্যায়ঃ-ষষ্ঠ</a:t>
            </a:r>
            <a:endParaRPr kumimoji="0" lang="en-US" sz="36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6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4803" y="228600"/>
            <a:ext cx="2438400" cy="101566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BD" sz="6000" b="1" spc="150" dirty="0" smtClean="0">
                <a:ln w="11430">
                  <a:solidFill>
                    <a:srgbClr val="00B05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11430">
                <a:solidFill>
                  <a:srgbClr val="00B05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101600">
                  <a:srgbClr val="FFFF00">
                    <a:alpha val="6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1143000"/>
            <a:ext cx="2057401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88563" y="1143000"/>
            <a:ext cx="1447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4" y="4953000"/>
            <a:ext cx="811359" cy="486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95475"/>
            <a:ext cx="2143125" cy="2714625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34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2982" y="0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02006" y="211167"/>
            <a:ext cx="7772398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prstTxWarp prst="textWave1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BD" sz="138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itchFamily="2" charset="0"/>
                <a:ea typeface="+mj-ea"/>
                <a:cs typeface="NikoshBAN" pitchFamily="2" charset="0"/>
              </a:rPr>
              <a:t>আজকের </a:t>
            </a:r>
            <a:r>
              <a:rPr lang="bn-BD" sz="138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lang="en-US" sz="138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67318" y="2188955"/>
            <a:ext cx="7391400" cy="192584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জাবেদা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277" y="34474"/>
            <a:ext cx="2002971" cy="1752600"/>
          </a:xfrm>
          <a:prstGeom prst="rect">
            <a:avLst/>
          </a:prstGeom>
          <a:noFill/>
        </p:spPr>
      </p:pic>
      <p:pic>
        <p:nvPicPr>
          <p:cNvPr id="13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10523278" y="262301"/>
            <a:ext cx="1815032" cy="1588153"/>
          </a:xfrm>
          <a:prstGeom prst="rect">
            <a:avLst/>
          </a:prstGeom>
          <a:noFill/>
        </p:spPr>
      </p:pic>
      <p:pic>
        <p:nvPicPr>
          <p:cNvPr id="14" name="Picture 5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4832567"/>
            <a:ext cx="3505200" cy="191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1818" y="457200"/>
            <a:ext cx="11582400" cy="575542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জার্নাল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(Journal)।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জার্নাল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0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373" y="33336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75562"/>
            <a:ext cx="115824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58492"/>
              </p:ext>
            </p:extLst>
          </p:nvPr>
        </p:nvGraphicFramePr>
        <p:xfrm>
          <a:off x="685800" y="1981200"/>
          <a:ext cx="10794999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4419600"/>
                <a:gridCol w="1143000"/>
                <a:gridCol w="1981200"/>
                <a:gridCol w="2108199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খঃপৃঃ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                                      </a:t>
                      </a:r>
                      <a:r>
                        <a:rPr lang="en-US" dirty="0" err="1" smtClean="0"/>
                        <a:t>মোট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********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********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532427" y="4724400"/>
            <a:ext cx="1687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68789" y="5133833"/>
            <a:ext cx="1785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43800" y="52578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43800" y="5105400"/>
            <a:ext cx="1676400" cy="2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68789" y="5261212"/>
            <a:ext cx="1785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68789" y="4724400"/>
            <a:ext cx="1785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531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0283367" y="5105400"/>
            <a:ext cx="1815032" cy="158815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457700" y="2005205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704853" y="524870"/>
            <a:ext cx="10515600" cy="92293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2698" y="2013163"/>
            <a:ext cx="1295902" cy="85070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2065358"/>
            <a:ext cx="6858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45170" y="2032501"/>
            <a:ext cx="15240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1098" y="2051837"/>
            <a:ext cx="914902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2039311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55675" y="2039311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ডেবিট-ক্রেডিট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0800000" flipH="1">
            <a:off x="921859" y="2356363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Right Arrow 23"/>
          <p:cNvSpPr/>
          <p:nvPr/>
        </p:nvSpPr>
        <p:spPr>
          <a:xfrm rot="10800000" flipH="1">
            <a:off x="2361698" y="2372288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ight Arrow 24"/>
          <p:cNvSpPr/>
          <p:nvPr/>
        </p:nvSpPr>
        <p:spPr>
          <a:xfrm rot="10800000" flipH="1">
            <a:off x="4038600" y="2381521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Right Arrow 25"/>
          <p:cNvSpPr/>
          <p:nvPr/>
        </p:nvSpPr>
        <p:spPr>
          <a:xfrm rot="10800000" flipH="1">
            <a:off x="6096000" y="2401718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ight Arrow 26"/>
          <p:cNvSpPr/>
          <p:nvPr/>
        </p:nvSpPr>
        <p:spPr>
          <a:xfrm rot="10800000" flipH="1">
            <a:off x="7772400" y="2401717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Right Arrow 27"/>
          <p:cNvSpPr/>
          <p:nvPr/>
        </p:nvSpPr>
        <p:spPr>
          <a:xfrm rot="10800000" flipH="1">
            <a:off x="10134600" y="238152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418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0" y="33336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65477" y="752395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228601"/>
            <a:ext cx="2438400" cy="1981200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399" y="2051836"/>
            <a:ext cx="1142999" cy="152956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3300" y="823494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2862" y="785007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7543851" flipH="1">
            <a:off x="949583" y="1846554"/>
            <a:ext cx="1813802" cy="447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Right Arrow 14"/>
          <p:cNvSpPr/>
          <p:nvPr/>
        </p:nvSpPr>
        <p:spPr>
          <a:xfrm rot="10800000" flipH="1">
            <a:off x="6983389" y="3886200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6903777" y="1219200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ight Arrow 16"/>
          <p:cNvSpPr/>
          <p:nvPr/>
        </p:nvSpPr>
        <p:spPr>
          <a:xfrm rot="10800000" flipH="1">
            <a:off x="8660642" y="1219199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ight Arrow 17"/>
          <p:cNvSpPr/>
          <p:nvPr/>
        </p:nvSpPr>
        <p:spPr>
          <a:xfrm rot="10800000" flipH="1">
            <a:off x="8761862" y="3805427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Right Arrow 18"/>
          <p:cNvSpPr/>
          <p:nvPr/>
        </p:nvSpPr>
        <p:spPr>
          <a:xfrm rot="13632773" flipH="1">
            <a:off x="1105145" y="3150714"/>
            <a:ext cx="1510468" cy="337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Rectangle 19"/>
          <p:cNvSpPr/>
          <p:nvPr/>
        </p:nvSpPr>
        <p:spPr>
          <a:xfrm>
            <a:off x="2362200" y="2641966"/>
            <a:ext cx="2590800" cy="223483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 flipH="1">
            <a:off x="4814816" y="1221737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Right Arrow 21"/>
          <p:cNvSpPr/>
          <p:nvPr/>
        </p:nvSpPr>
        <p:spPr>
          <a:xfrm rot="10800000" flipH="1">
            <a:off x="4953569" y="3886200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Rectangle 22"/>
          <p:cNvSpPr/>
          <p:nvPr/>
        </p:nvSpPr>
        <p:spPr>
          <a:xfrm>
            <a:off x="5334569" y="3445667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05700" y="3449471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13094" y="3449471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546" y="39024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86434"/>
            <a:ext cx="11353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৫০,০০০টাকা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4471" y="1874340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সরঞ্জাম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0168" y="1253711"/>
            <a:ext cx="2438400" cy="1933412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576" y="3187123"/>
            <a:ext cx="1142999" cy="152956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5848" y="1904416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6606" y="1904416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7543851" flipH="1">
            <a:off x="1026523" y="3048752"/>
            <a:ext cx="1813802" cy="447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ight Arrow 16"/>
          <p:cNvSpPr/>
          <p:nvPr/>
        </p:nvSpPr>
        <p:spPr>
          <a:xfrm rot="10800000" flipH="1">
            <a:off x="7024899" y="5265689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ight Arrow 17"/>
          <p:cNvSpPr/>
          <p:nvPr/>
        </p:nvSpPr>
        <p:spPr>
          <a:xfrm rot="10800000" flipH="1">
            <a:off x="7034848" y="222357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Right Arrow 18"/>
          <p:cNvSpPr/>
          <p:nvPr/>
        </p:nvSpPr>
        <p:spPr>
          <a:xfrm rot="10800000" flipH="1">
            <a:off x="8706701" y="222357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Right Arrow 19"/>
          <p:cNvSpPr/>
          <p:nvPr/>
        </p:nvSpPr>
        <p:spPr>
          <a:xfrm rot="10800000" flipH="1">
            <a:off x="8706701" y="5207375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Right Arrow 20"/>
          <p:cNvSpPr/>
          <p:nvPr/>
        </p:nvSpPr>
        <p:spPr>
          <a:xfrm rot="13632773" flipH="1">
            <a:off x="1138213" y="4548121"/>
            <a:ext cx="1510468" cy="337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Rectangle 21"/>
          <p:cNvSpPr/>
          <p:nvPr/>
        </p:nvSpPr>
        <p:spPr>
          <a:xfrm>
            <a:off x="2279744" y="4362362"/>
            <a:ext cx="2590800" cy="223483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0800000" flipH="1">
            <a:off x="4968568" y="2234101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Right Arrow 23"/>
          <p:cNvSpPr/>
          <p:nvPr/>
        </p:nvSpPr>
        <p:spPr>
          <a:xfrm rot="10800000" flipH="1">
            <a:off x="4870544" y="5372734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ectangle 24"/>
          <p:cNvSpPr/>
          <p:nvPr/>
        </p:nvSpPr>
        <p:spPr>
          <a:xfrm>
            <a:off x="5354471" y="4918637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87501" y="4978790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36605" y="4984736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6" y="39024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4946" y="286434"/>
            <a:ext cx="10363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২০১৭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১২,০০০টাকা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4471" y="1874340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0168" y="1253711"/>
            <a:ext cx="2438400" cy="1933412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76" y="3187123"/>
            <a:ext cx="1142999" cy="152956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5848" y="1904416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36606" y="1904416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7543851" flipH="1">
            <a:off x="1026523" y="3048752"/>
            <a:ext cx="1813802" cy="447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ight Arrow 9"/>
          <p:cNvSpPr/>
          <p:nvPr/>
        </p:nvSpPr>
        <p:spPr>
          <a:xfrm rot="10800000" flipH="1">
            <a:off x="7024899" y="5265689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ight Arrow 10"/>
          <p:cNvSpPr/>
          <p:nvPr/>
        </p:nvSpPr>
        <p:spPr>
          <a:xfrm rot="10800000" flipH="1">
            <a:off x="7034848" y="222357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Right Arrow 11"/>
          <p:cNvSpPr/>
          <p:nvPr/>
        </p:nvSpPr>
        <p:spPr>
          <a:xfrm rot="10800000" flipH="1">
            <a:off x="8706701" y="2223572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Right Arrow 12"/>
          <p:cNvSpPr/>
          <p:nvPr/>
        </p:nvSpPr>
        <p:spPr>
          <a:xfrm rot="10800000" flipH="1">
            <a:off x="8706701" y="5207375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Right Arrow 13"/>
          <p:cNvSpPr/>
          <p:nvPr/>
        </p:nvSpPr>
        <p:spPr>
          <a:xfrm rot="13632773" flipH="1">
            <a:off x="1138213" y="4548121"/>
            <a:ext cx="1510468" cy="337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Rectangle 14"/>
          <p:cNvSpPr/>
          <p:nvPr/>
        </p:nvSpPr>
        <p:spPr>
          <a:xfrm>
            <a:off x="2279744" y="4362362"/>
            <a:ext cx="2590800" cy="2234834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4968568" y="2234101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ight Arrow 16"/>
          <p:cNvSpPr/>
          <p:nvPr/>
        </p:nvSpPr>
        <p:spPr>
          <a:xfrm rot="10800000" flipH="1">
            <a:off x="4870544" y="5372734"/>
            <a:ext cx="381000" cy="21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5354471" y="4918637"/>
            <a:ext cx="1638300" cy="933611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87501" y="4978790"/>
            <a:ext cx="1219200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36605" y="4984736"/>
            <a:ext cx="1978925" cy="873458"/>
          </a:xfrm>
          <a:prstGeom prst="rect">
            <a:avLst/>
          </a:prstGeom>
          <a:noFill/>
          <a:ln w="190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390</Words>
  <Application>Microsoft Office PowerPoint</Application>
  <PresentationFormat>Custom</PresentationFormat>
  <Paragraphs>203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আজকের ক্লাসে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computer lab</dc:creator>
  <cp:lastModifiedBy>Lotus</cp:lastModifiedBy>
  <cp:revision>499</cp:revision>
  <dcterms:created xsi:type="dcterms:W3CDTF">2006-08-16T00:00:00Z</dcterms:created>
  <dcterms:modified xsi:type="dcterms:W3CDTF">2020-06-16T16:02:29Z</dcterms:modified>
</cp:coreProperties>
</file>