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2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F7177-8D82-4D60-9826-457972F17C33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3E4C-C643-4E1E-B702-0389F6B2F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3E4C-C643-4E1E-B702-0389F6B2F2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07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8062" y="2309812"/>
            <a:ext cx="2047875" cy="2238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28-Jun-20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7924800" cy="3971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838200"/>
            <a:ext cx="838200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রি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971800"/>
            <a:ext cx="41910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1371600"/>
            <a:ext cx="4495800" cy="13234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ষ্টা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200400"/>
            <a:ext cx="44958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1371600"/>
            <a:ext cx="4724400" cy="1323439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295400"/>
            <a:ext cx="3962400" cy="1323439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re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286000" y="3200400"/>
            <a:ext cx="4114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মেশ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124200"/>
            <a:ext cx="4572000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1295400"/>
            <a:ext cx="4648200" cy="132343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371600"/>
            <a:ext cx="2743200" cy="10156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581400"/>
            <a:ext cx="7620000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টপোলজিগুলোর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19400" y="1371600"/>
            <a:ext cx="3733800" cy="1107996"/>
          </a:xfrm>
          <a:prstGeom prst="rect">
            <a:avLst/>
          </a:prstGeom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200400"/>
            <a:ext cx="8229600" cy="224676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হয়।ভাস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করে।মনে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অকেজো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1371600"/>
            <a:ext cx="3733800" cy="1107996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8001000" cy="267765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পারপারছ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গোলাকার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পারছিলা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প্রত্যেকটা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বৃত্তাকার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এলোমেলোভাবে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কম্পিউটারগুলোর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বৃত্তাকার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যোগাযগ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থাকে,তাহলেই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371600"/>
            <a:ext cx="3886200" cy="110799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505200"/>
            <a:ext cx="7848600" cy="138499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(Hub) /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 Switch)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1219200"/>
            <a:ext cx="3352800" cy="110799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8305800" cy="224676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গাছ।কাজেই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টপোলজিটাকে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দেখানোর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কথা।ছবিটা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দেখলেই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মতো।গাছে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ডাল,একটা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সেখান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হচ্ছে,এই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1295400"/>
            <a:ext cx="3886200" cy="110799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229600" cy="230832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আরেকটির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পারে।এখানে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বিতরণও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মেশ।চিত্র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দেখেছিলে</a:t>
            </a:r>
            <a:r>
              <a:rPr lang="en-US" sz="2400" dirty="0" smtClean="0"/>
              <a:t>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1371600"/>
            <a:ext cx="3048000" cy="76944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048000"/>
            <a:ext cx="5715000" cy="267765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বশর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Email: basharlhsf@gmail.com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1371600"/>
            <a:ext cx="2209800" cy="110799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200400"/>
            <a:ext cx="7010400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অকজো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219200"/>
            <a:ext cx="297180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429000"/>
            <a:ext cx="7086600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865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400"/>
            <a:ext cx="80772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219200"/>
            <a:ext cx="7924800" cy="186204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3048000"/>
            <a:ext cx="4876800" cy="175432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1524000"/>
            <a:ext cx="3048000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polog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48000"/>
            <a:ext cx="5307106" cy="304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667000" y="1447800"/>
            <a:ext cx="3352800" cy="830997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295400"/>
            <a:ext cx="338328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200400"/>
            <a:ext cx="3657600" cy="1446550"/>
          </a:xfrm>
          <a:prstGeom prst="rect">
            <a:avLst/>
          </a:prstGeom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1371600"/>
            <a:ext cx="2286000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352800"/>
            <a:ext cx="6477000" cy="156966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2209800" cy="92333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95600"/>
            <a:ext cx="7848600" cy="310854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PAN, LAN, MAN, WAN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অন্ত্ররগত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হয়।এই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505200"/>
            <a:ext cx="4648200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 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447800"/>
            <a:ext cx="2743200" cy="923330"/>
          </a:xfrm>
          <a:prstGeom prst="rect">
            <a:avLst/>
          </a:prstGeom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4114800" cy="769441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ভেদ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বাস্টপোলজ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114800"/>
            <a:ext cx="48768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2362200"/>
            <a:ext cx="4495800" cy="132343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378</TotalTime>
  <Words>493</Words>
  <Application>Microsoft Office PowerPoint</Application>
  <PresentationFormat>On-screen Show (4:3)</PresentationFormat>
  <Paragraphs>49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230</cp:revision>
  <dcterms:created xsi:type="dcterms:W3CDTF">2006-08-16T00:00:00Z</dcterms:created>
  <dcterms:modified xsi:type="dcterms:W3CDTF">2020-06-28T10:17:05Z</dcterms:modified>
</cp:coreProperties>
</file>