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8" r:id="rId21"/>
    <p:sldId id="279" r:id="rId22"/>
    <p:sldId id="280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3AAB-16AD-4388-96B5-6EF2C3132CE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D7E8-ADFC-4C36-9883-9023E941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ANT ( DOWENLOD) -\CONTANT PIC\7797626182_fe240e4f9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264"/>
            <a:ext cx="9143999" cy="57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সুভেচ্ছা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2729"/>
            <a:ext cx="4953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সনাক্তকরণ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4216206" cy="420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358564" cy="42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95333"/>
            <a:ext cx="5562600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562600" cy="2919133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Chevron 3"/>
          <p:cNvSpPr/>
          <p:nvPr/>
        </p:nvSpPr>
        <p:spPr>
          <a:xfrm>
            <a:off x="2286000" y="2438400"/>
            <a:ext cx="1209596" cy="96886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1" y="2675962"/>
            <a:ext cx="2420469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করন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4196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406687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362200" y="325800"/>
            <a:ext cx="5334000" cy="572084"/>
          </a:xfrm>
          <a:prstGeom prst="wedgeRectCallout">
            <a:avLst>
              <a:gd name="adj1" fmla="val 10223"/>
              <a:gd name="adj2" fmla="val 1147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65367"/>
            <a:ext cx="4259050" cy="471401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164"/>
            <a:ext cx="3685758" cy="39868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Left-Right Arrow 3"/>
          <p:cNvSpPr/>
          <p:nvPr/>
        </p:nvSpPr>
        <p:spPr>
          <a:xfrm>
            <a:off x="3733800" y="4419599"/>
            <a:ext cx="1143000" cy="582705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01079"/>
            <a:ext cx="47871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1371600"/>
            <a:ext cx="9137073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28600"/>
            <a:ext cx="4401552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TO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319502"/>
            <a:ext cx="7786254" cy="48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228600"/>
            <a:ext cx="4401552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7800"/>
            <a:ext cx="9144000" cy="541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228600"/>
            <a:ext cx="4401552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TO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1"/>
            <a:ext cx="739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3048" y="228600"/>
            <a:ext cx="531595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সংশোধন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88F5C3-0E6D-490F-AD95-3BCDA17F4064}"/>
              </a:ext>
            </a:extLst>
          </p:cNvPr>
          <p:cNvSpPr/>
          <p:nvPr/>
        </p:nvSpPr>
        <p:spPr>
          <a:xfrm>
            <a:off x="2608491" y="29029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286000"/>
            <a:ext cx="2286000" cy="2057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91000" y="228600"/>
            <a:ext cx="17526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0882" y="4800600"/>
            <a:ext cx="1769918" cy="16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1132609"/>
            <a:ext cx="18288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4100" y="3200400"/>
            <a:ext cx="1943100" cy="16902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আপদকালীন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2743200"/>
            <a:ext cx="2045277" cy="18287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পৌনঃপুনিক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48790" y="4585855"/>
            <a:ext cx="1872096" cy="16625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endCxn id="3" idx="4"/>
          </p:cNvCxnSpPr>
          <p:nvPr/>
        </p:nvCxnSpPr>
        <p:spPr>
          <a:xfrm flipV="1">
            <a:off x="4953000" y="1752600"/>
            <a:ext cx="1143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15000" y="2349447"/>
            <a:ext cx="533400" cy="393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89468" y="3726873"/>
            <a:ext cx="344632" cy="159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4343400"/>
            <a:ext cx="1143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98086" y="4191000"/>
            <a:ext cx="392914" cy="429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88278" y="3476625"/>
            <a:ext cx="393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76401" y="762000"/>
            <a:ext cx="1939636" cy="1581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এককালীন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>
            <a:stCxn id="2" idx="1"/>
            <a:endCxn id="23" idx="5"/>
          </p:cNvCxnSpPr>
          <p:nvPr/>
        </p:nvCxnSpPr>
        <p:spPr>
          <a:xfrm flipH="1" flipV="1">
            <a:off x="3331984" y="2111596"/>
            <a:ext cx="584193" cy="475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886" y="0"/>
            <a:ext cx="6858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28" y="904605"/>
            <a:ext cx="3894972" cy="5699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7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88F5C3-0E6D-490F-AD95-3BCDA17F4064}"/>
              </a:ext>
            </a:extLst>
          </p:cNvPr>
          <p:cNvSpPr/>
          <p:nvPr/>
        </p:nvSpPr>
        <p:spPr>
          <a:xfrm>
            <a:off x="2608491" y="29029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477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88F5C3-0E6D-490F-AD95-3BCDA17F4064}"/>
              </a:ext>
            </a:extLst>
          </p:cNvPr>
          <p:cNvSpPr/>
          <p:nvPr/>
        </p:nvSpPr>
        <p:spPr>
          <a:xfrm>
            <a:off x="3276600" y="29029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62001" y="1295401"/>
            <a:ext cx="7391399" cy="3124199"/>
          </a:xfrm>
          <a:prstGeom prst="verticalScroll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নৈমিত্তিক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অনৈমিত্তিক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56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466110" y="152400"/>
            <a:ext cx="4299632" cy="14478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8893" y="41503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112098" y="1682294"/>
            <a:ext cx="4974502" cy="23563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000" y="4269658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1881" y="4528230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260" y="4494705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0" y="2397204"/>
            <a:ext cx="2171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782" y="804863"/>
            <a:ext cx="9144000" cy="5824537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sp>
        <p:nvSpPr>
          <p:cNvPr id="3" name="Oval Callout 2"/>
          <p:cNvSpPr/>
          <p:nvPr/>
        </p:nvSpPr>
        <p:spPr>
          <a:xfrm>
            <a:off x="3733800" y="152400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354" y="1905000"/>
            <a:ext cx="5989246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ব্যবস্থাপনা-২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-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038600"/>
            <a:ext cx="48006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(Decision Making)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TON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5426"/>
            <a:ext cx="8153400" cy="56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81534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57200"/>
            <a:ext cx="43434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295400"/>
            <a:ext cx="762000" cy="609600"/>
          </a:xfrm>
          <a:prstGeom prst="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4345" y="1981200"/>
            <a:ext cx="7696200" cy="403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কর্মপন্থা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অনুসরনের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ব্যবস্থাপকীয়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কার্যধারা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বিজ্ঞতার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TON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28600"/>
            <a:ext cx="4648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-152399" y="2003612"/>
            <a:ext cx="9296400" cy="416858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শ্রেনীবিভাগ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109968" y="524435"/>
            <a:ext cx="2681232" cy="6947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609600"/>
            <a:ext cx="4343400" cy="1066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81500" y="1676400"/>
            <a:ext cx="3048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77724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সুনিদিষ্ট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আচরন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50673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43500" y="1219200"/>
            <a:ext cx="0" cy="510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143500" y="1219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43500" y="1905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43500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43500" y="3352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3500" y="4038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35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3500" y="5410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10668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5500" y="173181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5500" y="243840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2004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8862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25780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00600" y="8382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5795" y="4038600"/>
            <a:ext cx="3377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43500" y="631074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5500" y="6102927"/>
            <a:ext cx="254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সংশোধন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495800" cy="54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281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27</cp:revision>
  <dcterms:created xsi:type="dcterms:W3CDTF">2020-05-26T15:47:39Z</dcterms:created>
  <dcterms:modified xsi:type="dcterms:W3CDTF">2020-05-28T15:28:42Z</dcterms:modified>
</cp:coreProperties>
</file>