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81" r:id="rId5"/>
    <p:sldId id="260" r:id="rId6"/>
    <p:sldId id="277" r:id="rId7"/>
    <p:sldId id="278" r:id="rId8"/>
    <p:sldId id="261" r:id="rId9"/>
    <p:sldId id="280" r:id="rId10"/>
    <p:sldId id="279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B81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55" y="609600"/>
            <a:ext cx="4095750" cy="3962400"/>
          </a:xfrm>
          <a:prstGeom prst="ellipse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4541178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নড়াইল </a:t>
            </a:r>
            <a:r>
              <a:rPr lang="bn-BD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মাধ্যমিক অনলাইন স্কুল 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600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105756"/>
            <a:ext cx="4800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ব্যবসায়ে বিমার প্রয়োজনীয়তাঃ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2552702"/>
            <a:ext cx="48006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ঝুঁকিগত প্রতিবন্ধকতা দুরীকরন।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276600"/>
            <a:ext cx="4800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বিনিয়োগে উৎসাহিত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038600"/>
            <a:ext cx="48006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বৈদেশিক ব্যবসায়ের উন্নয়ন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962400" y="1752087"/>
            <a:ext cx="838200" cy="800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4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673595"/>
            <a:ext cx="32004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15728"/>
            <a:ext cx="2005815" cy="1251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5" y="1497919"/>
            <a:ext cx="2005815" cy="1169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05" y="1423930"/>
            <a:ext cx="2009275" cy="1150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57" y="1474101"/>
            <a:ext cx="1985243" cy="1116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Flowchart: Magnetic Disk 13"/>
          <p:cNvSpPr/>
          <p:nvPr/>
        </p:nvSpPr>
        <p:spPr>
          <a:xfrm>
            <a:off x="155427" y="4572000"/>
            <a:ext cx="2058416" cy="1219200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agnetic Disk 14"/>
          <p:cNvSpPr/>
          <p:nvPr/>
        </p:nvSpPr>
        <p:spPr>
          <a:xfrm>
            <a:off x="2373491" y="4584843"/>
            <a:ext cx="2058416" cy="1219200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4533900" y="4572000"/>
            <a:ext cx="2058416" cy="12192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6795499" y="4584843"/>
            <a:ext cx="2058416" cy="1219200"/>
          </a:xfrm>
          <a:prstGeom prst="flowChartMagneticDisk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789" y="5105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জীবন বিমা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0643" y="5105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নৌ বিমা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0081" y="5105400"/>
            <a:ext cx="1649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দুর্ঘটনা বিমা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2162" y="5105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অগ্নিবিমা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80088" y="1522630"/>
            <a:ext cx="2073827" cy="12205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68467" y="1522630"/>
            <a:ext cx="2073827" cy="1220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10151" y="1598830"/>
            <a:ext cx="2073827" cy="1220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631773" y="1524000"/>
            <a:ext cx="2073827" cy="1220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39718E-6 L -0.25139 0.4464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22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4009E-6 L 0.47951 0.463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6" y="23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55702E-7 L 0.12153 4.55702E-7 C 0.17604 4.55702E-7 0.24305 0.12121 0.24305 0.21975 L 0.24305 0.44043 " pathEditMode="relative" rAng="0" ptsTypes="FfFF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220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xit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7777E-7 L -0.49132 0.4367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66" y="218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4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219200"/>
            <a:ext cx="22098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09627"/>
            <a:ext cx="73914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মহাজন বাজারে পাইকারী ব্যবসায়ী সুমন খুলনা হত নদী পথে পন্য দ্রব্য আনা-নেওয়া করে।কিন্তু ঝড়-বৃষ্টিতে যেকোন সময় ট্রলার ডুবে গেলে তার অনেক আর্থিক ক্ষতি হতে পারে এই চিন্তা করে তিনি বিমা ব্যবসায়ের সাথে চুক্তিবদ্ধ হলেন।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প্রশ্নঃ জনাব সুমন তার পন্যের জন্য কোন ধরনের বিমা করেছিলেন? কেন বিমা করেছিলেন ব্যাখ্যা দাও।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0668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81200"/>
            <a:ext cx="31242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11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93590" y="1402036"/>
            <a:ext cx="230553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727" y="1458917"/>
            <a:ext cx="28194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16" y="839615"/>
            <a:ext cx="2005168" cy="2005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be 4"/>
          <p:cNvSpPr/>
          <p:nvPr/>
        </p:nvSpPr>
        <p:spPr>
          <a:xfrm>
            <a:off x="3155659" y="762000"/>
            <a:ext cx="3581400" cy="205740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811482"/>
            <a:ext cx="3962400" cy="39703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প্রশান্ত কুমার সাহা</a:t>
            </a: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সহঃশিক্ষক(ব্যবসায় শিক্ষা)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নড়াইল জেলা অ্যাম্বাসিডর</a:t>
            </a: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সাপ্তাহীক সেরা কন্টেন্টনির্মাতা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উপজেলা শ্রেষ্ট শিক্ষক-২০১৭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মহাজন ঘশিবাড়ীয়া মাঃবিঃ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মহাজন,নড়াগাতী,নড়াইল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bn-BD" sz="2800" dirty="0" smtClean="0">
                <a:cs typeface="NikoshBAN" pitchFamily="2" charset="0"/>
              </a:rPr>
              <a:t>০১৭৩০১৯২৭৪২</a:t>
            </a:r>
            <a:endParaRPr lang="en-US" sz="2800" dirty="0" smtClean="0"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pksmgs2011@gmail.com</a:t>
            </a:r>
            <a:endParaRPr lang="bn-BD" sz="2800" dirty="0" smtClean="0">
              <a:solidFill>
                <a:srgbClr val="002060"/>
              </a:solidFill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9426" y="1752600"/>
            <a:ext cx="170775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My Computer\Pictures\Pict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75766"/>
            <a:ext cx="1536700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05569" y="3200400"/>
            <a:ext cx="4486031" cy="24006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তাং-</a:t>
            </a:r>
          </a:p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শ্রেনীঃ ৯ম ও১০ম</a:t>
            </a:r>
          </a:p>
          <a:p>
            <a:pPr algn="ctr"/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বিষয়ঃব্যবসায় উদ্যোগ</a:t>
            </a:r>
          </a:p>
          <a:p>
            <a:pPr algn="ctr"/>
            <a:r>
              <a:rPr lang="bn-BD" sz="3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অধ্যায়ঃ৫ম(ব্যবসায়ের আইনগত দিক</a:t>
            </a:r>
          </a:p>
          <a:p>
            <a:pPr algn="ctr"/>
            <a:endParaRPr lang="bn-BD" sz="3000" dirty="0" smtClean="0">
              <a:solidFill>
                <a:srgbClr val="002060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1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98473E-6 L -0.32153 -0.12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-6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17673E-6 L -0.35417 0.042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2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3442E-6 L 0.30903 -0.129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1" y="-6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05381"/>
            <a:ext cx="2705100" cy="1695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01" y="800631"/>
            <a:ext cx="28575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06645"/>
            <a:ext cx="28575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63" y="657756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164738" y="457731"/>
            <a:ext cx="3029026" cy="2286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নিচের ছবিগুলোর দিকে লক্ষ্য কর-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2861028"/>
            <a:ext cx="18288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ছবিগুলো কিছের ছবি বলতে পারবে?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0092" y="2831720"/>
            <a:ext cx="1828800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ছবিগুলো দুর্ঘটনার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9563" y="2831720"/>
            <a:ext cx="2702169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আচ্ছা বলতে পারবে? দুর্ঘটনায় যে ক্ষতি হয় এই ক্ষতিপূরণের জন্য আমাদের কি করা উচিৎ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9564" y="2954831"/>
            <a:ext cx="2738437" cy="1569660"/>
          </a:xfrm>
          <a:prstGeom prst="rect">
            <a:avLst/>
          </a:prstGeom>
          <a:gradFill>
            <a:gsLst>
              <a:gs pos="12100">
                <a:srgbClr val="DCC4A4"/>
              </a:gs>
              <a:gs pos="0">
                <a:schemeClr val="accent3">
                  <a:tint val="37000"/>
                  <a:hueMod val="100000"/>
                  <a:satMod val="200000"/>
                  <a:lumMod val="8800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বিমা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702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18125 0.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28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0.01111 L -0.34514 0.18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88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4121 L 0.31875 0.181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111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2152 L 0.17152 0.565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0" y="1295400"/>
            <a:ext cx="5943600" cy="320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19444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তাহলে আজকের পাঠের বিষয় হচ্ছে-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895600"/>
            <a:ext cx="1143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বিমা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3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34869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শিক্ষার্থীরা-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492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বিমার ধারনা সম্পর্কে ব্যাখ্যা করতে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048000"/>
            <a:ext cx="678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বিমার প্রকারভেদ ব্যাখ্যা করতে পারবে।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8100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	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ব্যবসায়ে বিমার প্রয়োজনীয়তা ব্যাখ্যা 	করতে পারবে।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533400"/>
            <a:ext cx="29718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বিমা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34505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বিমা কী?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9298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সহজ কথায় বিমা হচ্ছে একটি আর্থিক প্রতিরক্ষা ব্যবস্থা।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539425"/>
            <a:ext cx="740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বিমা আসলে কোন ধরনের ঝুঁকির সাথে কাজ করে?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1242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এটি মুলত জীবন ও সম্পতির সাথে যে সকল ঝুঁকি রয়েছে সেই সমস্ত ঝুঁকির সাথে কাজ করে।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 মানুষের জীবন এবং সম্পত্তিকে ঘিরে যে ঝুঁকি এবং অনিশ্চয়তা বিদ্যমান থাকে তার বিপক্ষে যে আর্থিক প্রতিরক্ষা ব্যবস্থা সেই আর্থিক প্রতিরক্ষা হচ্ছে বিমা।</a:t>
            </a:r>
          </a:p>
        </p:txBody>
      </p:sp>
    </p:spTree>
    <p:extLst>
      <p:ext uri="{BB962C8B-B14F-4D97-AF65-F5344CB8AC3E}">
        <p14:creationId xmlns:p14="http://schemas.microsoft.com/office/powerpoint/2010/main" val="128992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438400"/>
            <a:ext cx="7480443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বিমাকারী ও বিমাগ্রহীতার মধ্যে চুক্তি সম্পাদিত হয়।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 একটি নির্দিষ্ট সময়ের মধ্যে যদি বামাগ্রহীতার কোন জানমালের দুর্ঘনাজনিত কারনে ক্ষতি হয় তাহলে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বিমাকারী বামাগ্রহীতাকে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নির্দিষ্ট পরিমান আর্থিক ক্ষতিপূরণ দেয়। অবশ্য এর জন্য বামাগ্রহীতাকে বিমা প্রিমিয়াম প্রদান করতে হয়।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1" y="1130587"/>
            <a:ext cx="67055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বিমাকে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আবার আর্থিক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ক্ষতিপূরণের চুক্তিও বলা হয়।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1834789"/>
            <a:ext cx="4953000" cy="584775"/>
          </a:xfrm>
          <a:prstGeom prst="rect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কাদের মধ্যে এই চুক্তি সম্পাদিত হয় ?</a:t>
            </a:r>
          </a:p>
        </p:txBody>
      </p:sp>
    </p:spTree>
    <p:extLst>
      <p:ext uri="{BB962C8B-B14F-4D97-AF65-F5344CB8AC3E}">
        <p14:creationId xmlns:p14="http://schemas.microsoft.com/office/powerpoint/2010/main" val="124509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8" y="457200"/>
            <a:ext cx="8991600" cy="563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99238" y="762000"/>
            <a:ext cx="3886200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কয়টি পাখি উড়ছে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1653" y="838200"/>
            <a:ext cx="3886200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চারটি পাখি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0938" y="1447800"/>
            <a:ext cx="7391400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তাহলে বলতে পারবে বিমাকে কয়ভাগে ভাগ করা হয়েছে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076" y="1498486"/>
            <a:ext cx="7391400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বিমাকে চার ভাগে ভাগ করা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4552069"/>
            <a:ext cx="4692687" cy="1535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4" y="2667000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19" y="2859042"/>
            <a:ext cx="2784464" cy="1704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14624"/>
            <a:ext cx="2695574" cy="17049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57587" y="377214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 বিমা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004" y="539778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অগ্নি বিমা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6801" y="369099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নৌ বিমা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7853" y="3800766"/>
            <a:ext cx="1929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দুর্ঘটনা বিমা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7827" y="1676400"/>
            <a:ext cx="2514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792858"/>
            <a:ext cx="5562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বিমা ব্যবসায়ে সব চেয়ে জনপ্রিয় বিমার নাম কি?কেন জনপ্রীয় ব্যাখ্যা দাও।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1700" y="4089115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৫মিনিট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9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577</TotalTime>
  <Words>340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Computer</dc:creator>
  <cp:lastModifiedBy>My Computer</cp:lastModifiedBy>
  <cp:revision>62</cp:revision>
  <dcterms:created xsi:type="dcterms:W3CDTF">2006-08-16T00:00:00Z</dcterms:created>
  <dcterms:modified xsi:type="dcterms:W3CDTF">2020-06-25T10:33:43Z</dcterms:modified>
</cp:coreProperties>
</file>