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9" r:id="rId2"/>
    <p:sldId id="310" r:id="rId3"/>
    <p:sldId id="392" r:id="rId4"/>
    <p:sldId id="256" r:id="rId5"/>
    <p:sldId id="382" r:id="rId6"/>
    <p:sldId id="424" r:id="rId7"/>
    <p:sldId id="262" r:id="rId8"/>
    <p:sldId id="297" r:id="rId9"/>
    <p:sldId id="282" r:id="rId10"/>
    <p:sldId id="298" r:id="rId11"/>
    <p:sldId id="294" r:id="rId12"/>
    <p:sldId id="301" r:id="rId13"/>
    <p:sldId id="299" r:id="rId14"/>
    <p:sldId id="300" r:id="rId15"/>
    <p:sldId id="295" r:id="rId16"/>
    <p:sldId id="296" r:id="rId17"/>
    <p:sldId id="265" r:id="rId18"/>
    <p:sldId id="274" r:id="rId19"/>
    <p:sldId id="271" r:id="rId20"/>
    <p:sldId id="460" r:id="rId21"/>
    <p:sldId id="388" r:id="rId22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35A"/>
    <a:srgbClr val="4F19E7"/>
    <a:srgbClr val="F33B5A"/>
    <a:srgbClr val="E6E6E6"/>
    <a:srgbClr val="D6DA46"/>
    <a:srgbClr val="C2290A"/>
    <a:srgbClr val="DFF12F"/>
    <a:srgbClr val="D7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3" autoAdjust="0"/>
    <p:restoredTop sz="94291" autoAdjust="0"/>
  </p:normalViewPr>
  <p:slideViewPr>
    <p:cSldViewPr>
      <p:cViewPr varScale="1">
        <p:scale>
          <a:sx n="60" d="100"/>
          <a:sy n="60" d="100"/>
        </p:scale>
        <p:origin x="1062" y="144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8E4B5-66CD-4843-B976-4B472B3ADE0D}" type="doc">
      <dgm:prSet loTypeId="urn:microsoft.com/office/officeart/2005/8/layout/hierarchy1" loCatId="hierarchy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4575C-D349-4CDF-BBDF-3BD92FA701B5}">
      <dgm:prSet phldrT="[Text]" custT="1"/>
      <dgm:spPr/>
      <dgm:t>
        <a:bodyPr/>
        <a:lstStyle/>
        <a:p>
          <a:r>
            <a:rPr lang="en-US" sz="3200" dirty="0" err="1">
              <a:latin typeface="Nikosh" pitchFamily="2" charset="0"/>
              <a:cs typeface="Nikosh" pitchFamily="2" charset="0"/>
            </a:rPr>
            <a:t>সফটওয়্যার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95311A03-D3E9-4CB2-94B3-6D489DBD76A7}" type="par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4938778-09DD-44C9-B113-063A1AF12C23}" type="sib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4C57952-0F97-43E3-B9FF-F9D8D13C8E57}">
      <dgm:prSet phldrT="[Text]" custT="1"/>
      <dgm:spPr/>
      <dgm:t>
        <a:bodyPr/>
        <a:lstStyle/>
        <a:p>
          <a:r>
            <a:rPr lang="en-US" sz="3200" dirty="0" err="1">
              <a:latin typeface="Nikosh" pitchFamily="2" charset="0"/>
              <a:cs typeface="Nikosh" pitchFamily="2" charset="0"/>
            </a:rPr>
            <a:t>সিস্টেম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0A46E63A-FF84-4CC4-92E5-E04E2FBF3C2C}" type="parTrans" cxnId="{1E147718-7192-4C8F-95E8-7E632496D22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0E97B54-D310-446C-98A8-5495C810CC5C}" type="sibTrans" cxnId="{1E147718-7192-4C8F-95E8-7E632496D22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337191AE-2E60-4A84-A39C-A4AC309694A7}">
      <dgm:prSet phldrT="[Text]" custT="1"/>
      <dgm:spPr/>
      <dgm:t>
        <a:bodyPr/>
        <a:lstStyle/>
        <a:p>
          <a:r>
            <a:rPr lang="en-US" sz="3200" dirty="0" err="1">
              <a:latin typeface="Nikosh" pitchFamily="2" charset="0"/>
              <a:cs typeface="Nikosh" pitchFamily="2" charset="0"/>
            </a:rPr>
            <a:t>অপারেটিং</a:t>
          </a:r>
          <a:r>
            <a:rPr lang="en-US" sz="3200" dirty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latin typeface="Nikosh" pitchFamily="2" charset="0"/>
              <a:cs typeface="Nikosh" pitchFamily="2" charset="0"/>
            </a:rPr>
            <a:t>সিস্টেম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C883A90C-90C8-412B-9535-93072A7FFF13}" type="parTrans" cxnId="{7CF3B2CC-0F63-4762-A924-31256FD2DB1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59650EA9-B1D9-4445-B3D0-3EB735A1B6A9}" type="sibTrans" cxnId="{7CF3B2CC-0F63-4762-A924-31256FD2DB1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8BB6E0A6-7536-4B84-9288-A065CA8C7488}">
      <dgm:prSet phldrT="[Text]" custT="1"/>
      <dgm:spPr/>
      <dgm:t>
        <a:bodyPr/>
        <a:lstStyle/>
        <a:p>
          <a:r>
            <a:rPr lang="en-US" sz="3200" dirty="0" err="1">
              <a:latin typeface="Nikosh" pitchFamily="2" charset="0"/>
              <a:cs typeface="Nikosh" pitchFamily="2" charset="0"/>
            </a:rPr>
            <a:t>ইউটিলিটি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399BD9C3-B262-4DFC-B937-AEE32150A143}" type="parTrans" cxnId="{0D918D1E-407A-4BE6-A5FA-F36FA2A4EAF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F489798-160B-45BD-A81A-FB858EBBDB2C}" type="sibTrans" cxnId="{0D918D1E-407A-4BE6-A5FA-F36FA2A4EAF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220D392C-412A-4981-9747-7EA0AE94131B}">
      <dgm:prSet phldrT="[Text]" custT="1"/>
      <dgm:spPr/>
      <dgm:t>
        <a:bodyPr/>
        <a:lstStyle/>
        <a:p>
          <a:r>
            <a:rPr lang="en-US" sz="3200" dirty="0" err="1">
              <a:latin typeface="Nikosh" pitchFamily="2" charset="0"/>
              <a:cs typeface="Nikosh" pitchFamily="2" charset="0"/>
            </a:rPr>
            <a:t>এপ্লিকেশন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16477E57-0220-4B03-91BB-CF9C1BF4DB26}" type="parTrans" cxnId="{87968059-A5E0-4389-B905-B1266973F902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0BD4B6F-6E70-466B-8C53-68F3335C340C}" type="sibTrans" cxnId="{87968059-A5E0-4389-B905-B1266973F902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FC8C302-68A9-4258-95F6-90631CB7D5E1}">
      <dgm:prSet phldrT="[Text]" custT="1"/>
      <dgm:spPr/>
      <dgm:t>
        <a:bodyPr/>
        <a:lstStyle/>
        <a:p>
          <a:r>
            <a:rPr lang="en-US" sz="3200" dirty="0" err="1">
              <a:latin typeface="Nikosh" pitchFamily="2" charset="0"/>
              <a:cs typeface="Nikosh" pitchFamily="2" charset="0"/>
            </a:rPr>
            <a:t>প্যাকেজ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307632C0-86CD-46FB-A23A-2A92FEC9D2BC}" type="parTrans" cxnId="{0CA85F49-FC14-475D-8D17-205275048B8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166CBF9-A9CB-4DCF-984B-E7FC977FE50C}" type="sibTrans" cxnId="{0CA85F49-FC14-475D-8D17-205275048B8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083CEFF-AB48-4846-A06C-59F2003C5F41}">
      <dgm:prSet phldrT="[Text]" custT="1"/>
      <dgm:spPr/>
      <dgm:t>
        <a:bodyPr/>
        <a:lstStyle/>
        <a:p>
          <a:r>
            <a:rPr lang="en-US" sz="3200" dirty="0" err="1">
              <a:latin typeface="Nikosh" pitchFamily="2" charset="0"/>
              <a:cs typeface="Nikosh" pitchFamily="2" charset="0"/>
            </a:rPr>
            <a:t>কাস্টমাইজ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892D9F8E-1A69-4F07-A58F-33E81B49783D}" type="parTrans" cxnId="{76356E85-031D-4025-8EB8-9A36552A4858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CEF9D10-B17B-400A-92B4-94402C976D96}" type="sibTrans" cxnId="{76356E85-031D-4025-8EB8-9A36552A4858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ACD7D9EE-846B-43F8-87DD-5B71CF9980DB}" type="pres">
      <dgm:prSet presAssocID="{5408E4B5-66CD-4843-B976-4B472B3ADE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95DD8F-CD21-4DBC-AE01-B529A541E09E}" type="pres">
      <dgm:prSet presAssocID="{BE24575C-D349-4CDF-BBDF-3BD92FA701B5}" presName="hierRoot1" presStyleCnt="0"/>
      <dgm:spPr/>
    </dgm:pt>
    <dgm:pt modelId="{87AFA6A4-6214-4AD7-BFF0-14FDD4A5766C}" type="pres">
      <dgm:prSet presAssocID="{BE24575C-D349-4CDF-BBDF-3BD92FA701B5}" presName="composite" presStyleCnt="0"/>
      <dgm:spPr/>
    </dgm:pt>
    <dgm:pt modelId="{56640FA5-DB31-4100-9CB5-6B5B3B309F6F}" type="pres">
      <dgm:prSet presAssocID="{BE24575C-D349-4CDF-BBDF-3BD92FA701B5}" presName="background" presStyleLbl="node0" presStyleIdx="0" presStyleCnt="1"/>
      <dgm:spPr/>
    </dgm:pt>
    <dgm:pt modelId="{1FF631C6-E6FB-4B55-9B7C-505AD907782E}" type="pres">
      <dgm:prSet presAssocID="{BE24575C-D349-4CDF-BBDF-3BD92FA701B5}" presName="text" presStyleLbl="fgAcc0" presStyleIdx="0" presStyleCnt="1">
        <dgm:presLayoutVars>
          <dgm:chPref val="3"/>
        </dgm:presLayoutVars>
      </dgm:prSet>
      <dgm:spPr/>
    </dgm:pt>
    <dgm:pt modelId="{FE803039-49EC-47C6-9E47-9CD6323A8C8E}" type="pres">
      <dgm:prSet presAssocID="{BE24575C-D349-4CDF-BBDF-3BD92FA701B5}" presName="hierChild2" presStyleCnt="0"/>
      <dgm:spPr/>
    </dgm:pt>
    <dgm:pt modelId="{EAA7C8C5-F77F-4B94-9F11-1CAC075D8810}" type="pres">
      <dgm:prSet presAssocID="{0A46E63A-FF84-4CC4-92E5-E04E2FBF3C2C}" presName="Name10" presStyleLbl="parChTrans1D2" presStyleIdx="0" presStyleCnt="2"/>
      <dgm:spPr/>
    </dgm:pt>
    <dgm:pt modelId="{FADFBB5E-A521-44E1-87AC-60DE609DEA48}" type="pres">
      <dgm:prSet presAssocID="{C4C57952-0F97-43E3-B9FF-F9D8D13C8E57}" presName="hierRoot2" presStyleCnt="0"/>
      <dgm:spPr/>
    </dgm:pt>
    <dgm:pt modelId="{42C73A0F-1A5D-4CF6-B028-5AF091EE38BA}" type="pres">
      <dgm:prSet presAssocID="{C4C57952-0F97-43E3-B9FF-F9D8D13C8E57}" presName="composite2" presStyleCnt="0"/>
      <dgm:spPr/>
    </dgm:pt>
    <dgm:pt modelId="{87AD215E-C94B-4822-993F-788BCED5943F}" type="pres">
      <dgm:prSet presAssocID="{C4C57952-0F97-43E3-B9FF-F9D8D13C8E57}" presName="background2" presStyleLbl="node2" presStyleIdx="0" presStyleCnt="2"/>
      <dgm:spPr/>
    </dgm:pt>
    <dgm:pt modelId="{277E2E69-E44E-4059-9AE0-4267756A4166}" type="pres">
      <dgm:prSet presAssocID="{C4C57952-0F97-43E3-B9FF-F9D8D13C8E57}" presName="text2" presStyleLbl="fgAcc2" presStyleIdx="0" presStyleCnt="2">
        <dgm:presLayoutVars>
          <dgm:chPref val="3"/>
        </dgm:presLayoutVars>
      </dgm:prSet>
      <dgm:spPr/>
    </dgm:pt>
    <dgm:pt modelId="{C669C2EE-3459-400E-B06F-5D5421DD7C46}" type="pres">
      <dgm:prSet presAssocID="{C4C57952-0F97-43E3-B9FF-F9D8D13C8E57}" presName="hierChild3" presStyleCnt="0"/>
      <dgm:spPr/>
    </dgm:pt>
    <dgm:pt modelId="{A8999B6D-D0BF-4511-9E2E-176D5729C6F6}" type="pres">
      <dgm:prSet presAssocID="{C883A90C-90C8-412B-9535-93072A7FFF13}" presName="Name17" presStyleLbl="parChTrans1D3" presStyleIdx="0" presStyleCnt="4"/>
      <dgm:spPr/>
    </dgm:pt>
    <dgm:pt modelId="{554880C2-8282-4E61-A058-D45A1787338B}" type="pres">
      <dgm:prSet presAssocID="{337191AE-2E60-4A84-A39C-A4AC309694A7}" presName="hierRoot3" presStyleCnt="0"/>
      <dgm:spPr/>
    </dgm:pt>
    <dgm:pt modelId="{972F94E1-2FC3-4E11-950D-261E41AD4E48}" type="pres">
      <dgm:prSet presAssocID="{337191AE-2E60-4A84-A39C-A4AC309694A7}" presName="composite3" presStyleCnt="0"/>
      <dgm:spPr/>
    </dgm:pt>
    <dgm:pt modelId="{824D3121-453F-4CD5-AB92-0010C36268BD}" type="pres">
      <dgm:prSet presAssocID="{337191AE-2E60-4A84-A39C-A4AC309694A7}" presName="background3" presStyleLbl="node3" presStyleIdx="0" presStyleCnt="4"/>
      <dgm:spPr/>
    </dgm:pt>
    <dgm:pt modelId="{A1928C36-D883-4962-8E9F-4D98094B1377}" type="pres">
      <dgm:prSet presAssocID="{337191AE-2E60-4A84-A39C-A4AC309694A7}" presName="text3" presStyleLbl="fgAcc3" presStyleIdx="0" presStyleCnt="4">
        <dgm:presLayoutVars>
          <dgm:chPref val="3"/>
        </dgm:presLayoutVars>
      </dgm:prSet>
      <dgm:spPr/>
    </dgm:pt>
    <dgm:pt modelId="{8F32EA26-DBE3-4A8A-8C8E-9DD3C8A630D4}" type="pres">
      <dgm:prSet presAssocID="{337191AE-2E60-4A84-A39C-A4AC309694A7}" presName="hierChild4" presStyleCnt="0"/>
      <dgm:spPr/>
    </dgm:pt>
    <dgm:pt modelId="{AF96E6FD-08B9-40D9-840B-CD4C93F20AE1}" type="pres">
      <dgm:prSet presAssocID="{399BD9C3-B262-4DFC-B937-AEE32150A143}" presName="Name17" presStyleLbl="parChTrans1D3" presStyleIdx="1" presStyleCnt="4"/>
      <dgm:spPr/>
    </dgm:pt>
    <dgm:pt modelId="{D4BD9207-0F8D-4185-A2A4-F5DD459E6D74}" type="pres">
      <dgm:prSet presAssocID="{8BB6E0A6-7536-4B84-9288-A065CA8C7488}" presName="hierRoot3" presStyleCnt="0"/>
      <dgm:spPr/>
    </dgm:pt>
    <dgm:pt modelId="{E40A7518-3E85-4E2E-BCC0-8F467E0A809A}" type="pres">
      <dgm:prSet presAssocID="{8BB6E0A6-7536-4B84-9288-A065CA8C7488}" presName="composite3" presStyleCnt="0"/>
      <dgm:spPr/>
    </dgm:pt>
    <dgm:pt modelId="{75FD6469-5B47-4D21-8278-EA37BF952A6B}" type="pres">
      <dgm:prSet presAssocID="{8BB6E0A6-7536-4B84-9288-A065CA8C7488}" presName="background3" presStyleLbl="node3" presStyleIdx="1" presStyleCnt="4"/>
      <dgm:spPr/>
    </dgm:pt>
    <dgm:pt modelId="{C2B7124B-77DF-45B0-874D-C06B35553AD8}" type="pres">
      <dgm:prSet presAssocID="{8BB6E0A6-7536-4B84-9288-A065CA8C7488}" presName="text3" presStyleLbl="fgAcc3" presStyleIdx="1" presStyleCnt="4">
        <dgm:presLayoutVars>
          <dgm:chPref val="3"/>
        </dgm:presLayoutVars>
      </dgm:prSet>
      <dgm:spPr/>
    </dgm:pt>
    <dgm:pt modelId="{570D08DA-66A9-4CE1-93B7-ACE23E846623}" type="pres">
      <dgm:prSet presAssocID="{8BB6E0A6-7536-4B84-9288-A065CA8C7488}" presName="hierChild4" presStyleCnt="0"/>
      <dgm:spPr/>
    </dgm:pt>
    <dgm:pt modelId="{43155652-0A8B-4E18-B6E5-66BA99C6C2E8}" type="pres">
      <dgm:prSet presAssocID="{16477E57-0220-4B03-91BB-CF9C1BF4DB26}" presName="Name10" presStyleLbl="parChTrans1D2" presStyleIdx="1" presStyleCnt="2"/>
      <dgm:spPr/>
    </dgm:pt>
    <dgm:pt modelId="{9E145655-D05C-4455-858E-1886F3F4FBE6}" type="pres">
      <dgm:prSet presAssocID="{220D392C-412A-4981-9747-7EA0AE94131B}" presName="hierRoot2" presStyleCnt="0"/>
      <dgm:spPr/>
    </dgm:pt>
    <dgm:pt modelId="{276CE68B-BDF0-4656-AF84-5F7F6AB6BD7A}" type="pres">
      <dgm:prSet presAssocID="{220D392C-412A-4981-9747-7EA0AE94131B}" presName="composite2" presStyleCnt="0"/>
      <dgm:spPr/>
    </dgm:pt>
    <dgm:pt modelId="{F8F67073-FA10-429F-B345-115ABEC1FFF7}" type="pres">
      <dgm:prSet presAssocID="{220D392C-412A-4981-9747-7EA0AE94131B}" presName="background2" presStyleLbl="node2" presStyleIdx="1" presStyleCnt="2"/>
      <dgm:spPr/>
    </dgm:pt>
    <dgm:pt modelId="{F1C839DA-5486-4759-97A5-72736AAC18CA}" type="pres">
      <dgm:prSet presAssocID="{220D392C-412A-4981-9747-7EA0AE94131B}" presName="text2" presStyleLbl="fgAcc2" presStyleIdx="1" presStyleCnt="2">
        <dgm:presLayoutVars>
          <dgm:chPref val="3"/>
        </dgm:presLayoutVars>
      </dgm:prSet>
      <dgm:spPr/>
    </dgm:pt>
    <dgm:pt modelId="{8B68AE9C-2E4C-4B56-B3B7-54F577F9ABA9}" type="pres">
      <dgm:prSet presAssocID="{220D392C-412A-4981-9747-7EA0AE94131B}" presName="hierChild3" presStyleCnt="0"/>
      <dgm:spPr/>
    </dgm:pt>
    <dgm:pt modelId="{DDD369EF-4710-4EAC-8AEA-2E0AF9603B16}" type="pres">
      <dgm:prSet presAssocID="{307632C0-86CD-46FB-A23A-2A92FEC9D2BC}" presName="Name17" presStyleLbl="parChTrans1D3" presStyleIdx="2" presStyleCnt="4"/>
      <dgm:spPr/>
    </dgm:pt>
    <dgm:pt modelId="{B562C7AC-0DDA-4999-A056-8BC48F889A84}" type="pres">
      <dgm:prSet presAssocID="{CFC8C302-68A9-4258-95F6-90631CB7D5E1}" presName="hierRoot3" presStyleCnt="0"/>
      <dgm:spPr/>
    </dgm:pt>
    <dgm:pt modelId="{308E0889-0103-474D-A993-73076A2DF1FB}" type="pres">
      <dgm:prSet presAssocID="{CFC8C302-68A9-4258-95F6-90631CB7D5E1}" presName="composite3" presStyleCnt="0"/>
      <dgm:spPr/>
    </dgm:pt>
    <dgm:pt modelId="{BA494D45-5F9C-4039-B82A-6F1BB7AAB408}" type="pres">
      <dgm:prSet presAssocID="{CFC8C302-68A9-4258-95F6-90631CB7D5E1}" presName="background3" presStyleLbl="node3" presStyleIdx="2" presStyleCnt="4"/>
      <dgm:spPr/>
    </dgm:pt>
    <dgm:pt modelId="{817299FB-6A8D-4D50-9796-055AB884AE6E}" type="pres">
      <dgm:prSet presAssocID="{CFC8C302-68A9-4258-95F6-90631CB7D5E1}" presName="text3" presStyleLbl="fgAcc3" presStyleIdx="2" presStyleCnt="4">
        <dgm:presLayoutVars>
          <dgm:chPref val="3"/>
        </dgm:presLayoutVars>
      </dgm:prSet>
      <dgm:spPr/>
    </dgm:pt>
    <dgm:pt modelId="{905C2DB5-B133-4C60-AC12-ED9733FE8B38}" type="pres">
      <dgm:prSet presAssocID="{CFC8C302-68A9-4258-95F6-90631CB7D5E1}" presName="hierChild4" presStyleCnt="0"/>
      <dgm:spPr/>
    </dgm:pt>
    <dgm:pt modelId="{FA27007E-4FF7-40BB-AAA3-18645AAFF41A}" type="pres">
      <dgm:prSet presAssocID="{892D9F8E-1A69-4F07-A58F-33E81B49783D}" presName="Name17" presStyleLbl="parChTrans1D3" presStyleIdx="3" presStyleCnt="4"/>
      <dgm:spPr/>
    </dgm:pt>
    <dgm:pt modelId="{5C95D9E9-F03C-474B-859D-78F82E34EE69}" type="pres">
      <dgm:prSet presAssocID="{B083CEFF-AB48-4846-A06C-59F2003C5F41}" presName="hierRoot3" presStyleCnt="0"/>
      <dgm:spPr/>
    </dgm:pt>
    <dgm:pt modelId="{25EF9AD0-A797-4930-A25D-B293657BD7E5}" type="pres">
      <dgm:prSet presAssocID="{B083CEFF-AB48-4846-A06C-59F2003C5F41}" presName="composite3" presStyleCnt="0"/>
      <dgm:spPr/>
    </dgm:pt>
    <dgm:pt modelId="{1061B37A-576C-4921-BDE9-22D00E064557}" type="pres">
      <dgm:prSet presAssocID="{B083CEFF-AB48-4846-A06C-59F2003C5F41}" presName="background3" presStyleLbl="node3" presStyleIdx="3" presStyleCnt="4"/>
      <dgm:spPr/>
    </dgm:pt>
    <dgm:pt modelId="{80CDDA61-DF32-4950-8FAF-47EF2A6D35F2}" type="pres">
      <dgm:prSet presAssocID="{B083CEFF-AB48-4846-A06C-59F2003C5F41}" presName="text3" presStyleLbl="fgAcc3" presStyleIdx="3" presStyleCnt="4">
        <dgm:presLayoutVars>
          <dgm:chPref val="3"/>
        </dgm:presLayoutVars>
      </dgm:prSet>
      <dgm:spPr/>
    </dgm:pt>
    <dgm:pt modelId="{50E0CB1D-DAA2-41A1-8A2E-FA6821BB3EB5}" type="pres">
      <dgm:prSet presAssocID="{B083CEFF-AB48-4846-A06C-59F2003C5F41}" presName="hierChild4" presStyleCnt="0"/>
      <dgm:spPr/>
    </dgm:pt>
  </dgm:ptLst>
  <dgm:cxnLst>
    <dgm:cxn modelId="{E32E8810-3215-45DB-9B70-9DBBE5B9B2B9}" type="presOf" srcId="{CFC8C302-68A9-4258-95F6-90631CB7D5E1}" destId="{817299FB-6A8D-4D50-9796-055AB884AE6E}" srcOrd="0" destOrd="0" presId="urn:microsoft.com/office/officeart/2005/8/layout/hierarchy1"/>
    <dgm:cxn modelId="{1E147718-7192-4C8F-95E8-7E632496D22B}" srcId="{BE24575C-D349-4CDF-BBDF-3BD92FA701B5}" destId="{C4C57952-0F97-43E3-B9FF-F9D8D13C8E57}" srcOrd="0" destOrd="0" parTransId="{0A46E63A-FF84-4CC4-92E5-E04E2FBF3C2C}" sibTransId="{D0E97B54-D310-446C-98A8-5495C810CC5C}"/>
    <dgm:cxn modelId="{0D918D1E-407A-4BE6-A5FA-F36FA2A4EAF1}" srcId="{C4C57952-0F97-43E3-B9FF-F9D8D13C8E57}" destId="{8BB6E0A6-7536-4B84-9288-A065CA8C7488}" srcOrd="1" destOrd="0" parTransId="{399BD9C3-B262-4DFC-B937-AEE32150A143}" sibTransId="{0F489798-160B-45BD-A81A-FB858EBBDB2C}"/>
    <dgm:cxn modelId="{6338931F-1775-4B38-8816-A4CCB87788D0}" type="presOf" srcId="{337191AE-2E60-4A84-A39C-A4AC309694A7}" destId="{A1928C36-D883-4962-8E9F-4D98094B1377}" srcOrd="0" destOrd="0" presId="urn:microsoft.com/office/officeart/2005/8/layout/hierarchy1"/>
    <dgm:cxn modelId="{CD4B9A22-6174-45C2-9658-54C4E09E9040}" type="presOf" srcId="{892D9F8E-1A69-4F07-A58F-33E81B49783D}" destId="{FA27007E-4FF7-40BB-AAA3-18645AAFF41A}" srcOrd="0" destOrd="0" presId="urn:microsoft.com/office/officeart/2005/8/layout/hierarchy1"/>
    <dgm:cxn modelId="{80FA3C5E-1D6C-4256-9564-760526F41258}" type="presOf" srcId="{16477E57-0220-4B03-91BB-CF9C1BF4DB26}" destId="{43155652-0A8B-4E18-B6E5-66BA99C6C2E8}" srcOrd="0" destOrd="0" presId="urn:microsoft.com/office/officeart/2005/8/layout/hierarchy1"/>
    <dgm:cxn modelId="{0CA85F49-FC14-475D-8D17-205275048B81}" srcId="{220D392C-412A-4981-9747-7EA0AE94131B}" destId="{CFC8C302-68A9-4258-95F6-90631CB7D5E1}" srcOrd="0" destOrd="0" parTransId="{307632C0-86CD-46FB-A23A-2A92FEC9D2BC}" sibTransId="{B166CBF9-A9CB-4DCF-984B-E7FC977FE50C}"/>
    <dgm:cxn modelId="{20E76C69-6A4D-4581-90A1-9D9A8EE63B5B}" type="presOf" srcId="{307632C0-86CD-46FB-A23A-2A92FEC9D2BC}" destId="{DDD369EF-4710-4EAC-8AEA-2E0AF9603B16}" srcOrd="0" destOrd="0" presId="urn:microsoft.com/office/officeart/2005/8/layout/hierarchy1"/>
    <dgm:cxn modelId="{D02E846A-2015-40B2-AFF1-73E15D590158}" type="presOf" srcId="{B083CEFF-AB48-4846-A06C-59F2003C5F41}" destId="{80CDDA61-DF32-4950-8FAF-47EF2A6D35F2}" srcOrd="0" destOrd="0" presId="urn:microsoft.com/office/officeart/2005/8/layout/hierarchy1"/>
    <dgm:cxn modelId="{BC82ED4F-6F6D-4E1E-9459-D7C5F2B033F9}" srcId="{5408E4B5-66CD-4843-B976-4B472B3ADE0D}" destId="{BE24575C-D349-4CDF-BBDF-3BD92FA701B5}" srcOrd="0" destOrd="0" parTransId="{95311A03-D3E9-4CB2-94B3-6D489DBD76A7}" sibTransId="{B4938778-09DD-44C9-B113-063A1AF12C23}"/>
    <dgm:cxn modelId="{90270275-0735-4BE0-904A-CFFF80AF79C3}" type="presOf" srcId="{8BB6E0A6-7536-4B84-9288-A065CA8C7488}" destId="{C2B7124B-77DF-45B0-874D-C06B35553AD8}" srcOrd="0" destOrd="0" presId="urn:microsoft.com/office/officeart/2005/8/layout/hierarchy1"/>
    <dgm:cxn modelId="{9EF16477-CF3E-4FBC-AE6B-DE34741B819F}" type="presOf" srcId="{220D392C-412A-4981-9747-7EA0AE94131B}" destId="{F1C839DA-5486-4759-97A5-72736AAC18CA}" srcOrd="0" destOrd="0" presId="urn:microsoft.com/office/officeart/2005/8/layout/hierarchy1"/>
    <dgm:cxn modelId="{87968059-A5E0-4389-B905-B1266973F902}" srcId="{BE24575C-D349-4CDF-BBDF-3BD92FA701B5}" destId="{220D392C-412A-4981-9747-7EA0AE94131B}" srcOrd="1" destOrd="0" parTransId="{16477E57-0220-4B03-91BB-CF9C1BF4DB26}" sibTransId="{00BD4B6F-6E70-466B-8C53-68F3335C340C}"/>
    <dgm:cxn modelId="{3E978D79-7AF9-40B8-ACE8-390EC05CFC40}" type="presOf" srcId="{0A46E63A-FF84-4CC4-92E5-E04E2FBF3C2C}" destId="{EAA7C8C5-F77F-4B94-9F11-1CAC075D8810}" srcOrd="0" destOrd="0" presId="urn:microsoft.com/office/officeart/2005/8/layout/hierarchy1"/>
    <dgm:cxn modelId="{76356E85-031D-4025-8EB8-9A36552A4858}" srcId="{220D392C-412A-4981-9747-7EA0AE94131B}" destId="{B083CEFF-AB48-4846-A06C-59F2003C5F41}" srcOrd="1" destOrd="0" parTransId="{892D9F8E-1A69-4F07-A58F-33E81B49783D}" sibTransId="{DCEF9D10-B17B-400A-92B4-94402C976D96}"/>
    <dgm:cxn modelId="{3DDC658E-9DA8-46DA-969B-51DF28CD93D6}" type="presOf" srcId="{BE24575C-D349-4CDF-BBDF-3BD92FA701B5}" destId="{1FF631C6-E6FB-4B55-9B7C-505AD907782E}" srcOrd="0" destOrd="0" presId="urn:microsoft.com/office/officeart/2005/8/layout/hierarchy1"/>
    <dgm:cxn modelId="{F1851CB9-6AA5-47D8-A6FC-38A2963572F9}" type="presOf" srcId="{C4C57952-0F97-43E3-B9FF-F9D8D13C8E57}" destId="{277E2E69-E44E-4059-9AE0-4267756A4166}" srcOrd="0" destOrd="0" presId="urn:microsoft.com/office/officeart/2005/8/layout/hierarchy1"/>
    <dgm:cxn modelId="{7CF3B2CC-0F63-4762-A924-31256FD2DB1B}" srcId="{C4C57952-0F97-43E3-B9FF-F9D8D13C8E57}" destId="{337191AE-2E60-4A84-A39C-A4AC309694A7}" srcOrd="0" destOrd="0" parTransId="{C883A90C-90C8-412B-9535-93072A7FFF13}" sibTransId="{59650EA9-B1D9-4445-B3D0-3EB735A1B6A9}"/>
    <dgm:cxn modelId="{EEA820D1-E01B-40E6-AC67-EC99E5FA5D4E}" type="presOf" srcId="{C883A90C-90C8-412B-9535-93072A7FFF13}" destId="{A8999B6D-D0BF-4511-9E2E-176D5729C6F6}" srcOrd="0" destOrd="0" presId="urn:microsoft.com/office/officeart/2005/8/layout/hierarchy1"/>
    <dgm:cxn modelId="{837E12E8-8099-4D3E-B2FB-188C9BF9481E}" type="presOf" srcId="{5408E4B5-66CD-4843-B976-4B472B3ADE0D}" destId="{ACD7D9EE-846B-43F8-87DD-5B71CF9980DB}" srcOrd="0" destOrd="0" presId="urn:microsoft.com/office/officeart/2005/8/layout/hierarchy1"/>
    <dgm:cxn modelId="{1F28D1ED-6BFB-4133-96DC-D0B9870C370D}" type="presOf" srcId="{399BD9C3-B262-4DFC-B937-AEE32150A143}" destId="{AF96E6FD-08B9-40D9-840B-CD4C93F20AE1}" srcOrd="0" destOrd="0" presId="urn:microsoft.com/office/officeart/2005/8/layout/hierarchy1"/>
    <dgm:cxn modelId="{B479A3FF-FAFB-4E3B-9C3F-67286AC522E9}" type="presParOf" srcId="{ACD7D9EE-846B-43F8-87DD-5B71CF9980DB}" destId="{1C95DD8F-CD21-4DBC-AE01-B529A541E09E}" srcOrd="0" destOrd="0" presId="urn:microsoft.com/office/officeart/2005/8/layout/hierarchy1"/>
    <dgm:cxn modelId="{99CF6B4B-BB0E-4409-A8BB-2C5E6E0D23C3}" type="presParOf" srcId="{1C95DD8F-CD21-4DBC-AE01-B529A541E09E}" destId="{87AFA6A4-6214-4AD7-BFF0-14FDD4A5766C}" srcOrd="0" destOrd="0" presId="urn:microsoft.com/office/officeart/2005/8/layout/hierarchy1"/>
    <dgm:cxn modelId="{897F3BEF-ED7E-4013-96F5-6442F1CC06A8}" type="presParOf" srcId="{87AFA6A4-6214-4AD7-BFF0-14FDD4A5766C}" destId="{56640FA5-DB31-4100-9CB5-6B5B3B309F6F}" srcOrd="0" destOrd="0" presId="urn:microsoft.com/office/officeart/2005/8/layout/hierarchy1"/>
    <dgm:cxn modelId="{B6A53215-BEF4-4919-8777-86E145B5F631}" type="presParOf" srcId="{87AFA6A4-6214-4AD7-BFF0-14FDD4A5766C}" destId="{1FF631C6-E6FB-4B55-9B7C-505AD907782E}" srcOrd="1" destOrd="0" presId="urn:microsoft.com/office/officeart/2005/8/layout/hierarchy1"/>
    <dgm:cxn modelId="{34212AC1-DC77-4A02-9743-660C44441145}" type="presParOf" srcId="{1C95DD8F-CD21-4DBC-AE01-B529A541E09E}" destId="{FE803039-49EC-47C6-9E47-9CD6323A8C8E}" srcOrd="1" destOrd="0" presId="urn:microsoft.com/office/officeart/2005/8/layout/hierarchy1"/>
    <dgm:cxn modelId="{7973D382-EA4F-4D5C-8A9C-93922BCDB3A1}" type="presParOf" srcId="{FE803039-49EC-47C6-9E47-9CD6323A8C8E}" destId="{EAA7C8C5-F77F-4B94-9F11-1CAC075D8810}" srcOrd="0" destOrd="0" presId="urn:microsoft.com/office/officeart/2005/8/layout/hierarchy1"/>
    <dgm:cxn modelId="{0A7393A2-43F6-44FE-86E5-BF0289A84A62}" type="presParOf" srcId="{FE803039-49EC-47C6-9E47-9CD6323A8C8E}" destId="{FADFBB5E-A521-44E1-87AC-60DE609DEA48}" srcOrd="1" destOrd="0" presId="urn:microsoft.com/office/officeart/2005/8/layout/hierarchy1"/>
    <dgm:cxn modelId="{BE395E84-6D2F-4B14-A72D-0990F738F993}" type="presParOf" srcId="{FADFBB5E-A521-44E1-87AC-60DE609DEA48}" destId="{42C73A0F-1A5D-4CF6-B028-5AF091EE38BA}" srcOrd="0" destOrd="0" presId="urn:microsoft.com/office/officeart/2005/8/layout/hierarchy1"/>
    <dgm:cxn modelId="{42BDA17B-8BBF-45F1-AEF2-733BD1E1D566}" type="presParOf" srcId="{42C73A0F-1A5D-4CF6-B028-5AF091EE38BA}" destId="{87AD215E-C94B-4822-993F-788BCED5943F}" srcOrd="0" destOrd="0" presId="urn:microsoft.com/office/officeart/2005/8/layout/hierarchy1"/>
    <dgm:cxn modelId="{F2F40F97-54BD-4422-87DB-B04AFDB6ED39}" type="presParOf" srcId="{42C73A0F-1A5D-4CF6-B028-5AF091EE38BA}" destId="{277E2E69-E44E-4059-9AE0-4267756A4166}" srcOrd="1" destOrd="0" presId="urn:microsoft.com/office/officeart/2005/8/layout/hierarchy1"/>
    <dgm:cxn modelId="{68701529-1629-4AD3-A09A-CDC6BEF99C66}" type="presParOf" srcId="{FADFBB5E-A521-44E1-87AC-60DE609DEA48}" destId="{C669C2EE-3459-400E-B06F-5D5421DD7C46}" srcOrd="1" destOrd="0" presId="urn:microsoft.com/office/officeart/2005/8/layout/hierarchy1"/>
    <dgm:cxn modelId="{8922A7BC-5F16-4D55-88C1-7807CC358F8D}" type="presParOf" srcId="{C669C2EE-3459-400E-B06F-5D5421DD7C46}" destId="{A8999B6D-D0BF-4511-9E2E-176D5729C6F6}" srcOrd="0" destOrd="0" presId="urn:microsoft.com/office/officeart/2005/8/layout/hierarchy1"/>
    <dgm:cxn modelId="{11F35AE1-4EFE-439B-9144-EE515F3E3535}" type="presParOf" srcId="{C669C2EE-3459-400E-B06F-5D5421DD7C46}" destId="{554880C2-8282-4E61-A058-D45A1787338B}" srcOrd="1" destOrd="0" presId="urn:microsoft.com/office/officeart/2005/8/layout/hierarchy1"/>
    <dgm:cxn modelId="{913E6A03-649C-4B67-A00B-9BD296487559}" type="presParOf" srcId="{554880C2-8282-4E61-A058-D45A1787338B}" destId="{972F94E1-2FC3-4E11-950D-261E41AD4E48}" srcOrd="0" destOrd="0" presId="urn:microsoft.com/office/officeart/2005/8/layout/hierarchy1"/>
    <dgm:cxn modelId="{FEA0F9DC-82C7-4874-9A53-BF0C4DB96411}" type="presParOf" srcId="{972F94E1-2FC3-4E11-950D-261E41AD4E48}" destId="{824D3121-453F-4CD5-AB92-0010C36268BD}" srcOrd="0" destOrd="0" presId="urn:microsoft.com/office/officeart/2005/8/layout/hierarchy1"/>
    <dgm:cxn modelId="{76165746-53F8-4847-A37A-3370CE0EFC03}" type="presParOf" srcId="{972F94E1-2FC3-4E11-950D-261E41AD4E48}" destId="{A1928C36-D883-4962-8E9F-4D98094B1377}" srcOrd="1" destOrd="0" presId="urn:microsoft.com/office/officeart/2005/8/layout/hierarchy1"/>
    <dgm:cxn modelId="{63D45C0D-63E5-4FA4-AF09-20C300613150}" type="presParOf" srcId="{554880C2-8282-4E61-A058-D45A1787338B}" destId="{8F32EA26-DBE3-4A8A-8C8E-9DD3C8A630D4}" srcOrd="1" destOrd="0" presId="urn:microsoft.com/office/officeart/2005/8/layout/hierarchy1"/>
    <dgm:cxn modelId="{978A14CC-5EFE-455B-B6B5-7E651AA801D3}" type="presParOf" srcId="{C669C2EE-3459-400E-B06F-5D5421DD7C46}" destId="{AF96E6FD-08B9-40D9-840B-CD4C93F20AE1}" srcOrd="2" destOrd="0" presId="urn:microsoft.com/office/officeart/2005/8/layout/hierarchy1"/>
    <dgm:cxn modelId="{55BA0A26-5C7B-42C7-A5F7-2905FF44038C}" type="presParOf" srcId="{C669C2EE-3459-400E-B06F-5D5421DD7C46}" destId="{D4BD9207-0F8D-4185-A2A4-F5DD459E6D74}" srcOrd="3" destOrd="0" presId="urn:microsoft.com/office/officeart/2005/8/layout/hierarchy1"/>
    <dgm:cxn modelId="{20EBE7E6-D58D-48CD-9C35-19510D5DE77B}" type="presParOf" srcId="{D4BD9207-0F8D-4185-A2A4-F5DD459E6D74}" destId="{E40A7518-3E85-4E2E-BCC0-8F467E0A809A}" srcOrd="0" destOrd="0" presId="urn:microsoft.com/office/officeart/2005/8/layout/hierarchy1"/>
    <dgm:cxn modelId="{49671250-B9E1-4697-BEF5-CDDEBACBA773}" type="presParOf" srcId="{E40A7518-3E85-4E2E-BCC0-8F467E0A809A}" destId="{75FD6469-5B47-4D21-8278-EA37BF952A6B}" srcOrd="0" destOrd="0" presId="urn:microsoft.com/office/officeart/2005/8/layout/hierarchy1"/>
    <dgm:cxn modelId="{7B4136AA-A5F6-4D7C-8826-43FDF5BF99B6}" type="presParOf" srcId="{E40A7518-3E85-4E2E-BCC0-8F467E0A809A}" destId="{C2B7124B-77DF-45B0-874D-C06B35553AD8}" srcOrd="1" destOrd="0" presId="urn:microsoft.com/office/officeart/2005/8/layout/hierarchy1"/>
    <dgm:cxn modelId="{47B02A0E-5A48-47F9-A13D-E1D54A25F872}" type="presParOf" srcId="{D4BD9207-0F8D-4185-A2A4-F5DD459E6D74}" destId="{570D08DA-66A9-4CE1-93B7-ACE23E846623}" srcOrd="1" destOrd="0" presId="urn:microsoft.com/office/officeart/2005/8/layout/hierarchy1"/>
    <dgm:cxn modelId="{2EA46BD9-A597-4122-ADC6-63B4D38DA603}" type="presParOf" srcId="{FE803039-49EC-47C6-9E47-9CD6323A8C8E}" destId="{43155652-0A8B-4E18-B6E5-66BA99C6C2E8}" srcOrd="2" destOrd="0" presId="urn:microsoft.com/office/officeart/2005/8/layout/hierarchy1"/>
    <dgm:cxn modelId="{E4E85A2B-C544-44DA-8EE0-38558F796ECA}" type="presParOf" srcId="{FE803039-49EC-47C6-9E47-9CD6323A8C8E}" destId="{9E145655-D05C-4455-858E-1886F3F4FBE6}" srcOrd="3" destOrd="0" presId="urn:microsoft.com/office/officeart/2005/8/layout/hierarchy1"/>
    <dgm:cxn modelId="{91B5C077-2271-49A6-95E3-E7372C4739AE}" type="presParOf" srcId="{9E145655-D05C-4455-858E-1886F3F4FBE6}" destId="{276CE68B-BDF0-4656-AF84-5F7F6AB6BD7A}" srcOrd="0" destOrd="0" presId="urn:microsoft.com/office/officeart/2005/8/layout/hierarchy1"/>
    <dgm:cxn modelId="{6A4FA8B9-30D4-4F27-B3DE-46DEA8777D48}" type="presParOf" srcId="{276CE68B-BDF0-4656-AF84-5F7F6AB6BD7A}" destId="{F8F67073-FA10-429F-B345-115ABEC1FFF7}" srcOrd="0" destOrd="0" presId="urn:microsoft.com/office/officeart/2005/8/layout/hierarchy1"/>
    <dgm:cxn modelId="{B816E73A-B13A-47AE-9AB1-C95CACB579B7}" type="presParOf" srcId="{276CE68B-BDF0-4656-AF84-5F7F6AB6BD7A}" destId="{F1C839DA-5486-4759-97A5-72736AAC18CA}" srcOrd="1" destOrd="0" presId="urn:microsoft.com/office/officeart/2005/8/layout/hierarchy1"/>
    <dgm:cxn modelId="{3F2CABB6-557D-4021-A049-03AFCECC0E6C}" type="presParOf" srcId="{9E145655-D05C-4455-858E-1886F3F4FBE6}" destId="{8B68AE9C-2E4C-4B56-B3B7-54F577F9ABA9}" srcOrd="1" destOrd="0" presId="urn:microsoft.com/office/officeart/2005/8/layout/hierarchy1"/>
    <dgm:cxn modelId="{71364FF5-D2FF-42CC-8E3F-4B27BBACF7AF}" type="presParOf" srcId="{8B68AE9C-2E4C-4B56-B3B7-54F577F9ABA9}" destId="{DDD369EF-4710-4EAC-8AEA-2E0AF9603B16}" srcOrd="0" destOrd="0" presId="urn:microsoft.com/office/officeart/2005/8/layout/hierarchy1"/>
    <dgm:cxn modelId="{0D6AAA42-C1C1-4859-B554-F626824D142F}" type="presParOf" srcId="{8B68AE9C-2E4C-4B56-B3B7-54F577F9ABA9}" destId="{B562C7AC-0DDA-4999-A056-8BC48F889A84}" srcOrd="1" destOrd="0" presId="urn:microsoft.com/office/officeart/2005/8/layout/hierarchy1"/>
    <dgm:cxn modelId="{FA3E7671-8847-4518-ABB2-40B3E6CA396B}" type="presParOf" srcId="{B562C7AC-0DDA-4999-A056-8BC48F889A84}" destId="{308E0889-0103-474D-A993-73076A2DF1FB}" srcOrd="0" destOrd="0" presId="urn:microsoft.com/office/officeart/2005/8/layout/hierarchy1"/>
    <dgm:cxn modelId="{4A9E277F-E710-4C12-A5EE-7E1D43324194}" type="presParOf" srcId="{308E0889-0103-474D-A993-73076A2DF1FB}" destId="{BA494D45-5F9C-4039-B82A-6F1BB7AAB408}" srcOrd="0" destOrd="0" presId="urn:microsoft.com/office/officeart/2005/8/layout/hierarchy1"/>
    <dgm:cxn modelId="{6F89F158-B87B-427C-A59A-D5903AC99A94}" type="presParOf" srcId="{308E0889-0103-474D-A993-73076A2DF1FB}" destId="{817299FB-6A8D-4D50-9796-055AB884AE6E}" srcOrd="1" destOrd="0" presId="urn:microsoft.com/office/officeart/2005/8/layout/hierarchy1"/>
    <dgm:cxn modelId="{7A68C00A-286C-4FB5-8341-4A269D0A5FAA}" type="presParOf" srcId="{B562C7AC-0DDA-4999-A056-8BC48F889A84}" destId="{905C2DB5-B133-4C60-AC12-ED9733FE8B38}" srcOrd="1" destOrd="0" presId="urn:microsoft.com/office/officeart/2005/8/layout/hierarchy1"/>
    <dgm:cxn modelId="{04B9248F-EDA4-4278-8006-7D78F0CF6094}" type="presParOf" srcId="{8B68AE9C-2E4C-4B56-B3B7-54F577F9ABA9}" destId="{FA27007E-4FF7-40BB-AAA3-18645AAFF41A}" srcOrd="2" destOrd="0" presId="urn:microsoft.com/office/officeart/2005/8/layout/hierarchy1"/>
    <dgm:cxn modelId="{F30662B9-12E4-4347-9848-C167C732D5C9}" type="presParOf" srcId="{8B68AE9C-2E4C-4B56-B3B7-54F577F9ABA9}" destId="{5C95D9E9-F03C-474B-859D-78F82E34EE69}" srcOrd="3" destOrd="0" presId="urn:microsoft.com/office/officeart/2005/8/layout/hierarchy1"/>
    <dgm:cxn modelId="{1278E26D-8BE1-4458-A9A1-BB6B7B90B72C}" type="presParOf" srcId="{5C95D9E9-F03C-474B-859D-78F82E34EE69}" destId="{25EF9AD0-A797-4930-A25D-B293657BD7E5}" srcOrd="0" destOrd="0" presId="urn:microsoft.com/office/officeart/2005/8/layout/hierarchy1"/>
    <dgm:cxn modelId="{A0859670-3C46-4A84-8556-F5AEC9F43F02}" type="presParOf" srcId="{25EF9AD0-A797-4930-A25D-B293657BD7E5}" destId="{1061B37A-576C-4921-BDE9-22D00E064557}" srcOrd="0" destOrd="0" presId="urn:microsoft.com/office/officeart/2005/8/layout/hierarchy1"/>
    <dgm:cxn modelId="{AC85B2AB-DE21-418F-B2C6-E9F64D7194F2}" type="presParOf" srcId="{25EF9AD0-A797-4930-A25D-B293657BD7E5}" destId="{80CDDA61-DF32-4950-8FAF-47EF2A6D35F2}" srcOrd="1" destOrd="0" presId="urn:microsoft.com/office/officeart/2005/8/layout/hierarchy1"/>
    <dgm:cxn modelId="{2BEFE75C-A043-462B-BF31-CA3CE3BCEB09}" type="presParOf" srcId="{5C95D9E9-F03C-474B-859D-78F82E34EE69}" destId="{50E0CB1D-DAA2-41A1-8A2E-FA6821BB3E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50D59-2F37-43D2-A511-E56FA84418AD}" type="doc">
      <dgm:prSet loTypeId="urn:microsoft.com/office/officeart/2005/8/layout/radial4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D68DC0-DB9D-475F-B11D-E0A6D9429EE9}">
      <dgm:prSet phldrT="[Text]" custT="1"/>
      <dgm:spPr/>
      <dgm:t>
        <a:bodyPr/>
        <a:lstStyle/>
        <a:p>
          <a:r>
            <a:rPr lang="en-US" sz="2800" dirty="0" err="1">
              <a:latin typeface="Nikosh" pitchFamily="2" charset="0"/>
              <a:cs typeface="Nikosh" pitchFamily="2" charset="0"/>
            </a:rPr>
            <a:t>ম্যালওয়্যার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F25965C7-908E-4170-BB2A-3DDF7357DEDB}" type="par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5377EDB0-A910-461D-AF0A-0F6802C5632A}" type="sib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365B451-0291-41D8-B84A-4B6EF7C81FB6}">
      <dgm:prSet phldrT="[Text]" custT="1"/>
      <dgm:spPr/>
      <dgm:t>
        <a:bodyPr/>
        <a:lstStyle/>
        <a:p>
          <a:r>
            <a:rPr lang="en-US" sz="2800" dirty="0" err="1">
              <a:latin typeface="Nikosh" pitchFamily="2" charset="0"/>
              <a:cs typeface="Nikosh" pitchFamily="2" charset="0"/>
            </a:rPr>
            <a:t>ভাইরাস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9C743899-1801-45E0-84DB-DE8AF9AF30A0}" type="parTrans" cxnId="{6845D5C4-F229-4F95-9634-9D0B4230D423}">
      <dgm:prSet/>
      <dgm:spPr>
        <a:solidFill>
          <a:srgbClr val="FF0000"/>
        </a:solidFill>
      </dgm:spPr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F6AA92D8-4852-46AF-9111-274ABDE27FEA}" type="sib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742CBB1-8C57-46B8-85BF-C8327550C934}">
      <dgm:prSet phldrT="[Text]" custT="1"/>
      <dgm:spPr/>
      <dgm:t>
        <a:bodyPr/>
        <a:lstStyle/>
        <a:p>
          <a:r>
            <a:rPr lang="en-US" sz="2800" dirty="0" err="1">
              <a:latin typeface="Nikosh" pitchFamily="2" charset="0"/>
              <a:cs typeface="Nikosh" pitchFamily="2" charset="0"/>
            </a:rPr>
            <a:t>ট্রোজান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07E5E353-38BF-42DC-B6BF-84115BE842A0}" type="parTrans" cxnId="{73A692CA-097A-437C-A3AB-07C356E18276}">
      <dgm:prSet/>
      <dgm:spPr>
        <a:solidFill>
          <a:srgbClr val="FF0000"/>
        </a:solidFill>
      </dgm:spPr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6A304DF2-4745-4703-A612-E8824F30E918}" type="sib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243CC8C-1929-464F-81D0-0117DCB71296}">
      <dgm:prSet phldrT="[Text]" custT="1"/>
      <dgm:spPr/>
      <dgm:t>
        <a:bodyPr/>
        <a:lstStyle/>
        <a:p>
          <a:r>
            <a:rPr lang="en-US" sz="2800" dirty="0" err="1">
              <a:latin typeface="Nikosh" pitchFamily="2" charset="0"/>
              <a:cs typeface="Nikosh" pitchFamily="2" charset="0"/>
            </a:rPr>
            <a:t>রোটকিটস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A90564D3-AC71-4F24-BDFA-55F8DBC42773}" type="parTrans" cxnId="{7740A9B3-2135-4D67-829E-EAEDBF88DDC6}">
      <dgm:prSet/>
      <dgm:spPr>
        <a:solidFill>
          <a:srgbClr val="FF0000"/>
        </a:solidFill>
      </dgm:spPr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2437AC63-700B-4CAB-B9FE-917986039B78}" type="sib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38E606B1-F0D9-43FA-B3F6-F4E04E0D4370}">
      <dgm:prSet phldrT="[Text]" custT="1"/>
      <dgm:spPr/>
      <dgm:t>
        <a:bodyPr/>
        <a:lstStyle/>
        <a:p>
          <a:r>
            <a:rPr lang="en-US" sz="2800" dirty="0" err="1">
              <a:latin typeface="Nikosh" pitchFamily="2" charset="0"/>
              <a:cs typeface="Nikosh" pitchFamily="2" charset="0"/>
            </a:rPr>
            <a:t>ওর্য়াম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67293693-3954-4D8B-BA0C-DC004D10256B}" type="parTrans" cxnId="{66A9CC11-5E64-4AA2-B28A-3AFCD5167DCD}">
      <dgm:prSet/>
      <dgm:spPr>
        <a:solidFill>
          <a:srgbClr val="FF0000"/>
        </a:solidFill>
      </dgm:spPr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A18B375-27B5-47E2-8B37-D8C7DC89A87B}" type="sib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DA7D7DA-343E-4B32-8F45-B8FBCF786FFB}">
      <dgm:prSet phldrT="[Text]" custT="1"/>
      <dgm:spPr/>
      <dgm:t>
        <a:bodyPr/>
        <a:lstStyle/>
        <a:p>
          <a:r>
            <a:rPr lang="en-US" sz="2800" dirty="0" err="1">
              <a:latin typeface="Nikosh" pitchFamily="2" charset="0"/>
              <a:cs typeface="Nikosh" pitchFamily="2" charset="0"/>
            </a:rPr>
            <a:t>স্পেওয়্যার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E98E2DF0-80E2-4465-A0D3-9460FB12D262}" type="parTrans" cxnId="{0EB80CAF-245A-4A76-9B66-5C8695270A4C}">
      <dgm:prSet/>
      <dgm:spPr>
        <a:solidFill>
          <a:srgbClr val="FF0000"/>
        </a:solidFill>
      </dgm:spPr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1CEE6D9-EC3C-4AF6-BD13-222628F7253A}" type="sib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CCBD92F-0F8E-479F-B22E-0E961CC89E6C}">
      <dgm:prSet phldrT="[Text]" custT="1"/>
      <dgm:spPr/>
      <dgm:t>
        <a:bodyPr/>
        <a:lstStyle/>
        <a:p>
          <a:r>
            <a:rPr lang="en-US" sz="2800" dirty="0" err="1">
              <a:latin typeface="Nikosh" pitchFamily="2" charset="0"/>
              <a:cs typeface="Nikosh" pitchFamily="2" charset="0"/>
            </a:rPr>
            <a:t>ক্রাইমওয়্যার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32D43483-31EB-4AC1-AFF8-DE0F486B3AE0}" type="parTrans" cxnId="{A3F5561B-257B-4D15-A89D-AEE4BFF5F607}">
      <dgm:prSet/>
      <dgm:spPr>
        <a:solidFill>
          <a:srgbClr val="FF0000"/>
        </a:solidFill>
      </dgm:spPr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7562CC9-E78B-464A-8D75-B28D723DA59F}" type="sib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0A40B42-51AB-4004-84A4-2787E77E3F58}">
      <dgm:prSet phldrT="[Text]" custT="1"/>
      <dgm:spPr/>
      <dgm:t>
        <a:bodyPr/>
        <a:lstStyle/>
        <a:p>
          <a:r>
            <a:rPr lang="en-US" sz="2800" dirty="0" err="1">
              <a:latin typeface="Nikosh" pitchFamily="2" charset="0"/>
              <a:cs typeface="Nikosh" pitchFamily="2" charset="0"/>
            </a:rPr>
            <a:t>এডওয়্যার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01839086-0FC5-4CE9-9677-BDBB68DD799D}" type="parTrans" cxnId="{5CEB8225-C1DA-4D97-8C55-F94767331DAC}">
      <dgm:prSet/>
      <dgm:spPr>
        <a:solidFill>
          <a:srgbClr val="FF0000"/>
        </a:solidFill>
      </dgm:spPr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0587C78-1B5C-460A-BDC5-590C2F07457D}" type="sib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FC7E22E-F89A-4CB6-A8B3-55B11B29FA25}" type="pres">
      <dgm:prSet presAssocID="{0F050D59-2F37-43D2-A511-E56FA84418A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E19B68-7770-4748-AA85-D976764E3430}" type="pres">
      <dgm:prSet presAssocID="{ACD68DC0-DB9D-475F-B11D-E0A6D9429EE9}" presName="centerShape" presStyleLbl="node0" presStyleIdx="0" presStyleCnt="1"/>
      <dgm:spPr/>
    </dgm:pt>
    <dgm:pt modelId="{12D404B4-8992-4DC2-9CD4-B280B604157F}" type="pres">
      <dgm:prSet presAssocID="{9C743899-1801-45E0-84DB-DE8AF9AF30A0}" presName="parTrans" presStyleLbl="bgSibTrans2D1" presStyleIdx="0" presStyleCnt="7"/>
      <dgm:spPr/>
    </dgm:pt>
    <dgm:pt modelId="{0D750CF1-A1A4-43AD-BA65-125495369DB2}" type="pres">
      <dgm:prSet presAssocID="{A365B451-0291-41D8-B84A-4B6EF7C81FB6}" presName="node" presStyleLbl="node1" presStyleIdx="0" presStyleCnt="7">
        <dgm:presLayoutVars>
          <dgm:bulletEnabled val="1"/>
        </dgm:presLayoutVars>
      </dgm:prSet>
      <dgm:spPr/>
    </dgm:pt>
    <dgm:pt modelId="{338B0025-9F36-48CA-8692-736021E93B6C}" type="pres">
      <dgm:prSet presAssocID="{07E5E353-38BF-42DC-B6BF-84115BE842A0}" presName="parTrans" presStyleLbl="bgSibTrans2D1" presStyleIdx="1" presStyleCnt="7"/>
      <dgm:spPr/>
    </dgm:pt>
    <dgm:pt modelId="{208D2DED-5636-4AB0-9053-9C97A518E9BA}" type="pres">
      <dgm:prSet presAssocID="{1742CBB1-8C57-46B8-85BF-C8327550C934}" presName="node" presStyleLbl="node1" presStyleIdx="1" presStyleCnt="7">
        <dgm:presLayoutVars>
          <dgm:bulletEnabled val="1"/>
        </dgm:presLayoutVars>
      </dgm:prSet>
      <dgm:spPr/>
    </dgm:pt>
    <dgm:pt modelId="{58502DF7-5730-4574-AD31-2F351C2425C8}" type="pres">
      <dgm:prSet presAssocID="{A90564D3-AC71-4F24-BDFA-55F8DBC42773}" presName="parTrans" presStyleLbl="bgSibTrans2D1" presStyleIdx="2" presStyleCnt="7"/>
      <dgm:spPr/>
    </dgm:pt>
    <dgm:pt modelId="{84D71591-1B30-4850-86CC-F92FA8E3256E}" type="pres">
      <dgm:prSet presAssocID="{9243CC8C-1929-464F-81D0-0117DCB71296}" presName="node" presStyleLbl="node1" presStyleIdx="2" presStyleCnt="7">
        <dgm:presLayoutVars>
          <dgm:bulletEnabled val="1"/>
        </dgm:presLayoutVars>
      </dgm:prSet>
      <dgm:spPr/>
    </dgm:pt>
    <dgm:pt modelId="{E14E4F4D-1C64-4366-88AE-2B0D69FF7DB4}" type="pres">
      <dgm:prSet presAssocID="{67293693-3954-4D8B-BA0C-DC004D10256B}" presName="parTrans" presStyleLbl="bgSibTrans2D1" presStyleIdx="3" presStyleCnt="7"/>
      <dgm:spPr/>
    </dgm:pt>
    <dgm:pt modelId="{4C0837D8-AFF3-4E05-9F33-93E0CC137643}" type="pres">
      <dgm:prSet presAssocID="{38E606B1-F0D9-43FA-B3F6-F4E04E0D4370}" presName="node" presStyleLbl="node1" presStyleIdx="3" presStyleCnt="7">
        <dgm:presLayoutVars>
          <dgm:bulletEnabled val="1"/>
        </dgm:presLayoutVars>
      </dgm:prSet>
      <dgm:spPr/>
    </dgm:pt>
    <dgm:pt modelId="{CE8216D7-435F-41D5-86EB-0B9FF6D351B8}" type="pres">
      <dgm:prSet presAssocID="{E98E2DF0-80E2-4465-A0D3-9460FB12D262}" presName="parTrans" presStyleLbl="bgSibTrans2D1" presStyleIdx="4" presStyleCnt="7"/>
      <dgm:spPr/>
    </dgm:pt>
    <dgm:pt modelId="{DF7DFA32-0562-453C-AA15-E55957A02933}" type="pres">
      <dgm:prSet presAssocID="{0DA7D7DA-343E-4B32-8F45-B8FBCF786FFB}" presName="node" presStyleLbl="node1" presStyleIdx="4" presStyleCnt="7">
        <dgm:presLayoutVars>
          <dgm:bulletEnabled val="1"/>
        </dgm:presLayoutVars>
      </dgm:prSet>
      <dgm:spPr/>
    </dgm:pt>
    <dgm:pt modelId="{753C4603-296A-484B-BA3A-9B054686D030}" type="pres">
      <dgm:prSet presAssocID="{32D43483-31EB-4AC1-AFF8-DE0F486B3AE0}" presName="parTrans" presStyleLbl="bgSibTrans2D1" presStyleIdx="5" presStyleCnt="7"/>
      <dgm:spPr/>
    </dgm:pt>
    <dgm:pt modelId="{480194D5-8AD6-4C55-B212-36D1D604BE7C}" type="pres">
      <dgm:prSet presAssocID="{0CCBD92F-0F8E-479F-B22E-0E961CC89E6C}" presName="node" presStyleLbl="node1" presStyleIdx="5" presStyleCnt="7">
        <dgm:presLayoutVars>
          <dgm:bulletEnabled val="1"/>
        </dgm:presLayoutVars>
      </dgm:prSet>
      <dgm:spPr/>
    </dgm:pt>
    <dgm:pt modelId="{CA0D9EAA-0325-439B-8680-8664A89236A0}" type="pres">
      <dgm:prSet presAssocID="{01839086-0FC5-4CE9-9677-BDBB68DD799D}" presName="parTrans" presStyleLbl="bgSibTrans2D1" presStyleIdx="6" presStyleCnt="7"/>
      <dgm:spPr/>
    </dgm:pt>
    <dgm:pt modelId="{D88C9879-4EFF-47D2-983F-11294001D7E5}" type="pres">
      <dgm:prSet presAssocID="{70A40B42-51AB-4004-84A4-2787E77E3F58}" presName="node" presStyleLbl="node1" presStyleIdx="6" presStyleCnt="7">
        <dgm:presLayoutVars>
          <dgm:bulletEnabled val="1"/>
        </dgm:presLayoutVars>
      </dgm:prSet>
      <dgm:spPr/>
    </dgm:pt>
  </dgm:ptLst>
  <dgm:cxnLst>
    <dgm:cxn modelId="{66A9CC11-5E64-4AA2-B28A-3AFCD5167DCD}" srcId="{ACD68DC0-DB9D-475F-B11D-E0A6D9429EE9}" destId="{38E606B1-F0D9-43FA-B3F6-F4E04E0D4370}" srcOrd="3" destOrd="0" parTransId="{67293693-3954-4D8B-BA0C-DC004D10256B}" sibTransId="{7A18B375-27B5-47E2-8B37-D8C7DC89A87B}"/>
    <dgm:cxn modelId="{D00C6815-4D4D-414D-B3EE-9662317FB14F}" type="presOf" srcId="{9243CC8C-1929-464F-81D0-0117DCB71296}" destId="{84D71591-1B30-4850-86CC-F92FA8E3256E}" srcOrd="0" destOrd="0" presId="urn:microsoft.com/office/officeart/2005/8/layout/radial4"/>
    <dgm:cxn modelId="{A3F5561B-257B-4D15-A89D-AEE4BFF5F607}" srcId="{ACD68DC0-DB9D-475F-B11D-E0A6D9429EE9}" destId="{0CCBD92F-0F8E-479F-B22E-0E961CC89E6C}" srcOrd="5" destOrd="0" parTransId="{32D43483-31EB-4AC1-AFF8-DE0F486B3AE0}" sibTransId="{A7562CC9-E78B-464A-8D75-B28D723DA59F}"/>
    <dgm:cxn modelId="{9A720E1C-8D21-4747-8071-4B2E7D785D3D}" type="presOf" srcId="{07E5E353-38BF-42DC-B6BF-84115BE842A0}" destId="{338B0025-9F36-48CA-8692-736021E93B6C}" srcOrd="0" destOrd="0" presId="urn:microsoft.com/office/officeart/2005/8/layout/radial4"/>
    <dgm:cxn modelId="{281E0621-4CFA-4010-AED9-FBC49D9E20DD}" type="presOf" srcId="{A90564D3-AC71-4F24-BDFA-55F8DBC42773}" destId="{58502DF7-5730-4574-AD31-2F351C2425C8}" srcOrd="0" destOrd="0" presId="urn:microsoft.com/office/officeart/2005/8/layout/radial4"/>
    <dgm:cxn modelId="{5CEB8225-C1DA-4D97-8C55-F94767331DAC}" srcId="{ACD68DC0-DB9D-475F-B11D-E0A6D9429EE9}" destId="{70A40B42-51AB-4004-84A4-2787E77E3F58}" srcOrd="6" destOrd="0" parTransId="{01839086-0FC5-4CE9-9677-BDBB68DD799D}" sibTransId="{90587C78-1B5C-460A-BDC5-590C2F07457D}"/>
    <dgm:cxn modelId="{E708CF6C-94C5-4F11-8B1F-012307E14B85}" type="presOf" srcId="{01839086-0FC5-4CE9-9677-BDBB68DD799D}" destId="{CA0D9EAA-0325-439B-8680-8664A89236A0}" srcOrd="0" destOrd="0" presId="urn:microsoft.com/office/officeart/2005/8/layout/radial4"/>
    <dgm:cxn modelId="{EEB54D71-34CE-4F40-9BC7-79476996BE33}" type="presOf" srcId="{9C743899-1801-45E0-84DB-DE8AF9AF30A0}" destId="{12D404B4-8992-4DC2-9CD4-B280B604157F}" srcOrd="0" destOrd="0" presId="urn:microsoft.com/office/officeart/2005/8/layout/radial4"/>
    <dgm:cxn modelId="{21D35D80-2271-4525-8917-06BE22838A05}" type="presOf" srcId="{67293693-3954-4D8B-BA0C-DC004D10256B}" destId="{E14E4F4D-1C64-4366-88AE-2B0D69FF7DB4}" srcOrd="0" destOrd="0" presId="urn:microsoft.com/office/officeart/2005/8/layout/radial4"/>
    <dgm:cxn modelId="{0C4D7F8A-DDDE-484D-9C72-97A601D6DCD2}" type="presOf" srcId="{ACD68DC0-DB9D-475F-B11D-E0A6D9429EE9}" destId="{96E19B68-7770-4748-AA85-D976764E3430}" srcOrd="0" destOrd="0" presId="urn:microsoft.com/office/officeart/2005/8/layout/radial4"/>
    <dgm:cxn modelId="{FEB32F90-5039-4788-9C51-496727D192DA}" type="presOf" srcId="{A365B451-0291-41D8-B84A-4B6EF7C81FB6}" destId="{0D750CF1-A1A4-43AD-BA65-125495369DB2}" srcOrd="0" destOrd="0" presId="urn:microsoft.com/office/officeart/2005/8/layout/radial4"/>
    <dgm:cxn modelId="{0EB80CAF-245A-4A76-9B66-5C8695270A4C}" srcId="{ACD68DC0-DB9D-475F-B11D-E0A6D9429EE9}" destId="{0DA7D7DA-343E-4B32-8F45-B8FBCF786FFB}" srcOrd="4" destOrd="0" parTransId="{E98E2DF0-80E2-4465-A0D3-9460FB12D262}" sibTransId="{11CEE6D9-EC3C-4AF6-BD13-222628F7253A}"/>
    <dgm:cxn modelId="{6917B9B2-7BB2-43FD-BF53-06C26062170F}" type="presOf" srcId="{0F050D59-2F37-43D2-A511-E56FA84418AD}" destId="{1FC7E22E-F89A-4CB6-A8B3-55B11B29FA25}" srcOrd="0" destOrd="0" presId="urn:microsoft.com/office/officeart/2005/8/layout/radial4"/>
    <dgm:cxn modelId="{7740A9B3-2135-4D67-829E-EAEDBF88DDC6}" srcId="{ACD68DC0-DB9D-475F-B11D-E0A6D9429EE9}" destId="{9243CC8C-1929-464F-81D0-0117DCB71296}" srcOrd="2" destOrd="0" parTransId="{A90564D3-AC71-4F24-BDFA-55F8DBC42773}" sibTransId="{2437AC63-700B-4CAB-B9FE-917986039B78}"/>
    <dgm:cxn modelId="{C7104AC1-3D70-46BE-8965-5CB41C171EF3}" type="presOf" srcId="{32D43483-31EB-4AC1-AFF8-DE0F486B3AE0}" destId="{753C4603-296A-484B-BA3A-9B054686D030}" srcOrd="0" destOrd="0" presId="urn:microsoft.com/office/officeart/2005/8/layout/radial4"/>
    <dgm:cxn modelId="{466417C3-8347-4139-938B-8875B3533C62}" type="presOf" srcId="{E98E2DF0-80E2-4465-A0D3-9460FB12D262}" destId="{CE8216D7-435F-41D5-86EB-0B9FF6D351B8}" srcOrd="0" destOrd="0" presId="urn:microsoft.com/office/officeart/2005/8/layout/radial4"/>
    <dgm:cxn modelId="{6845D5C4-F229-4F95-9634-9D0B4230D423}" srcId="{ACD68DC0-DB9D-475F-B11D-E0A6D9429EE9}" destId="{A365B451-0291-41D8-B84A-4B6EF7C81FB6}" srcOrd="0" destOrd="0" parTransId="{9C743899-1801-45E0-84DB-DE8AF9AF30A0}" sibTransId="{F6AA92D8-4852-46AF-9111-274ABDE27FEA}"/>
    <dgm:cxn modelId="{73A692CA-097A-437C-A3AB-07C356E18276}" srcId="{ACD68DC0-DB9D-475F-B11D-E0A6D9429EE9}" destId="{1742CBB1-8C57-46B8-85BF-C8327550C934}" srcOrd="1" destOrd="0" parTransId="{07E5E353-38BF-42DC-B6BF-84115BE842A0}" sibTransId="{6A304DF2-4745-4703-A612-E8824F30E918}"/>
    <dgm:cxn modelId="{B3F64BD6-AA7B-44EE-9E1B-198CC73F49A2}" type="presOf" srcId="{1742CBB1-8C57-46B8-85BF-C8327550C934}" destId="{208D2DED-5636-4AB0-9053-9C97A518E9BA}" srcOrd="0" destOrd="0" presId="urn:microsoft.com/office/officeart/2005/8/layout/radial4"/>
    <dgm:cxn modelId="{13D765D7-0CD9-450C-B659-1765405F423C}" srcId="{0F050D59-2F37-43D2-A511-E56FA84418AD}" destId="{ACD68DC0-DB9D-475F-B11D-E0A6D9429EE9}" srcOrd="0" destOrd="0" parTransId="{F25965C7-908E-4170-BB2A-3DDF7357DEDB}" sibTransId="{5377EDB0-A910-461D-AF0A-0F6802C5632A}"/>
    <dgm:cxn modelId="{52697FE3-B94C-4F94-838C-EF224E7C7AAE}" type="presOf" srcId="{0DA7D7DA-343E-4B32-8F45-B8FBCF786FFB}" destId="{DF7DFA32-0562-453C-AA15-E55957A02933}" srcOrd="0" destOrd="0" presId="urn:microsoft.com/office/officeart/2005/8/layout/radial4"/>
    <dgm:cxn modelId="{66F722EB-E37C-4B59-9D60-6B03E7AE82C1}" type="presOf" srcId="{0CCBD92F-0F8E-479F-B22E-0E961CC89E6C}" destId="{480194D5-8AD6-4C55-B212-36D1D604BE7C}" srcOrd="0" destOrd="0" presId="urn:microsoft.com/office/officeart/2005/8/layout/radial4"/>
    <dgm:cxn modelId="{0FD64AF0-3401-4B29-8E0B-0CA837B91B9C}" type="presOf" srcId="{70A40B42-51AB-4004-84A4-2787E77E3F58}" destId="{D88C9879-4EFF-47D2-983F-11294001D7E5}" srcOrd="0" destOrd="0" presId="urn:microsoft.com/office/officeart/2005/8/layout/radial4"/>
    <dgm:cxn modelId="{067924F2-75DC-4331-9677-1427CE4328A4}" type="presOf" srcId="{38E606B1-F0D9-43FA-B3F6-F4E04E0D4370}" destId="{4C0837D8-AFF3-4E05-9F33-93E0CC137643}" srcOrd="0" destOrd="0" presId="urn:microsoft.com/office/officeart/2005/8/layout/radial4"/>
    <dgm:cxn modelId="{6A054EDC-39B2-4A9A-9CF9-3A634DA5BAF6}" type="presParOf" srcId="{1FC7E22E-F89A-4CB6-A8B3-55B11B29FA25}" destId="{96E19B68-7770-4748-AA85-D976764E3430}" srcOrd="0" destOrd="0" presId="urn:microsoft.com/office/officeart/2005/8/layout/radial4"/>
    <dgm:cxn modelId="{3A7A123C-E51D-489E-8887-E4906BDCA234}" type="presParOf" srcId="{1FC7E22E-F89A-4CB6-A8B3-55B11B29FA25}" destId="{12D404B4-8992-4DC2-9CD4-B280B604157F}" srcOrd="1" destOrd="0" presId="urn:microsoft.com/office/officeart/2005/8/layout/radial4"/>
    <dgm:cxn modelId="{8A942FF3-B7DE-4771-826A-FA79A26CDF23}" type="presParOf" srcId="{1FC7E22E-F89A-4CB6-A8B3-55B11B29FA25}" destId="{0D750CF1-A1A4-43AD-BA65-125495369DB2}" srcOrd="2" destOrd="0" presId="urn:microsoft.com/office/officeart/2005/8/layout/radial4"/>
    <dgm:cxn modelId="{6DAB621E-EA81-43E0-AFE3-2C8FCD8B32CF}" type="presParOf" srcId="{1FC7E22E-F89A-4CB6-A8B3-55B11B29FA25}" destId="{338B0025-9F36-48CA-8692-736021E93B6C}" srcOrd="3" destOrd="0" presId="urn:microsoft.com/office/officeart/2005/8/layout/radial4"/>
    <dgm:cxn modelId="{29486CA4-3B79-4FE3-9E08-9A3A210FD1C6}" type="presParOf" srcId="{1FC7E22E-F89A-4CB6-A8B3-55B11B29FA25}" destId="{208D2DED-5636-4AB0-9053-9C97A518E9BA}" srcOrd="4" destOrd="0" presId="urn:microsoft.com/office/officeart/2005/8/layout/radial4"/>
    <dgm:cxn modelId="{0CA011DA-EC9E-437D-97BE-C939251973B5}" type="presParOf" srcId="{1FC7E22E-F89A-4CB6-A8B3-55B11B29FA25}" destId="{58502DF7-5730-4574-AD31-2F351C2425C8}" srcOrd="5" destOrd="0" presId="urn:microsoft.com/office/officeart/2005/8/layout/radial4"/>
    <dgm:cxn modelId="{7FB6A718-51E0-48F5-97AD-29CDAAF535C6}" type="presParOf" srcId="{1FC7E22E-F89A-4CB6-A8B3-55B11B29FA25}" destId="{84D71591-1B30-4850-86CC-F92FA8E3256E}" srcOrd="6" destOrd="0" presId="urn:microsoft.com/office/officeart/2005/8/layout/radial4"/>
    <dgm:cxn modelId="{2C1C58A2-1575-41F7-99CE-56C94B119D7D}" type="presParOf" srcId="{1FC7E22E-F89A-4CB6-A8B3-55B11B29FA25}" destId="{E14E4F4D-1C64-4366-88AE-2B0D69FF7DB4}" srcOrd="7" destOrd="0" presId="urn:microsoft.com/office/officeart/2005/8/layout/radial4"/>
    <dgm:cxn modelId="{722C5FA7-5716-4FDC-A704-572E311FF424}" type="presParOf" srcId="{1FC7E22E-F89A-4CB6-A8B3-55B11B29FA25}" destId="{4C0837D8-AFF3-4E05-9F33-93E0CC137643}" srcOrd="8" destOrd="0" presId="urn:microsoft.com/office/officeart/2005/8/layout/radial4"/>
    <dgm:cxn modelId="{4EFED84C-1D44-47A4-8661-4BDAC22F5B90}" type="presParOf" srcId="{1FC7E22E-F89A-4CB6-A8B3-55B11B29FA25}" destId="{CE8216D7-435F-41D5-86EB-0B9FF6D351B8}" srcOrd="9" destOrd="0" presId="urn:microsoft.com/office/officeart/2005/8/layout/radial4"/>
    <dgm:cxn modelId="{D997236B-38D4-4684-A062-46DCC583227C}" type="presParOf" srcId="{1FC7E22E-F89A-4CB6-A8B3-55B11B29FA25}" destId="{DF7DFA32-0562-453C-AA15-E55957A02933}" srcOrd="10" destOrd="0" presId="urn:microsoft.com/office/officeart/2005/8/layout/radial4"/>
    <dgm:cxn modelId="{4A0C2993-DB5D-415E-9326-9B2349687C0B}" type="presParOf" srcId="{1FC7E22E-F89A-4CB6-A8B3-55B11B29FA25}" destId="{753C4603-296A-484B-BA3A-9B054686D030}" srcOrd="11" destOrd="0" presId="urn:microsoft.com/office/officeart/2005/8/layout/radial4"/>
    <dgm:cxn modelId="{7C20A22D-1119-4FC3-8529-CD8AE6E3783B}" type="presParOf" srcId="{1FC7E22E-F89A-4CB6-A8B3-55B11B29FA25}" destId="{480194D5-8AD6-4C55-B212-36D1D604BE7C}" srcOrd="12" destOrd="0" presId="urn:microsoft.com/office/officeart/2005/8/layout/radial4"/>
    <dgm:cxn modelId="{E85F15C9-5F17-487F-8493-886EF6F7F61A}" type="presParOf" srcId="{1FC7E22E-F89A-4CB6-A8B3-55B11B29FA25}" destId="{CA0D9EAA-0325-439B-8680-8664A89236A0}" srcOrd="13" destOrd="0" presId="urn:microsoft.com/office/officeart/2005/8/layout/radial4"/>
    <dgm:cxn modelId="{A27B9403-7CBE-474A-9A9D-F666CAEAE127}" type="presParOf" srcId="{1FC7E22E-F89A-4CB6-A8B3-55B11B29FA25}" destId="{D88C9879-4EFF-47D2-983F-11294001D7E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007E-4FF7-40BB-AAA3-18645AAFF41A}">
      <dsp:nvSpPr>
        <dsp:cNvPr id="0" name=""/>
        <dsp:cNvSpPr/>
      </dsp:nvSpPr>
      <dsp:spPr>
        <a:xfrm>
          <a:off x="7068110" y="3188802"/>
          <a:ext cx="1214353" cy="577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836"/>
              </a:lnTo>
              <a:lnTo>
                <a:pt x="1214353" y="393836"/>
              </a:lnTo>
              <a:lnTo>
                <a:pt x="1214353" y="5779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369EF-4710-4EAC-8AEA-2E0AF9603B16}">
      <dsp:nvSpPr>
        <dsp:cNvPr id="0" name=""/>
        <dsp:cNvSpPr/>
      </dsp:nvSpPr>
      <dsp:spPr>
        <a:xfrm>
          <a:off x="5853757" y="3188802"/>
          <a:ext cx="1214353" cy="577921"/>
        </a:xfrm>
        <a:custGeom>
          <a:avLst/>
          <a:gdLst/>
          <a:ahLst/>
          <a:cxnLst/>
          <a:rect l="0" t="0" r="0" b="0"/>
          <a:pathLst>
            <a:path>
              <a:moveTo>
                <a:pt x="1214353" y="0"/>
              </a:moveTo>
              <a:lnTo>
                <a:pt x="1214353" y="393836"/>
              </a:lnTo>
              <a:lnTo>
                <a:pt x="0" y="393836"/>
              </a:lnTo>
              <a:lnTo>
                <a:pt x="0" y="5779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55652-0A8B-4E18-B6E5-66BA99C6C2E8}">
      <dsp:nvSpPr>
        <dsp:cNvPr id="0" name=""/>
        <dsp:cNvSpPr/>
      </dsp:nvSpPr>
      <dsp:spPr>
        <a:xfrm>
          <a:off x="4639404" y="1349057"/>
          <a:ext cx="2428706" cy="577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836"/>
              </a:lnTo>
              <a:lnTo>
                <a:pt x="2428706" y="393836"/>
              </a:lnTo>
              <a:lnTo>
                <a:pt x="2428706" y="5779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6E6FD-08B9-40D9-840B-CD4C93F20AE1}">
      <dsp:nvSpPr>
        <dsp:cNvPr id="0" name=""/>
        <dsp:cNvSpPr/>
      </dsp:nvSpPr>
      <dsp:spPr>
        <a:xfrm>
          <a:off x="2210697" y="3188802"/>
          <a:ext cx="1214353" cy="577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836"/>
              </a:lnTo>
              <a:lnTo>
                <a:pt x="1214353" y="393836"/>
              </a:lnTo>
              <a:lnTo>
                <a:pt x="1214353" y="5779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99B6D-D0BF-4511-9E2E-176D5729C6F6}">
      <dsp:nvSpPr>
        <dsp:cNvPr id="0" name=""/>
        <dsp:cNvSpPr/>
      </dsp:nvSpPr>
      <dsp:spPr>
        <a:xfrm>
          <a:off x="996344" y="3188802"/>
          <a:ext cx="1214353" cy="577921"/>
        </a:xfrm>
        <a:custGeom>
          <a:avLst/>
          <a:gdLst/>
          <a:ahLst/>
          <a:cxnLst/>
          <a:rect l="0" t="0" r="0" b="0"/>
          <a:pathLst>
            <a:path>
              <a:moveTo>
                <a:pt x="1214353" y="0"/>
              </a:moveTo>
              <a:lnTo>
                <a:pt x="1214353" y="393836"/>
              </a:lnTo>
              <a:lnTo>
                <a:pt x="0" y="393836"/>
              </a:lnTo>
              <a:lnTo>
                <a:pt x="0" y="5779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7C8C5-F77F-4B94-9F11-1CAC075D8810}">
      <dsp:nvSpPr>
        <dsp:cNvPr id="0" name=""/>
        <dsp:cNvSpPr/>
      </dsp:nvSpPr>
      <dsp:spPr>
        <a:xfrm>
          <a:off x="2210697" y="1349057"/>
          <a:ext cx="2428706" cy="577921"/>
        </a:xfrm>
        <a:custGeom>
          <a:avLst/>
          <a:gdLst/>
          <a:ahLst/>
          <a:cxnLst/>
          <a:rect l="0" t="0" r="0" b="0"/>
          <a:pathLst>
            <a:path>
              <a:moveTo>
                <a:pt x="2428706" y="0"/>
              </a:moveTo>
              <a:lnTo>
                <a:pt x="2428706" y="393836"/>
              </a:lnTo>
              <a:lnTo>
                <a:pt x="0" y="393836"/>
              </a:lnTo>
              <a:lnTo>
                <a:pt x="0" y="5779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0FA5-DB31-4100-9CB5-6B5B3B309F6F}">
      <dsp:nvSpPr>
        <dsp:cNvPr id="0" name=""/>
        <dsp:cNvSpPr/>
      </dsp:nvSpPr>
      <dsp:spPr>
        <a:xfrm>
          <a:off x="3645842" y="87233"/>
          <a:ext cx="1987123" cy="1261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631C6-E6FB-4B55-9B7C-505AD907782E}">
      <dsp:nvSpPr>
        <dsp:cNvPr id="0" name=""/>
        <dsp:cNvSpPr/>
      </dsp:nvSpPr>
      <dsp:spPr>
        <a:xfrm>
          <a:off x="3866634" y="296985"/>
          <a:ext cx="1987123" cy="1261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" pitchFamily="2" charset="0"/>
              <a:cs typeface="Nikosh" pitchFamily="2" charset="0"/>
            </a:rPr>
            <a:t>সফটওয়্যার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3903592" y="333943"/>
        <a:ext cx="1913207" cy="1187907"/>
      </dsp:txXfrm>
    </dsp:sp>
    <dsp:sp modelId="{87AD215E-C94B-4822-993F-788BCED5943F}">
      <dsp:nvSpPr>
        <dsp:cNvPr id="0" name=""/>
        <dsp:cNvSpPr/>
      </dsp:nvSpPr>
      <dsp:spPr>
        <a:xfrm>
          <a:off x="1217136" y="1926978"/>
          <a:ext cx="1987123" cy="1261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E2E69-E44E-4059-9AE0-4267756A4166}">
      <dsp:nvSpPr>
        <dsp:cNvPr id="0" name=""/>
        <dsp:cNvSpPr/>
      </dsp:nvSpPr>
      <dsp:spPr>
        <a:xfrm>
          <a:off x="1437927" y="2136730"/>
          <a:ext cx="1987123" cy="1261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" pitchFamily="2" charset="0"/>
              <a:cs typeface="Nikosh" pitchFamily="2" charset="0"/>
            </a:rPr>
            <a:t>সিস্টেম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1474885" y="2173688"/>
        <a:ext cx="1913207" cy="1187907"/>
      </dsp:txXfrm>
    </dsp:sp>
    <dsp:sp modelId="{824D3121-453F-4CD5-AB92-0010C36268BD}">
      <dsp:nvSpPr>
        <dsp:cNvPr id="0" name=""/>
        <dsp:cNvSpPr/>
      </dsp:nvSpPr>
      <dsp:spPr>
        <a:xfrm>
          <a:off x="2783" y="3766723"/>
          <a:ext cx="1987123" cy="1261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28C36-D883-4962-8E9F-4D98094B1377}">
      <dsp:nvSpPr>
        <dsp:cNvPr id="0" name=""/>
        <dsp:cNvSpPr/>
      </dsp:nvSpPr>
      <dsp:spPr>
        <a:xfrm>
          <a:off x="223574" y="3976475"/>
          <a:ext cx="1987123" cy="1261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" pitchFamily="2" charset="0"/>
              <a:cs typeface="Nikosh" pitchFamily="2" charset="0"/>
            </a:rPr>
            <a:t>অপারেটিং</a:t>
          </a:r>
          <a:r>
            <a:rPr lang="en-US" sz="3200" kern="1200" dirty="0"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latin typeface="Nikosh" pitchFamily="2" charset="0"/>
              <a:cs typeface="Nikosh" pitchFamily="2" charset="0"/>
            </a:rPr>
            <a:t>সিস্টেম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260532" y="4013433"/>
        <a:ext cx="1913207" cy="1187907"/>
      </dsp:txXfrm>
    </dsp:sp>
    <dsp:sp modelId="{75FD6469-5B47-4D21-8278-EA37BF952A6B}">
      <dsp:nvSpPr>
        <dsp:cNvPr id="0" name=""/>
        <dsp:cNvSpPr/>
      </dsp:nvSpPr>
      <dsp:spPr>
        <a:xfrm>
          <a:off x="2431489" y="3766723"/>
          <a:ext cx="1987123" cy="1261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7124B-77DF-45B0-874D-C06B35553AD8}">
      <dsp:nvSpPr>
        <dsp:cNvPr id="0" name=""/>
        <dsp:cNvSpPr/>
      </dsp:nvSpPr>
      <dsp:spPr>
        <a:xfrm>
          <a:off x="2652280" y="3976475"/>
          <a:ext cx="1987123" cy="1261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" pitchFamily="2" charset="0"/>
              <a:cs typeface="Nikosh" pitchFamily="2" charset="0"/>
            </a:rPr>
            <a:t>ইউটিলিটি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2689238" y="4013433"/>
        <a:ext cx="1913207" cy="1187907"/>
      </dsp:txXfrm>
    </dsp:sp>
    <dsp:sp modelId="{F8F67073-FA10-429F-B345-115ABEC1FFF7}">
      <dsp:nvSpPr>
        <dsp:cNvPr id="0" name=""/>
        <dsp:cNvSpPr/>
      </dsp:nvSpPr>
      <dsp:spPr>
        <a:xfrm>
          <a:off x="6074548" y="1926978"/>
          <a:ext cx="1987123" cy="1261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39DA-5486-4759-97A5-72736AAC18CA}">
      <dsp:nvSpPr>
        <dsp:cNvPr id="0" name=""/>
        <dsp:cNvSpPr/>
      </dsp:nvSpPr>
      <dsp:spPr>
        <a:xfrm>
          <a:off x="6295340" y="2136730"/>
          <a:ext cx="1987123" cy="1261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" pitchFamily="2" charset="0"/>
              <a:cs typeface="Nikosh" pitchFamily="2" charset="0"/>
            </a:rPr>
            <a:t>এপ্লিকেশন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6332298" y="2173688"/>
        <a:ext cx="1913207" cy="1187907"/>
      </dsp:txXfrm>
    </dsp:sp>
    <dsp:sp modelId="{BA494D45-5F9C-4039-B82A-6F1BB7AAB408}">
      <dsp:nvSpPr>
        <dsp:cNvPr id="0" name=""/>
        <dsp:cNvSpPr/>
      </dsp:nvSpPr>
      <dsp:spPr>
        <a:xfrm>
          <a:off x="4860195" y="3766723"/>
          <a:ext cx="1987123" cy="1261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299FB-6A8D-4D50-9796-055AB884AE6E}">
      <dsp:nvSpPr>
        <dsp:cNvPr id="0" name=""/>
        <dsp:cNvSpPr/>
      </dsp:nvSpPr>
      <dsp:spPr>
        <a:xfrm>
          <a:off x="5080987" y="3976475"/>
          <a:ext cx="1987123" cy="1261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" pitchFamily="2" charset="0"/>
              <a:cs typeface="Nikosh" pitchFamily="2" charset="0"/>
            </a:rPr>
            <a:t>প্যাকেজ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5117945" y="4013433"/>
        <a:ext cx="1913207" cy="1187907"/>
      </dsp:txXfrm>
    </dsp:sp>
    <dsp:sp modelId="{1061B37A-576C-4921-BDE9-22D00E064557}">
      <dsp:nvSpPr>
        <dsp:cNvPr id="0" name=""/>
        <dsp:cNvSpPr/>
      </dsp:nvSpPr>
      <dsp:spPr>
        <a:xfrm>
          <a:off x="7288902" y="3766723"/>
          <a:ext cx="1987123" cy="1261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DDA61-DF32-4950-8FAF-47EF2A6D35F2}">
      <dsp:nvSpPr>
        <dsp:cNvPr id="0" name=""/>
        <dsp:cNvSpPr/>
      </dsp:nvSpPr>
      <dsp:spPr>
        <a:xfrm>
          <a:off x="7509693" y="3976475"/>
          <a:ext cx="1987123" cy="1261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" pitchFamily="2" charset="0"/>
              <a:cs typeface="Nikosh" pitchFamily="2" charset="0"/>
            </a:rPr>
            <a:t>কাস্টমাইজ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7546651" y="4013433"/>
        <a:ext cx="1913207" cy="1187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19B68-7770-4748-AA85-D976764E3430}">
      <dsp:nvSpPr>
        <dsp:cNvPr id="0" name=""/>
        <dsp:cNvSpPr/>
      </dsp:nvSpPr>
      <dsp:spPr>
        <a:xfrm>
          <a:off x="3605032" y="3466346"/>
          <a:ext cx="2375895" cy="23758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itchFamily="2" charset="0"/>
              <a:cs typeface="Nikosh" pitchFamily="2" charset="0"/>
            </a:rPr>
            <a:t>ম্যালওয়্যার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952974" y="3814288"/>
        <a:ext cx="1680011" cy="1680011"/>
      </dsp:txXfrm>
    </dsp:sp>
    <dsp:sp modelId="{12D404B4-8992-4DC2-9CD4-B280B604157F}">
      <dsp:nvSpPr>
        <dsp:cNvPr id="0" name=""/>
        <dsp:cNvSpPr/>
      </dsp:nvSpPr>
      <dsp:spPr>
        <a:xfrm rot="10800000">
          <a:off x="834174" y="4315729"/>
          <a:ext cx="2618460" cy="67713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50CF1-A1A4-43AD-BA65-125495369DB2}">
      <dsp:nvSpPr>
        <dsp:cNvPr id="0" name=""/>
        <dsp:cNvSpPr/>
      </dsp:nvSpPr>
      <dsp:spPr>
        <a:xfrm>
          <a:off x="2611" y="3989043"/>
          <a:ext cx="1663126" cy="1330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itchFamily="2" charset="0"/>
              <a:cs typeface="Nikosh" pitchFamily="2" charset="0"/>
            </a:rPr>
            <a:t>ভাইরাস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41580" y="4028012"/>
        <a:ext cx="1585188" cy="1252563"/>
      </dsp:txXfrm>
    </dsp:sp>
    <dsp:sp modelId="{338B0025-9F36-48CA-8692-736021E93B6C}">
      <dsp:nvSpPr>
        <dsp:cNvPr id="0" name=""/>
        <dsp:cNvSpPr/>
      </dsp:nvSpPr>
      <dsp:spPr>
        <a:xfrm rot="12600000">
          <a:off x="1189150" y="2990941"/>
          <a:ext cx="2618460" cy="67713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D2DED-5636-4AB0-9053-9C97A518E9BA}">
      <dsp:nvSpPr>
        <dsp:cNvPr id="0" name=""/>
        <dsp:cNvSpPr/>
      </dsp:nvSpPr>
      <dsp:spPr>
        <a:xfrm>
          <a:off x="532990" y="2009640"/>
          <a:ext cx="1663126" cy="1330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itchFamily="2" charset="0"/>
              <a:cs typeface="Nikosh" pitchFamily="2" charset="0"/>
            </a:rPr>
            <a:t>ট্রোজান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571959" y="2048609"/>
        <a:ext cx="1585188" cy="1252563"/>
      </dsp:txXfrm>
    </dsp:sp>
    <dsp:sp modelId="{58502DF7-5730-4574-AD31-2F351C2425C8}">
      <dsp:nvSpPr>
        <dsp:cNvPr id="0" name=""/>
        <dsp:cNvSpPr/>
      </dsp:nvSpPr>
      <dsp:spPr>
        <a:xfrm rot="14400000">
          <a:off x="2158962" y="2021129"/>
          <a:ext cx="2618460" cy="67713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71591-1B30-4850-86CC-F92FA8E3256E}">
      <dsp:nvSpPr>
        <dsp:cNvPr id="0" name=""/>
        <dsp:cNvSpPr/>
      </dsp:nvSpPr>
      <dsp:spPr>
        <a:xfrm>
          <a:off x="1982013" y="560617"/>
          <a:ext cx="1663126" cy="1330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itchFamily="2" charset="0"/>
              <a:cs typeface="Nikosh" pitchFamily="2" charset="0"/>
            </a:rPr>
            <a:t>রোটকিটস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2020982" y="599586"/>
        <a:ext cx="1585188" cy="1252563"/>
      </dsp:txXfrm>
    </dsp:sp>
    <dsp:sp modelId="{E14E4F4D-1C64-4366-88AE-2B0D69FF7DB4}">
      <dsp:nvSpPr>
        <dsp:cNvPr id="0" name=""/>
        <dsp:cNvSpPr/>
      </dsp:nvSpPr>
      <dsp:spPr>
        <a:xfrm rot="16200000">
          <a:off x="3483749" y="1666154"/>
          <a:ext cx="2618460" cy="67713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837D8-AFF3-4E05-9F33-93E0CC137643}">
      <dsp:nvSpPr>
        <dsp:cNvPr id="0" name=""/>
        <dsp:cNvSpPr/>
      </dsp:nvSpPr>
      <dsp:spPr>
        <a:xfrm>
          <a:off x="3961416" y="30238"/>
          <a:ext cx="1663126" cy="1330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itchFamily="2" charset="0"/>
              <a:cs typeface="Nikosh" pitchFamily="2" charset="0"/>
            </a:rPr>
            <a:t>ওর্য়াম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4000385" y="69207"/>
        <a:ext cx="1585188" cy="1252563"/>
      </dsp:txXfrm>
    </dsp:sp>
    <dsp:sp modelId="{CE8216D7-435F-41D5-86EB-0B9FF6D351B8}">
      <dsp:nvSpPr>
        <dsp:cNvPr id="0" name=""/>
        <dsp:cNvSpPr/>
      </dsp:nvSpPr>
      <dsp:spPr>
        <a:xfrm rot="18000000">
          <a:off x="4808537" y="2021129"/>
          <a:ext cx="2618460" cy="67713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FA32-0562-453C-AA15-E55957A02933}">
      <dsp:nvSpPr>
        <dsp:cNvPr id="0" name=""/>
        <dsp:cNvSpPr/>
      </dsp:nvSpPr>
      <dsp:spPr>
        <a:xfrm>
          <a:off x="5940819" y="560617"/>
          <a:ext cx="1663126" cy="1330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itchFamily="2" charset="0"/>
              <a:cs typeface="Nikosh" pitchFamily="2" charset="0"/>
            </a:rPr>
            <a:t>স্পেওয়্যার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5979788" y="599586"/>
        <a:ext cx="1585188" cy="1252563"/>
      </dsp:txXfrm>
    </dsp:sp>
    <dsp:sp modelId="{753C4603-296A-484B-BA3A-9B054686D030}">
      <dsp:nvSpPr>
        <dsp:cNvPr id="0" name=""/>
        <dsp:cNvSpPr/>
      </dsp:nvSpPr>
      <dsp:spPr>
        <a:xfrm rot="19800000">
          <a:off x="5778349" y="2990941"/>
          <a:ext cx="2618460" cy="67713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94D5-8AD6-4C55-B212-36D1D604BE7C}">
      <dsp:nvSpPr>
        <dsp:cNvPr id="0" name=""/>
        <dsp:cNvSpPr/>
      </dsp:nvSpPr>
      <dsp:spPr>
        <a:xfrm>
          <a:off x="7389842" y="2009640"/>
          <a:ext cx="1663126" cy="1330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itchFamily="2" charset="0"/>
              <a:cs typeface="Nikosh" pitchFamily="2" charset="0"/>
            </a:rPr>
            <a:t>ক্রাইমওয়্যার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7428811" y="2048609"/>
        <a:ext cx="1585188" cy="1252563"/>
      </dsp:txXfrm>
    </dsp:sp>
    <dsp:sp modelId="{CA0D9EAA-0325-439B-8680-8664A89236A0}">
      <dsp:nvSpPr>
        <dsp:cNvPr id="0" name=""/>
        <dsp:cNvSpPr/>
      </dsp:nvSpPr>
      <dsp:spPr>
        <a:xfrm>
          <a:off x="6133324" y="4315729"/>
          <a:ext cx="2618460" cy="67713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C9879-4EFF-47D2-983F-11294001D7E5}">
      <dsp:nvSpPr>
        <dsp:cNvPr id="0" name=""/>
        <dsp:cNvSpPr/>
      </dsp:nvSpPr>
      <dsp:spPr>
        <a:xfrm>
          <a:off x="7920222" y="3989043"/>
          <a:ext cx="1663126" cy="13305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itchFamily="2" charset="0"/>
              <a:cs typeface="Nikosh" pitchFamily="2" charset="0"/>
            </a:rPr>
            <a:t>এডওয়্যার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7959191" y="4028012"/>
        <a:ext cx="1585188" cy="1252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0" spc="0" baseline="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685800"/>
            <a:ext cx="5648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9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তিনটি</a:t>
            </a:r>
            <a:r>
              <a:rPr lang="en-US" dirty="0"/>
              <a:t> </a:t>
            </a:r>
            <a:r>
              <a:rPr lang="en-US" dirty="0" err="1"/>
              <a:t>ম্যালওয়্যারের</a:t>
            </a:r>
            <a:r>
              <a:rPr lang="en-US" baseline="0" dirty="0"/>
              <a:t> ( </a:t>
            </a:r>
            <a:r>
              <a:rPr lang="en-US" baseline="0" dirty="0" err="1"/>
              <a:t>ভাইরাস</a:t>
            </a:r>
            <a:r>
              <a:rPr lang="en-US" baseline="0" dirty="0"/>
              <a:t>, </a:t>
            </a:r>
            <a:r>
              <a:rPr lang="en-US" baseline="0" dirty="0" err="1"/>
              <a:t>ট্রোজান</a:t>
            </a:r>
            <a:r>
              <a:rPr lang="en-US" baseline="0" dirty="0"/>
              <a:t> ও </a:t>
            </a:r>
            <a:r>
              <a:rPr lang="en-US" baseline="0" dirty="0" err="1"/>
              <a:t>ওয়ার্ম</a:t>
            </a:r>
            <a:r>
              <a:rPr lang="en-US" baseline="0" dirty="0"/>
              <a:t>) </a:t>
            </a:r>
            <a:r>
              <a:rPr lang="en-US" baseline="0" dirty="0" err="1"/>
              <a:t>বর্ণনা</a:t>
            </a:r>
            <a:r>
              <a:rPr lang="en-US" baseline="0" dirty="0"/>
              <a:t> </a:t>
            </a:r>
            <a:r>
              <a:rPr lang="en-US" baseline="0" dirty="0" err="1"/>
              <a:t>পরর্বতী</a:t>
            </a:r>
            <a:r>
              <a:rPr lang="en-US" baseline="0" dirty="0"/>
              <a:t> </a:t>
            </a:r>
            <a:r>
              <a:rPr lang="en-US" baseline="0" dirty="0" err="1"/>
              <a:t>তিনটি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হল</a:t>
            </a:r>
            <a:r>
              <a:rPr lang="en-US" baseline="0" dirty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739795"/>
            <a:ext cx="565626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464859"/>
            <a:ext cx="565626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6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57"/>
            <a:ext cx="715645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1"/>
            <a:ext cx="768096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4"/>
            <a:ext cx="76809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1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767" y="2438400"/>
            <a:ext cx="12374620" cy="2074800"/>
          </a:xfrm>
          <a:prstGeom prst="rect">
            <a:avLst/>
          </a:prstGeom>
          <a:noFill/>
        </p:spPr>
        <p:txBody>
          <a:bodyPr wrap="square" lIns="58293" tIns="29147" rIns="58293" bIns="29147">
            <a:spAutoFit/>
          </a:bodyPr>
          <a:lstStyle/>
          <a:p>
            <a:pPr algn="ctr"/>
            <a:r>
              <a:rPr lang="bn-BD" sz="131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100" b="1" dirty="0">
              <a:solidFill>
                <a:srgbClr val="1DE35A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0" y="3429000"/>
            <a:ext cx="12801600" cy="2850431"/>
            <a:chOff x="2664822" y="1162595"/>
            <a:chExt cx="6087292" cy="2808515"/>
          </a:xfrm>
        </p:grpSpPr>
        <p:sp>
          <p:nvSpPr>
            <p:cNvPr id="6" name="Rounded Rectangle 5"/>
            <p:cNvSpPr/>
            <p:nvPr/>
          </p:nvSpPr>
          <p:spPr>
            <a:xfrm>
              <a:off x="2664822" y="3708081"/>
              <a:ext cx="6087292" cy="26302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1" y="1162595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58117"/>
            <a:ext cx="12801600" cy="2770883"/>
            <a:chOff x="2664822" y="1162594"/>
            <a:chExt cx="6087292" cy="2808515"/>
          </a:xfrm>
        </p:grpSpPr>
        <p:sp>
          <p:nvSpPr>
            <p:cNvPr id="2" name="Rounded Rectangle 1"/>
            <p:cNvSpPr/>
            <p:nvPr/>
          </p:nvSpPr>
          <p:spPr>
            <a:xfrm>
              <a:off x="2664822" y="3752416"/>
              <a:ext cx="6087292" cy="21869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43201" y="1162594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sp>
        <p:nvSpPr>
          <p:cNvPr id="15" name="Frame 14">
            <a:extLst>
              <a:ext uri="{FF2B5EF4-FFF2-40B4-BE49-F238E27FC236}">
                <a16:creationId xmlns:a16="http://schemas.microsoft.com/office/drawing/2014/main" id="{FB7CBA15-EB20-4E51-A9E3-7FFCCCA95629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6/26/2020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4034" name="AutoShape 2" descr="https://www.fhwa.dot.gov/planning/census_issues/ctpp/faq/trb1.jpg"/>
          <p:cNvSpPr>
            <a:spLocks noChangeAspect="1" noChangeArrowheads="1"/>
          </p:cNvSpPr>
          <p:nvPr/>
        </p:nvSpPr>
        <p:spPr bwMode="auto">
          <a:xfrm>
            <a:off x="1291167" y="-154728"/>
            <a:ext cx="4814570" cy="2990215"/>
          </a:xfrm>
          <a:prstGeom prst="rect">
            <a:avLst/>
          </a:prstGeom>
          <a:noFill/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6700" y="1292671"/>
            <a:ext cx="12268199" cy="5600702"/>
            <a:chOff x="1275036" y="1047449"/>
            <a:chExt cx="6497363" cy="6787264"/>
          </a:xfrm>
        </p:grpSpPr>
        <p:sp>
          <p:nvSpPr>
            <p:cNvPr id="6" name="Rectangle 5"/>
            <p:cNvSpPr/>
            <p:nvPr/>
          </p:nvSpPr>
          <p:spPr>
            <a:xfrm>
              <a:off x="1275036" y="7126048"/>
              <a:ext cx="6477000" cy="708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প্রয়োজনীয় সফটওয়্যারের কাজে বিঘ্ন ঘটায়।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 descr="trb1.jpg"/>
            <p:cNvPicPr>
              <a:picLocks noChangeAspect="1"/>
            </p:cNvPicPr>
            <p:nvPr/>
          </p:nvPicPr>
          <p:blipFill>
            <a:blip r:embed="rId3"/>
            <a:srcRect l="2947" t="4372" r="4236" b="5486"/>
            <a:stretch>
              <a:fillRect/>
            </a:stretch>
          </p:blipFill>
          <p:spPr>
            <a:xfrm>
              <a:off x="1295400" y="1047449"/>
              <a:ext cx="6476999" cy="607859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66699" y="984144"/>
            <a:ext cx="12229749" cy="5916594"/>
            <a:chOff x="521962" y="1480373"/>
            <a:chExt cx="7725957" cy="5220524"/>
          </a:xfrm>
        </p:grpSpPr>
        <p:sp>
          <p:nvSpPr>
            <p:cNvPr id="10" name="Rectangle 9"/>
            <p:cNvSpPr/>
            <p:nvPr/>
          </p:nvSpPr>
          <p:spPr>
            <a:xfrm>
              <a:off x="616274" y="6184919"/>
              <a:ext cx="7631645" cy="515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হার্ডওয়্যারের সফটওয়্যার ইন্টারফেস বিনষ্ট করতে পারে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10" descr="daterecovery3-300x19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62" y="1480373"/>
              <a:ext cx="7725957" cy="414471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15987" y="1329051"/>
            <a:ext cx="12229751" cy="5597170"/>
            <a:chOff x="993355" y="1905000"/>
            <a:chExt cx="6825338" cy="4443292"/>
          </a:xfrm>
        </p:grpSpPr>
        <p:sp>
          <p:nvSpPr>
            <p:cNvPr id="13" name="Rectangle 12"/>
            <p:cNvSpPr/>
            <p:nvPr/>
          </p:nvSpPr>
          <p:spPr>
            <a:xfrm>
              <a:off x="993356" y="5884071"/>
              <a:ext cx="6825337" cy="464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কম্পিউটারের কার্যক্ষমতাকে নষ্ট করতে পারে।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index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3355" y="1905000"/>
              <a:ext cx="6825336" cy="395884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60117" y="1322955"/>
            <a:ext cx="12541483" cy="5524551"/>
            <a:chOff x="796152" y="1904999"/>
            <a:chExt cx="7441406" cy="4408864"/>
          </a:xfrm>
        </p:grpSpPr>
        <p:sp>
          <p:nvSpPr>
            <p:cNvPr id="16" name="Rectangle 15"/>
            <p:cNvSpPr/>
            <p:nvPr/>
          </p:nvSpPr>
          <p:spPr>
            <a:xfrm>
              <a:off x="1000803" y="5847184"/>
              <a:ext cx="7010400" cy="466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ব্যবহারকারীর কম্পিউটারে রক্ষিত তথ্য চুরি করে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44036" name="Picture 4" descr="http://grrcon.org/wp-content/uploads/2011/05/img-big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6152" y="1904999"/>
              <a:ext cx="7441406" cy="4005003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155862" y="1288445"/>
            <a:ext cx="12489872" cy="5561732"/>
            <a:chOff x="860252" y="1825219"/>
            <a:chExt cx="6909736" cy="4512717"/>
          </a:xfrm>
        </p:grpSpPr>
        <p:sp>
          <p:nvSpPr>
            <p:cNvPr id="19" name="Rectangle 18"/>
            <p:cNvSpPr/>
            <p:nvPr/>
          </p:nvSpPr>
          <p:spPr>
            <a:xfrm>
              <a:off x="1034264" y="5863457"/>
              <a:ext cx="6629400" cy="474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কম্পিউটারের গতি কমিয়ে দিতে পারে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44038" name="Picture 6" descr="http://www.techkrazy.com/wp-content/uploads/2012/12/Computer-Speed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0252" y="1825219"/>
              <a:ext cx="6909736" cy="4148098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50469" y="1186067"/>
            <a:ext cx="12703942" cy="5744734"/>
            <a:chOff x="971112" y="1981200"/>
            <a:chExt cx="6629400" cy="4200204"/>
          </a:xfrm>
        </p:grpSpPr>
        <p:sp>
          <p:nvSpPr>
            <p:cNvPr id="22" name="Rectangle 21"/>
            <p:cNvSpPr/>
            <p:nvPr/>
          </p:nvSpPr>
          <p:spPr>
            <a:xfrm>
              <a:off x="971112" y="5753852"/>
              <a:ext cx="6629400" cy="427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b="1" dirty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কম্পিউটারের সিস্টেম ফাইলের ক্ষতি করতে পারে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44040" name="Picture 8" descr="http://1.bp.blogspot.com/-F7feZ1G1Oxk/U9-cqn2b7QI/AAAAAAAABow/mK9vack4-50/s1600/disk+chekung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04013" y="1981200"/>
              <a:ext cx="6402013" cy="3769302"/>
            </a:xfrm>
            <a:prstGeom prst="rect">
              <a:avLst/>
            </a:prstGeom>
            <a:noFill/>
          </p:spPr>
        </p:pic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66700" y="431800"/>
            <a:ext cx="12268200" cy="55234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48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48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C6D01454-DA85-4B4A-AA7D-949FF66DE37A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FC0E5A-CB51-44B8-ADF8-36269FA5B7C0}"/>
              </a:ext>
            </a:extLst>
          </p:cNvPr>
          <p:cNvCxnSpPr>
            <a:cxnSpLocks/>
          </p:cNvCxnSpPr>
          <p:nvPr/>
        </p:nvCxnSpPr>
        <p:spPr bwMode="auto">
          <a:xfrm>
            <a:off x="266700" y="1229092"/>
            <a:ext cx="122682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31799"/>
            <a:ext cx="12268200" cy="58651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40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03529632"/>
              </p:ext>
            </p:extLst>
          </p:nvPr>
        </p:nvGraphicFramePr>
        <p:xfrm>
          <a:off x="1651000" y="1219200"/>
          <a:ext cx="9585960" cy="587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ame 7">
            <a:extLst>
              <a:ext uri="{FF2B5EF4-FFF2-40B4-BE49-F238E27FC236}">
                <a16:creationId xmlns:a16="http://schemas.microsoft.com/office/drawing/2014/main" id="{77126262-54C4-47FA-BFBF-CCD00873A9CE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C2C229-B546-47F6-9CE3-346AA401F2A1}"/>
              </a:ext>
            </a:extLst>
          </p:cNvPr>
          <p:cNvCxnSpPr>
            <a:cxnSpLocks/>
          </p:cNvCxnSpPr>
          <p:nvPr/>
        </p:nvCxnSpPr>
        <p:spPr bwMode="auto">
          <a:xfrm>
            <a:off x="266700" y="1229092"/>
            <a:ext cx="122682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304800" y="4342458"/>
            <a:ext cx="12268200" cy="243934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as-IN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গুরুত্বপূর্ন অনেক ডাটাবেজ বা অফিসিয়াল ফাইল উলোট-পালোট করে দিতে পারে</a:t>
            </a:r>
            <a:endParaRPr lang="en-US" sz="32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হার্ড ডিস্কের বুট সেক্টরে আক্রমন করে ফলে হার্ড ডিস্ক ফরমেট ছাড়া উপায় থাকে না</a:t>
            </a:r>
            <a:endParaRPr lang="en-US" sz="32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কম্পিউটারের গতিকে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ধীর</a:t>
            </a:r>
            <a:r>
              <a:rPr lang="as-IN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sz="32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এক্সিকিউটেবল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1444" y="431800"/>
            <a:ext cx="9326880" cy="5523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540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ভাইরাস</a:t>
            </a:r>
            <a:endParaRPr lang="en-US" sz="5400" b="1" kern="0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9" name="Picture 8" descr="10-notable-computer-virus-6.jpg"/>
          <p:cNvPicPr>
            <a:picLocks noChangeAspect="1"/>
          </p:cNvPicPr>
          <p:nvPr/>
        </p:nvPicPr>
        <p:blipFill>
          <a:blip r:embed="rId2"/>
          <a:srcRect l="29333" r="20000"/>
          <a:stretch>
            <a:fillRect/>
          </a:stretch>
        </p:blipFill>
        <p:spPr>
          <a:xfrm>
            <a:off x="5095057" y="1315183"/>
            <a:ext cx="4006544" cy="2782319"/>
          </a:xfrm>
          <a:prstGeom prst="rect">
            <a:avLst/>
          </a:prstGeom>
        </p:spPr>
      </p:pic>
      <p:pic>
        <p:nvPicPr>
          <p:cNvPr id="10" name="Picture 9" descr="2011-02-09_0754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601" y="1273811"/>
            <a:ext cx="3395199" cy="2823688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95399"/>
            <a:ext cx="4682236" cy="2802103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3FD0AE97-45A7-46D7-8225-EA07E810E52B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EF88C6-5450-401A-81B1-4F750F9BB077}"/>
              </a:ext>
            </a:extLst>
          </p:cNvPr>
          <p:cNvCxnSpPr>
            <a:cxnSpLocks/>
          </p:cNvCxnSpPr>
          <p:nvPr/>
        </p:nvCxnSpPr>
        <p:spPr bwMode="auto">
          <a:xfrm>
            <a:off x="266700" y="1229092"/>
            <a:ext cx="122682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12420" y="5638801"/>
            <a:ext cx="12222480" cy="12191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পড়ে</a:t>
            </a:r>
            <a:endParaRPr lang="en-US" sz="32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মরিস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ওয়ার্ম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1340433"/>
            <a:ext cx="3713662" cy="4053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82" y="1340432"/>
            <a:ext cx="4355918" cy="4053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71197"/>
            <a:ext cx="4085409" cy="402264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1444" y="431800"/>
            <a:ext cx="9326880" cy="5523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ওয়ার্ম</a:t>
            </a:r>
            <a:endParaRPr lang="en-US" sz="5440" b="1" kern="0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8B8603C-D9E9-4C76-8504-4F4260EEC989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6DD911-AC48-4E7A-8C66-2FB3394D8BC9}"/>
              </a:ext>
            </a:extLst>
          </p:cNvPr>
          <p:cNvCxnSpPr>
            <a:cxnSpLocks/>
          </p:cNvCxnSpPr>
          <p:nvPr/>
        </p:nvCxnSpPr>
        <p:spPr bwMode="auto">
          <a:xfrm>
            <a:off x="266700" y="1229092"/>
            <a:ext cx="122682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66700" y="4663441"/>
            <a:ext cx="12268200" cy="25386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ছদ্মাবরণে</a:t>
            </a:r>
            <a:r>
              <a:rPr lang="en-US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আড়াল</a:t>
            </a:r>
            <a:r>
              <a:rPr lang="en-US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রাখে</a:t>
            </a:r>
            <a:endParaRPr lang="en-US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8823"/>
          <a:stretch>
            <a:fillRect/>
          </a:stretch>
        </p:blipFill>
        <p:spPr>
          <a:xfrm>
            <a:off x="4414521" y="1344505"/>
            <a:ext cx="4145278" cy="3073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06407"/>
            <a:ext cx="4147821" cy="3189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99" y="1344506"/>
            <a:ext cx="3953330" cy="307398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6700" y="431800"/>
            <a:ext cx="12268200" cy="5523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ট্রোজান</a:t>
            </a:r>
            <a:r>
              <a:rPr lang="en-US" sz="4800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হর্স</a:t>
            </a:r>
            <a:endParaRPr lang="en-US" sz="4800" b="1" kern="0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27E8A5F-AD3D-4150-903C-925236CC722A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824688-2DC6-423D-AF5E-D645335FACA1}"/>
              </a:ext>
            </a:extLst>
          </p:cNvPr>
          <p:cNvCxnSpPr>
            <a:cxnSpLocks/>
          </p:cNvCxnSpPr>
          <p:nvPr/>
        </p:nvCxnSpPr>
        <p:spPr bwMode="auto">
          <a:xfrm>
            <a:off x="266700" y="1229092"/>
            <a:ext cx="122682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31800"/>
            <a:ext cx="12268200" cy="55234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44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4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4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4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486" y="6322454"/>
            <a:ext cx="5906523" cy="46166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কম্পিউটারে সংরক্ষিত কোন</a:t>
            </a:r>
            <a:r>
              <a:rPr lang="en-US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ফাইল</a:t>
            </a:r>
            <a:r>
              <a:rPr lang="en-US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Delete </a:t>
            </a:r>
            <a:r>
              <a:rPr lang="en-US" sz="24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মুছে</a:t>
            </a:r>
            <a:r>
              <a:rPr lang="en-US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দেয়   </a:t>
            </a:r>
            <a:r>
              <a:rPr lang="en-US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4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9426" y="6344225"/>
            <a:ext cx="4903306" cy="46166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ডেটা </a:t>
            </a:r>
            <a:r>
              <a:rPr lang="en-US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Corrupt </a:t>
            </a:r>
            <a:r>
              <a:rPr lang="bn-BD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বিকৃত করে   </a:t>
            </a:r>
            <a:r>
              <a:rPr lang="en-US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4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6" y="1338454"/>
            <a:ext cx="6053759" cy="4976247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721"/>
          <a:stretch/>
        </p:blipFill>
        <p:spPr>
          <a:xfrm>
            <a:off x="6400800" y="1346201"/>
            <a:ext cx="6053759" cy="4976251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2D6949B4-8B90-4C89-B43B-8AD57C5D3CF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8407AE-C91E-4754-A0B7-BEDAC25206F2}"/>
              </a:ext>
            </a:extLst>
          </p:cNvPr>
          <p:cNvCxnSpPr>
            <a:cxnSpLocks/>
          </p:cNvCxnSpPr>
          <p:nvPr/>
        </p:nvCxnSpPr>
        <p:spPr bwMode="auto">
          <a:xfrm>
            <a:off x="266700" y="1229092"/>
            <a:ext cx="122682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1800"/>
            <a:ext cx="12344400" cy="55234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533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4533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ছড়ায়</a:t>
            </a:r>
            <a:endParaRPr lang="en-US" sz="4533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228600" y="1143000"/>
            <a:ext cx="12344400" cy="0"/>
          </a:xfrm>
          <a:prstGeom prst="line">
            <a:avLst/>
          </a:prstGeom>
          <a:ln w="76200">
            <a:solidFill>
              <a:srgbClr val="4F19E7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6117185"/>
            <a:ext cx="123444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4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24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24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ইন্টারনেটের মাধ্যমে ম্যালওয়্যার ছড়িয়ে </a:t>
            </a:r>
            <a:r>
              <a:rPr lang="en-US" sz="24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24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DROM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192" y="1198316"/>
            <a:ext cx="3498816" cy="3449883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033" y="1259205"/>
            <a:ext cx="4707159" cy="2245360"/>
          </a:xfrm>
          <a:prstGeom prst="rect">
            <a:avLst/>
          </a:prstGeom>
        </p:spPr>
      </p:pic>
      <p:pic>
        <p:nvPicPr>
          <p:cNvPr id="12" name="Picture 11" descr="Pictur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044" y="3504565"/>
            <a:ext cx="4703148" cy="2462987"/>
          </a:xfrm>
          <a:prstGeom prst="rect">
            <a:avLst/>
          </a:prstGeom>
        </p:spPr>
      </p:pic>
      <p:pic>
        <p:nvPicPr>
          <p:cNvPr id="13" name="Picture 12" descr="sdrrsst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92" y="1232005"/>
            <a:ext cx="3996441" cy="3674534"/>
          </a:xfrm>
          <a:prstGeom prst="rect">
            <a:avLst/>
          </a:prstGeom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D52C08C5-37A2-4FA4-BE7D-0A947BE0FCF7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09477" y="1418184"/>
            <a:ext cx="6553752" cy="4479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4545101"/>
            <a:ext cx="8077200" cy="2431006"/>
          </a:xfrm>
          <a:prstGeom prst="rect">
            <a:avLst/>
          </a:prstGeom>
        </p:spPr>
      </p:pic>
      <p:sp>
        <p:nvSpPr>
          <p:cNvPr id="9" name="TextBox 1" descr="Bouquet"/>
          <p:cNvSpPr>
            <a:spLocks noChangeArrowheads="1"/>
          </p:cNvSpPr>
          <p:nvPr/>
        </p:nvSpPr>
        <p:spPr bwMode="auto">
          <a:xfrm>
            <a:off x="427707" y="381000"/>
            <a:ext cx="12145294" cy="85129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7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400" b="1" spc="57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spc="57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218" y="1495403"/>
            <a:ext cx="2689084" cy="2158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777FE86B-5084-4D53-A7F0-74C4C7961BB6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6F9C5-3081-4AE7-AD45-3E73F1A661C8}"/>
              </a:ext>
            </a:extLst>
          </p:cNvPr>
          <p:cNvSpPr/>
          <p:nvPr/>
        </p:nvSpPr>
        <p:spPr>
          <a:xfrm>
            <a:off x="1524000" y="4001869"/>
            <a:ext cx="1049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কেন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উচি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দলে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4183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79343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4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4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17909"/>
            <a:ext cx="12115800" cy="4749800"/>
          </a:xfrm>
        </p:spPr>
        <p:txBody>
          <a:bodyPr/>
          <a:lstStyle/>
          <a:p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3200" b="1" dirty="0">
              <a:solidFill>
                <a:srgbClr val="4F19E7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3200" b="1" dirty="0">
              <a:solidFill>
                <a:srgbClr val="4F19E7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প্রকারভেদসমূহ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3200" b="1" dirty="0">
              <a:solidFill>
                <a:srgbClr val="4F19E7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88B65A6-7284-4F99-A40B-BCDD7C169DBB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76072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42" y="1071982"/>
            <a:ext cx="2336516" cy="417978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8A74227-3F10-4FD3-B74B-DF17EB72FB85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E7E76-482C-4554-AE65-DCBBD7F7A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191000"/>
            <a:ext cx="2924754" cy="2574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83A40-FDBC-4EFA-9FEC-FE9682CB0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03032"/>
            <a:ext cx="2924754" cy="2574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59D9B-F873-4DF2-B4ED-3B15E4291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5046" y="4191000"/>
            <a:ext cx="2924754" cy="2574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5926C-C9F8-4192-B2C7-E7BA19B0F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546" y="4191000"/>
            <a:ext cx="2924754" cy="25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219200" y="5500933"/>
            <a:ext cx="10363200" cy="2271467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/>
          <a:p>
            <a:pPr marL="388609" indent="-388609" defTabSz="10362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120" dirty="0">
              <a:latin typeface="+mn-lt"/>
              <a:cs typeface="+mn-cs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D43C3BAF-429D-4859-AC90-F26D1B6014C2}"/>
              </a:ext>
            </a:extLst>
          </p:cNvPr>
          <p:cNvSpPr/>
          <p:nvPr/>
        </p:nvSpPr>
        <p:spPr>
          <a:xfrm>
            <a:off x="4152782" y="2658"/>
            <a:ext cx="4145280" cy="137293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ln w="190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9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C7483E-153A-4CA2-95EF-844C4DE875C9}"/>
              </a:ext>
            </a:extLst>
          </p:cNvPr>
          <p:cNvGrpSpPr/>
          <p:nvPr/>
        </p:nvGrpSpPr>
        <p:grpSpPr>
          <a:xfrm>
            <a:off x="7051819" y="1721034"/>
            <a:ext cx="4527923" cy="4577080"/>
            <a:chOff x="5148773" y="1992513"/>
            <a:chExt cx="3995226" cy="4038600"/>
          </a:xfrm>
        </p:grpSpPr>
        <p:sp>
          <p:nvSpPr>
            <p:cNvPr id="10" name="Bevel 11">
              <a:extLst>
                <a:ext uri="{FF2B5EF4-FFF2-40B4-BE49-F238E27FC236}">
                  <a16:creationId xmlns:a16="http://schemas.microsoft.com/office/drawing/2014/main" id="{D2E7C8C8-8622-42C1-BBA9-531BD4F3075F}"/>
                </a:ext>
              </a:extLst>
            </p:cNvPr>
            <p:cNvSpPr/>
            <p:nvPr/>
          </p:nvSpPr>
          <p:spPr>
            <a:xfrm>
              <a:off x="5148773" y="1992513"/>
              <a:ext cx="3995226" cy="4038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4BB91C-A081-4B99-BCCA-8CBB64F8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25" y="2514600"/>
              <a:ext cx="2938975" cy="31242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E80FA4-4603-47BB-95DE-96A940BFCEA1}"/>
              </a:ext>
            </a:extLst>
          </p:cNvPr>
          <p:cNvSpPr txBox="1"/>
          <p:nvPr/>
        </p:nvSpPr>
        <p:spPr>
          <a:xfrm>
            <a:off x="1170045" y="2100815"/>
            <a:ext cx="5835275" cy="35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533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ফিজুল</a:t>
            </a:r>
            <a:r>
              <a:rPr lang="en-US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7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408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শোল্লা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408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173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bn-IN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  <a:endParaRPr lang="bn-BD" sz="2267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317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:mirohan30@gmail.com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00459B6-4326-4FA0-BC59-EE1F1B995CA2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sortedinsurance.co.uk/media/1404/malware.gif">
            <a:extLst>
              <a:ext uri="{FF2B5EF4-FFF2-40B4-BE49-F238E27FC236}">
                <a16:creationId xmlns:a16="http://schemas.microsoft.com/office/drawing/2014/main" id="{9549035F-D54A-45FE-A010-D5B47365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1"/>
            <a:ext cx="12496800" cy="6593838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12553" y="-4735"/>
            <a:ext cx="12789050" cy="7091336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 w="57150">
            <a:solidFill>
              <a:srgbClr val="4F19E7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419600" y="228601"/>
            <a:ext cx="3429000" cy="8729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1823" tIns="50911" rIns="101823" bIns="5091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C9E2D0-DCE0-4B52-858E-4B41738634D9}"/>
              </a:ext>
            </a:extLst>
          </p:cNvPr>
          <p:cNvSpPr txBox="1">
            <a:spLocks/>
          </p:cNvSpPr>
          <p:nvPr/>
        </p:nvSpPr>
        <p:spPr>
          <a:xfrm>
            <a:off x="304801" y="5831538"/>
            <a:ext cx="12192000" cy="990901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সফটওয়্যারকে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0" y="325287"/>
            <a:ext cx="6045200" cy="1295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48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48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93544"/>
            <a:ext cx="10363200" cy="3678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kern="1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অ</a:t>
            </a:r>
            <a:r>
              <a:rPr lang="bn-BD" sz="4800" b="1" kern="1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48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4800" b="1" kern="12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১৬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833908F-106E-4140-8546-DC83AEB09AB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69091C26-C573-467E-84D8-AD22E62197A6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8D638-73E8-44B3-AB7F-2307F865C9E5}"/>
              </a:ext>
            </a:extLst>
          </p:cNvPr>
          <p:cNvSpPr/>
          <p:nvPr/>
        </p:nvSpPr>
        <p:spPr bwMode="auto">
          <a:xfrm>
            <a:off x="1910080" y="2314593"/>
            <a:ext cx="1036320" cy="103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Right Arrow 6">
            <a:extLst>
              <a:ext uri="{FF2B5EF4-FFF2-40B4-BE49-F238E27FC236}">
                <a16:creationId xmlns:a16="http://schemas.microsoft.com/office/drawing/2014/main" id="{104C8985-E43B-4719-81FE-FD5413744658}"/>
              </a:ext>
            </a:extLst>
          </p:cNvPr>
          <p:cNvSpPr/>
          <p:nvPr/>
        </p:nvSpPr>
        <p:spPr bwMode="auto">
          <a:xfrm>
            <a:off x="3205480" y="5527040"/>
            <a:ext cx="949960" cy="77724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id="{A06BC177-CC3B-40F0-A0A0-57D620E42765}"/>
              </a:ext>
            </a:extLst>
          </p:cNvPr>
          <p:cNvSpPr/>
          <p:nvPr/>
        </p:nvSpPr>
        <p:spPr bwMode="auto">
          <a:xfrm>
            <a:off x="533400" y="4845155"/>
            <a:ext cx="11353800" cy="120904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algn="ctr" defTabSz="103629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ভিডিওতে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কারা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আক্রমণ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graphicFrame>
        <p:nvGraphicFramePr>
          <p:cNvPr id="13" name="Object 12">
            <a:hlinkClick r:id="" action="ppaction://ole?verb=0"/>
            <a:extLst>
              <a:ext uri="{FF2B5EF4-FFF2-40B4-BE49-F238E27FC236}">
                <a16:creationId xmlns:a16="http://schemas.microsoft.com/office/drawing/2014/main" id="{8C921946-FB3C-40B4-93D0-63BCCF75C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41722"/>
              </p:ext>
            </p:extLst>
          </p:nvPr>
        </p:nvGraphicFramePr>
        <p:xfrm>
          <a:off x="4131377" y="1784289"/>
          <a:ext cx="3713480" cy="313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377" y="1784289"/>
                        <a:ext cx="3713480" cy="3133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11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11052789-8341-46E7-B8F3-2396E564DF01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27E4D-FE21-4587-AEE0-119D5297B1D7}"/>
              </a:ext>
            </a:extLst>
          </p:cNvPr>
          <p:cNvGrpSpPr/>
          <p:nvPr/>
        </p:nvGrpSpPr>
        <p:grpSpPr>
          <a:xfrm>
            <a:off x="2361" y="0"/>
            <a:ext cx="12801600" cy="70866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3C6D1-D223-455A-966B-3AEAB145AB2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C53C2B-2DFE-4E62-9F9B-7129274EE97D}"/>
                </a:ext>
              </a:extLst>
            </p:cNvPr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4467610B-9DAA-4510-8447-B98723DD1EE2}"/>
                </a:ext>
              </a:extLst>
            </p:cNvPr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EC7800-40B5-4B46-9856-5B5D472186BE}"/>
              </a:ext>
            </a:extLst>
          </p:cNvPr>
          <p:cNvSpPr/>
          <p:nvPr/>
        </p:nvSpPr>
        <p:spPr>
          <a:xfrm>
            <a:off x="2209800" y="338519"/>
            <a:ext cx="8991600" cy="1219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1970216-B98B-409D-90E4-8D494C29F703}"/>
              </a:ext>
            </a:extLst>
          </p:cNvPr>
          <p:cNvSpPr txBox="1">
            <a:spLocks/>
          </p:cNvSpPr>
          <p:nvPr/>
        </p:nvSpPr>
        <p:spPr>
          <a:xfrm>
            <a:off x="457204" y="1600200"/>
            <a:ext cx="12009119" cy="1295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7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2" descr="http://www.articlesweb.org/blog/wp-content/uploads/2011/10/spyware-and-malware-1.png">
            <a:extLst>
              <a:ext uri="{FF2B5EF4-FFF2-40B4-BE49-F238E27FC236}">
                <a16:creationId xmlns:a16="http://schemas.microsoft.com/office/drawing/2014/main" id="{5BB43330-8A0F-4E61-83A0-6842F9BF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2963"/>
            <a:ext cx="10972800" cy="3863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New Upload\Adove illustraror\27249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801600" cy="7086600"/>
          </a:xfrm>
          <a:prstGeom prst="rect">
            <a:avLst/>
          </a:prstGeom>
          <a:noFill/>
        </p:spPr>
      </p:pic>
      <p:sp>
        <p:nvSpPr>
          <p:cNvPr id="19" name="Flowchart: Alternate Process 18"/>
          <p:cNvSpPr/>
          <p:nvPr/>
        </p:nvSpPr>
        <p:spPr>
          <a:xfrm>
            <a:off x="3352800" y="345472"/>
            <a:ext cx="6477000" cy="1016449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9852" y="1551107"/>
            <a:ext cx="12156948" cy="762000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353" tIns="50177" rIns="100353" bIns="5017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EA9D1AF-3529-45E3-93A6-C69177E102E0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FF9196-954B-46EE-A3FA-0D63DB79771A}"/>
              </a:ext>
            </a:extLst>
          </p:cNvPr>
          <p:cNvSpPr txBox="1">
            <a:spLocks/>
          </p:cNvSpPr>
          <p:nvPr/>
        </p:nvSpPr>
        <p:spPr>
          <a:xfrm>
            <a:off x="339852" y="3276600"/>
            <a:ext cx="12309348" cy="3027680"/>
          </a:xfrm>
          <a:prstGeom prst="rect">
            <a:avLst/>
          </a:prstGeom>
        </p:spPr>
        <p:txBody>
          <a:bodyPr>
            <a:normAutofit/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ছড়ায়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-96253"/>
            <a:ext cx="12801600" cy="70866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795EB23E-0E27-4EE2-8DEF-A0A9949B7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" y="317327"/>
            <a:ext cx="10485120" cy="91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533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4533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endParaRPr lang="en-US" sz="4533" b="1" kern="0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18B250-4F24-41FF-BB25-B352228D35FA}"/>
              </a:ext>
            </a:extLst>
          </p:cNvPr>
          <p:cNvCxnSpPr>
            <a:cxnSpLocks/>
          </p:cNvCxnSpPr>
          <p:nvPr/>
        </p:nvCxnSpPr>
        <p:spPr bwMode="auto">
          <a:xfrm>
            <a:off x="457202" y="1233103"/>
            <a:ext cx="12009119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2" descr="http://acadtech.gwu.edu/sites/acadtech.gwu.edu/files/image/13030015p3-app%20icons.jpg">
            <a:extLst>
              <a:ext uri="{FF2B5EF4-FFF2-40B4-BE49-F238E27FC236}">
                <a16:creationId xmlns:a16="http://schemas.microsoft.com/office/drawing/2014/main" id="{39CBAB11-91FE-4C2F-87AA-2C7301F6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009" t="5769" r="7658" b="15385"/>
          <a:stretch>
            <a:fillRect/>
          </a:stretch>
        </p:blipFill>
        <p:spPr bwMode="auto">
          <a:xfrm>
            <a:off x="4720751" y="1301726"/>
            <a:ext cx="7085169" cy="5261633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25F8D2-42A1-4414-8C7C-CF2C0AE1D54E}"/>
              </a:ext>
            </a:extLst>
          </p:cNvPr>
          <p:cNvSpPr/>
          <p:nvPr/>
        </p:nvSpPr>
        <p:spPr>
          <a:xfrm>
            <a:off x="457201" y="2159001"/>
            <a:ext cx="4114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6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সফটওয়্যার হল কিছু প্রোগ্রামের</a:t>
            </a:r>
            <a:r>
              <a:rPr lang="en-US" sz="36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6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সমষ্টি যা কম্পিউটার বা কোনো ইলেকট্রনিক্স যন্ত্রকে নির্দেশ করে ক</a:t>
            </a:r>
            <a:r>
              <a:rPr lang="en-US" sz="36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as-IN" sz="36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করতে হবে আর ক</a:t>
            </a:r>
            <a:r>
              <a:rPr lang="en-US" sz="36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as-IN" sz="36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ভাবে করতে হবে ।</a:t>
            </a:r>
            <a:endParaRPr lang="en-US" sz="3600" b="1" dirty="0">
              <a:solidFill>
                <a:srgbClr val="4F19E7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0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13316"/>
            <a:ext cx="12268200" cy="91577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সফটওয়্যারের</a:t>
            </a:r>
            <a:r>
              <a:rPr lang="en-US" sz="4533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533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35807558"/>
              </p:ext>
            </p:extLst>
          </p:nvPr>
        </p:nvGraphicFramePr>
        <p:xfrm>
          <a:off x="1737360" y="1295400"/>
          <a:ext cx="9499600" cy="532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rame 6">
            <a:extLst>
              <a:ext uri="{FF2B5EF4-FFF2-40B4-BE49-F238E27FC236}">
                <a16:creationId xmlns:a16="http://schemas.microsoft.com/office/drawing/2014/main" id="{54A467BE-E825-4184-BB2D-09A0CD1BB645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BF006B-F22A-4C17-8BD2-3359C941617C}"/>
              </a:ext>
            </a:extLst>
          </p:cNvPr>
          <p:cNvCxnSpPr>
            <a:cxnSpLocks/>
          </p:cNvCxnSpPr>
          <p:nvPr/>
        </p:nvCxnSpPr>
        <p:spPr bwMode="auto">
          <a:xfrm>
            <a:off x="266700" y="1229092"/>
            <a:ext cx="122682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31800"/>
            <a:ext cx="12268200" cy="55234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480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4800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062" y="5628382"/>
            <a:ext cx="1226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ক্ষতিকারক সফটওয়্যার হলো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ভালো 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স</a:t>
            </a:r>
            <a:r>
              <a:rPr lang="as-IN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টওয়্যারের ঠিক বিপরীত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কাজ করা। ক্ষতিক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ারক</a:t>
            </a:r>
            <a:r>
              <a:rPr lang="as-IN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সফটওয়্যারকে ম্যালওয়্যার বলে। যা নানাভাবে কম্পিউটারের ক্ষতিসাধন করে। </a:t>
            </a:r>
            <a:endParaRPr lang="en-US" sz="3200" b="1" dirty="0">
              <a:solidFill>
                <a:srgbClr val="4F19E7"/>
              </a:solidFill>
            </a:endParaRPr>
          </a:p>
        </p:txBody>
      </p:sp>
      <p:pic>
        <p:nvPicPr>
          <p:cNvPr id="16386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062" y="1355851"/>
            <a:ext cx="5961378" cy="4027567"/>
          </a:xfrm>
          <a:prstGeom prst="rect">
            <a:avLst/>
          </a:prstGeom>
          <a:noFill/>
        </p:spPr>
      </p:pic>
      <p:pic>
        <p:nvPicPr>
          <p:cNvPr id="16388" name="Picture 4" descr="http://tr1.cbsistatic.com/hub/i/2013/08/12/9a4c6d6f-8f79-4bd6-b46d-bc9caecf0ef2/malwa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3521" y="1381760"/>
            <a:ext cx="5875017" cy="4001655"/>
          </a:xfrm>
          <a:prstGeom prst="rect">
            <a:avLst/>
          </a:prstGeom>
          <a:noFill/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FA519FFF-6822-442E-AD29-F0934075FAC7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00F85E-0F99-4E3D-B732-FA2F0743DED9}"/>
              </a:ext>
            </a:extLst>
          </p:cNvPr>
          <p:cNvCxnSpPr>
            <a:cxnSpLocks/>
          </p:cNvCxnSpPr>
          <p:nvPr/>
        </p:nvCxnSpPr>
        <p:spPr bwMode="auto">
          <a:xfrm>
            <a:off x="266700" y="1229092"/>
            <a:ext cx="12268200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409</Words>
  <Application>Microsoft Office PowerPoint</Application>
  <PresentationFormat>Custom</PresentationFormat>
  <Paragraphs>99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Siyam Rupali</vt:lpstr>
      <vt:lpstr>Times New Roman</vt:lpstr>
      <vt:lpstr>Wingdings</vt:lpstr>
      <vt:lpstr>Default Design</vt:lpstr>
      <vt:lpstr>Packager Shell Object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সফটওয়্যারের প্রকারভেদ</vt:lpstr>
      <vt:lpstr>ক্ষতিকারক সফটওয়্যার</vt:lpstr>
      <vt:lpstr>ম্যালওয়্যারের ক্ষতিকর কাজ</vt:lpstr>
      <vt:lpstr>ম্যালওয়্যারের প্রকারভেদ</vt:lpstr>
      <vt:lpstr>PowerPoint Presentation</vt:lpstr>
      <vt:lpstr>PowerPoint Presentation</vt:lpstr>
      <vt:lpstr>PowerPoint Presentation</vt:lpstr>
      <vt:lpstr>ম্যালওয়্যার যেভাবে কাজ করে</vt:lpstr>
      <vt:lpstr>যেভাবে ম্যালওয়্যার ছড়ায়</vt:lpstr>
      <vt:lpstr>PowerPoint Presentation</vt:lpstr>
      <vt:lpstr>মূল্যায়ন</vt:lpstr>
      <vt:lpstr>কোন প্রশ্ন?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MD ROHAN</cp:lastModifiedBy>
  <cp:revision>484</cp:revision>
  <dcterms:created xsi:type="dcterms:W3CDTF">2015-05-05T06:43:27Z</dcterms:created>
  <dcterms:modified xsi:type="dcterms:W3CDTF">2020-06-26T13:00:39Z</dcterms:modified>
</cp:coreProperties>
</file>