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5" r:id="rId3"/>
    <p:sldId id="259" r:id="rId4"/>
    <p:sldId id="260" r:id="rId5"/>
    <p:sldId id="261" r:id="rId6"/>
    <p:sldId id="262" r:id="rId7"/>
    <p:sldId id="263" r:id="rId8"/>
    <p:sldId id="273" r:id="rId9"/>
    <p:sldId id="264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07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monir106809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2362200" y="-762000"/>
            <a:ext cx="11506200" cy="5257800"/>
          </a:xfrm>
        </p:spPr>
        <p:txBody>
          <a:bodyPr/>
          <a:lstStyle/>
          <a:p>
            <a:r>
              <a:rPr lang="bn-BD" dirty="0" smtClean="0"/>
              <a:t> </a:t>
            </a:r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219200"/>
            <a:ext cx="8610600" cy="1323439"/>
          </a:xfrm>
          <a:prstGeom prst="rect">
            <a:avLst/>
          </a:prstGeom>
          <a:solidFill>
            <a:srgbClr val="00B0F0"/>
          </a:solidFill>
          <a:ln w="76200">
            <a:solidFill>
              <a:srgbClr val="FF00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আজকের ক্লাসে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IN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yellow-r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048000"/>
            <a:ext cx="7924800" cy="3505200"/>
          </a:xfrm>
          <a:prstGeom prst="rect">
            <a:avLst/>
          </a:prstGeom>
        </p:spPr>
      </p:pic>
    </p:spTree>
  </p:cSld>
  <p:clrMapOvr>
    <a:masterClrMapping/>
  </p:clrMapOvr>
  <p:transition spd="slow" advTm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69484"/>
            <a:ext cx="7994573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dirty="0" smtClean="0"/>
              <a:t>  </a:t>
            </a:r>
            <a:r>
              <a:rPr lang="bn-BD" sz="7200" b="1" i="1" dirty="0" smtClean="0">
                <a:solidFill>
                  <a:srgbClr val="59070D"/>
                </a:solidFill>
              </a:rPr>
              <a:t>ধন্যবাদ</a:t>
            </a:r>
            <a:r>
              <a:rPr lang="bn-IN" sz="7200" b="1" i="1" dirty="0" smtClean="0">
                <a:solidFill>
                  <a:srgbClr val="59070D"/>
                </a:solidFill>
              </a:rPr>
              <a:t> সবাইকে</a:t>
            </a:r>
            <a:endParaRPr lang="en-US" sz="7200" b="1" i="1" dirty="0">
              <a:solidFill>
                <a:srgbClr val="59070D"/>
              </a:solidFill>
            </a:endParaRPr>
          </a:p>
        </p:txBody>
      </p:sp>
      <p:pic>
        <p:nvPicPr>
          <p:cNvPr id="4" name="Picture 3" descr="Pengu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09800"/>
            <a:ext cx="8001000" cy="4343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990600"/>
            <a:ext cx="8686800" cy="4216539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b="1" i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শিক্ষক পরিচিতিঃ</a:t>
            </a:r>
            <a:r>
              <a:rPr lang="bn-BD" sz="3200" b="1" i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মোঃ মনির হোসেন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b="1" dirty="0" smtClean="0">
                <a:latin typeface="NikoshBAN" pitchFamily="2" charset="0"/>
                <a:cs typeface="NikoshBAN" pitchFamily="2" charset="0"/>
              </a:rPr>
              <a:t>এম,এস,এস, বি-এড। </a:t>
            </a:r>
            <a:endParaRPr lang="bn-IN" sz="6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সহকারি শিক্ষক </a:t>
            </a:r>
            <a:endParaRPr lang="bn-BD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b="1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ডাইনছড়ি পুরাতন</a:t>
            </a:r>
            <a:r>
              <a:rPr lang="bn-BD" sz="2800" b="1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সরকারি প্রাথমিক বিদ্যালয়</a:t>
            </a:r>
            <a:r>
              <a:rPr lang="bn-IN" sz="2800" b="1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3200" b="1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2800" b="1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মানিকছড়ি, খাগড়াছড়ি।</a:t>
            </a:r>
          </a:p>
          <a:p>
            <a:pPr algn="ctr"/>
            <a:r>
              <a:rPr lang="bn-IN" sz="2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মোবাইলঃ ০১৮২৩৪২১৭৩৩</a:t>
            </a:r>
          </a:p>
          <a:p>
            <a:pPr algn="ctr"/>
            <a:r>
              <a:rPr lang="bn-IN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ই-মেইলঃ 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hlinkClick r:id="rId2"/>
              </a:rPr>
              <a:t>monir106809@gmail.com</a:t>
            </a:r>
            <a:r>
              <a:rPr lang="bn-IN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INFiNIE\Desktop\2019\DSC_7245-cop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1752600"/>
            <a:ext cx="1706880" cy="2133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/>
            </a:r>
            <a:br>
              <a:rPr lang="bn-BD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bn-BD" sz="4400" b="1" i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44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>
              <a:buNone/>
            </a:pPr>
            <a:r>
              <a:rPr lang="bn-BD" sz="44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শ্রেণিঃ দ্বিতীয় ; বিষয়ঃ গণিত </a:t>
            </a:r>
          </a:p>
          <a:p>
            <a:pPr algn="ctr">
              <a:buNone/>
            </a:pPr>
            <a:r>
              <a:rPr lang="bn-BD" sz="44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পাঠ্যাংশঃ ৩ এর গুণের নামতা </a:t>
            </a:r>
            <a:endParaRPr lang="en-US" sz="4400" b="1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371600"/>
            <a:ext cx="4648200" cy="14478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6000" b="1" dirty="0" smtClean="0"/>
              <a:t>শিখনফলঃ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9560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bn-BD" dirty="0" smtClean="0"/>
              <a:t>১)   </a:t>
            </a:r>
            <a:r>
              <a:rPr lang="bn-BD" sz="3200" dirty="0" smtClean="0"/>
              <a:t>৩ এর গুণের নামতা বলতে পারবে।  </a:t>
            </a:r>
          </a:p>
          <a:p>
            <a:pPr>
              <a:buNone/>
            </a:pPr>
            <a:endParaRPr lang="bn-BD" sz="3200" dirty="0" smtClean="0"/>
          </a:p>
          <a:p>
            <a:pPr>
              <a:buNone/>
            </a:pPr>
            <a:r>
              <a:rPr lang="bn-BD" sz="3200" dirty="0" smtClean="0"/>
              <a:t>২)  </a:t>
            </a:r>
            <a:r>
              <a:rPr lang="bn-BD" sz="3200" dirty="0" smtClean="0"/>
              <a:t>৩ এর গুণের নামতা লিখতে পারবে । 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2438400"/>
            <a:ext cx="8229600" cy="762000"/>
          </a:xfrm>
        </p:spPr>
        <p:txBody>
          <a:bodyPr>
            <a:normAutofit/>
          </a:bodyPr>
          <a:lstStyle/>
          <a:p>
            <a:r>
              <a:rPr lang="bn-BD" sz="4400" b="1" dirty="0" smtClean="0">
                <a:solidFill>
                  <a:srgbClr val="00B050"/>
                </a:solidFill>
              </a:rPr>
              <a:t>পাঠ শিরোনামঃ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এর গুণের নামতা ।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sz="5400" b="1" dirty="0" smtClean="0">
                <a:solidFill>
                  <a:srgbClr val="59070D"/>
                </a:solidFill>
              </a:rPr>
              <a:t>পূর্ব জ্ঞান  যাচাই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8">
              <a:buNone/>
            </a:pPr>
            <a:r>
              <a:rPr lang="bn-BD" sz="4800" b="1" dirty="0" smtClean="0">
                <a:solidFill>
                  <a:schemeClr val="tx2"/>
                </a:solidFill>
              </a:rPr>
              <a:t>মিনার </a:t>
            </a:r>
            <a:r>
              <a:rPr lang="bn-BD" sz="4800" b="1" dirty="0" smtClean="0">
                <a:solidFill>
                  <a:schemeClr val="tx2"/>
                </a:solidFill>
              </a:rPr>
              <a:t>নামতার ভিডিও </a:t>
            </a:r>
            <a:r>
              <a:rPr lang="bn-BD" sz="4800" b="1" dirty="0" smtClean="0">
                <a:solidFill>
                  <a:schemeClr val="tx2"/>
                </a:solidFill>
              </a:rPr>
              <a:t>প্রদর্শন</a:t>
            </a:r>
            <a:r>
              <a:rPr lang="bn-IN" sz="4800" b="1" dirty="0" smtClean="0">
                <a:solidFill>
                  <a:schemeClr val="tx2"/>
                </a:solidFill>
              </a:rPr>
              <a:t> করে সাথে সাথে ছোট ছোট প্রশ্ন করবো</a:t>
            </a:r>
            <a:r>
              <a:rPr lang="bn-BD" sz="4800" b="1" dirty="0" smtClean="0">
                <a:solidFill>
                  <a:schemeClr val="tx2"/>
                </a:solidFill>
              </a:rPr>
              <a:t>।</a:t>
            </a:r>
            <a:endParaRPr lang="en-US" sz="4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4114800"/>
            <a:ext cx="685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1524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i="1" u="sng" dirty="0" smtClean="0">
                <a:solidFill>
                  <a:srgbClr val="59070D"/>
                </a:solidFill>
                <a:latin typeface="NikoshBAN" pitchFamily="2" charset="0"/>
                <a:cs typeface="NikoshBAN" pitchFamily="2" charset="0"/>
              </a:rPr>
              <a:t>উপস্থাপনঃ</a:t>
            </a:r>
            <a:endParaRPr lang="en-US" sz="4400" b="1" i="1" u="sng" dirty="0">
              <a:solidFill>
                <a:srgbClr val="59070D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1524000" y="2362200"/>
            <a:ext cx="1295400" cy="1066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1752600" y="3124200"/>
            <a:ext cx="1524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257800" y="57150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2362200" y="3124200"/>
            <a:ext cx="1524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451350" y="3365500"/>
          <a:ext cx="241300" cy="127000"/>
        </p:xfrm>
        <a:graphic>
          <a:graphicData uri="http://schemas.openxmlformats.org/presentationml/2006/ole">
            <p:oleObj spid="_x0000_s21506" name="Equation" r:id="rId3" imgW="241200" imgH="12672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791200" y="2819400"/>
            <a:ext cx="683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/>
              <a:t>৩ </a:t>
            </a:r>
            <a:endParaRPr lang="en-US" sz="3600" dirty="0"/>
          </a:p>
        </p:txBody>
      </p:sp>
      <p:sp>
        <p:nvSpPr>
          <p:cNvPr id="17" name="Multiply 16"/>
          <p:cNvSpPr/>
          <p:nvPr/>
        </p:nvSpPr>
        <p:spPr>
          <a:xfrm>
            <a:off x="6400800" y="2743200"/>
            <a:ext cx="914400" cy="609600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 rot="10800000" flipV="1">
            <a:off x="7162800" y="28956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১ </a:t>
            </a:r>
            <a:endParaRPr lang="en-US" sz="3600" dirty="0"/>
          </a:p>
        </p:txBody>
      </p:sp>
      <p:sp>
        <p:nvSpPr>
          <p:cNvPr id="19" name="Equal 18"/>
          <p:cNvSpPr/>
          <p:nvPr/>
        </p:nvSpPr>
        <p:spPr>
          <a:xfrm>
            <a:off x="7772400" y="2743200"/>
            <a:ext cx="762000" cy="762000"/>
          </a:xfrm>
          <a:prstGeom prst="mathEqua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460800" y="2819400"/>
            <a:ext cx="683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/>
              <a:t>৩ </a:t>
            </a:r>
            <a:endParaRPr lang="en-US" sz="3600" dirty="0"/>
          </a:p>
        </p:txBody>
      </p:sp>
      <p:sp>
        <p:nvSpPr>
          <p:cNvPr id="21" name="Isosceles Triangle 20"/>
          <p:cNvSpPr/>
          <p:nvPr/>
        </p:nvSpPr>
        <p:spPr>
          <a:xfrm>
            <a:off x="1447800" y="3733800"/>
            <a:ext cx="1295400" cy="1066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3429000" y="3733800"/>
            <a:ext cx="1295400" cy="1066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1295400" y="5029200"/>
            <a:ext cx="1295400" cy="1066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3124200" y="4953000"/>
            <a:ext cx="1295400" cy="1066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>
            <a:off x="5029200" y="4953000"/>
            <a:ext cx="1295400" cy="1066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/>
          <p:cNvSpPr/>
          <p:nvPr/>
        </p:nvSpPr>
        <p:spPr>
          <a:xfrm>
            <a:off x="1905000" y="40386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/>
          <p:cNvSpPr/>
          <p:nvPr/>
        </p:nvSpPr>
        <p:spPr>
          <a:xfrm>
            <a:off x="1828800" y="44196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/>
          <p:cNvSpPr/>
          <p:nvPr/>
        </p:nvSpPr>
        <p:spPr>
          <a:xfrm>
            <a:off x="2209800" y="44196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/>
          <p:cNvSpPr/>
          <p:nvPr/>
        </p:nvSpPr>
        <p:spPr>
          <a:xfrm>
            <a:off x="3886200" y="40386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nnector 31"/>
          <p:cNvSpPr/>
          <p:nvPr/>
        </p:nvSpPr>
        <p:spPr>
          <a:xfrm>
            <a:off x="3657600" y="44196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/>
          <p:cNvSpPr/>
          <p:nvPr/>
        </p:nvSpPr>
        <p:spPr>
          <a:xfrm>
            <a:off x="4267200" y="44196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Connector 33"/>
          <p:cNvSpPr/>
          <p:nvPr/>
        </p:nvSpPr>
        <p:spPr>
          <a:xfrm>
            <a:off x="1828800" y="52578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/>
          <p:cNvSpPr/>
          <p:nvPr/>
        </p:nvSpPr>
        <p:spPr>
          <a:xfrm>
            <a:off x="1600200" y="57150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Connector 35"/>
          <p:cNvSpPr/>
          <p:nvPr/>
        </p:nvSpPr>
        <p:spPr>
          <a:xfrm>
            <a:off x="2133600" y="57150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Connector 36"/>
          <p:cNvSpPr/>
          <p:nvPr/>
        </p:nvSpPr>
        <p:spPr>
          <a:xfrm>
            <a:off x="3657600" y="51816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Connector 37"/>
          <p:cNvSpPr/>
          <p:nvPr/>
        </p:nvSpPr>
        <p:spPr>
          <a:xfrm>
            <a:off x="3429000" y="57150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Connector 38"/>
          <p:cNvSpPr/>
          <p:nvPr/>
        </p:nvSpPr>
        <p:spPr>
          <a:xfrm>
            <a:off x="3886200" y="57150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Connector 39"/>
          <p:cNvSpPr/>
          <p:nvPr/>
        </p:nvSpPr>
        <p:spPr>
          <a:xfrm>
            <a:off x="5562600" y="51816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Connector 40"/>
          <p:cNvSpPr/>
          <p:nvPr/>
        </p:nvSpPr>
        <p:spPr>
          <a:xfrm>
            <a:off x="2057400" y="27432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Connector 41"/>
          <p:cNvSpPr/>
          <p:nvPr/>
        </p:nvSpPr>
        <p:spPr>
          <a:xfrm>
            <a:off x="5791200" y="57150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791200" y="3962400"/>
            <a:ext cx="683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/>
              <a:t>৩ </a:t>
            </a:r>
            <a:endParaRPr lang="en-US" sz="3600" dirty="0"/>
          </a:p>
        </p:txBody>
      </p:sp>
      <p:sp>
        <p:nvSpPr>
          <p:cNvPr id="44" name="Multiply 43"/>
          <p:cNvSpPr/>
          <p:nvPr/>
        </p:nvSpPr>
        <p:spPr>
          <a:xfrm>
            <a:off x="6477000" y="3962400"/>
            <a:ext cx="838200" cy="457200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 rot="10800000" flipV="1">
            <a:off x="7239000" y="38862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২  </a:t>
            </a:r>
            <a:endParaRPr lang="en-US" sz="3600" dirty="0"/>
          </a:p>
        </p:txBody>
      </p:sp>
      <p:sp>
        <p:nvSpPr>
          <p:cNvPr id="46" name="Equal 45"/>
          <p:cNvSpPr/>
          <p:nvPr/>
        </p:nvSpPr>
        <p:spPr>
          <a:xfrm>
            <a:off x="7772400" y="3733800"/>
            <a:ext cx="762000" cy="762000"/>
          </a:xfrm>
          <a:prstGeom prst="mathEqua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478433" y="3810000"/>
            <a:ext cx="665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/>
              <a:t>৬ </a:t>
            </a:r>
            <a:endParaRPr lang="en-US" sz="3600" dirty="0"/>
          </a:p>
        </p:txBody>
      </p:sp>
      <p:sp>
        <p:nvSpPr>
          <p:cNvPr id="48" name="TextBox 47"/>
          <p:cNvSpPr txBox="1"/>
          <p:nvPr/>
        </p:nvSpPr>
        <p:spPr>
          <a:xfrm>
            <a:off x="6248400" y="5181600"/>
            <a:ext cx="683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/>
              <a:t>৩ </a:t>
            </a:r>
            <a:endParaRPr lang="en-US" sz="3600" dirty="0"/>
          </a:p>
        </p:txBody>
      </p:sp>
      <p:sp>
        <p:nvSpPr>
          <p:cNvPr id="49" name="Multiply 48"/>
          <p:cNvSpPr/>
          <p:nvPr/>
        </p:nvSpPr>
        <p:spPr>
          <a:xfrm>
            <a:off x="6705600" y="5181600"/>
            <a:ext cx="838200" cy="457200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7391400" y="51816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৩ </a:t>
            </a:r>
            <a:endParaRPr lang="en-US" sz="3600" dirty="0"/>
          </a:p>
        </p:txBody>
      </p:sp>
      <p:sp>
        <p:nvSpPr>
          <p:cNvPr id="51" name="Equal 50"/>
          <p:cNvSpPr/>
          <p:nvPr/>
        </p:nvSpPr>
        <p:spPr>
          <a:xfrm>
            <a:off x="7848600" y="5029200"/>
            <a:ext cx="762000" cy="762000"/>
          </a:xfrm>
          <a:prstGeom prst="mathEqua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733470" y="5105400"/>
            <a:ext cx="821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/>
              <a:t>৯ 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5" grpId="0"/>
      <p:bldP spid="17" grpId="0" animBg="1"/>
      <p:bldP spid="18" grpId="0"/>
      <p:bldP spid="19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/>
      <p:bldP spid="44" grpId="0" animBg="1"/>
      <p:bldP spid="45" grpId="0"/>
      <p:bldP spid="46" grpId="0" animBg="1"/>
      <p:bldP spid="47" grpId="0"/>
      <p:bldP spid="48" grpId="0"/>
      <p:bldP spid="49" grpId="0" animBg="1"/>
      <p:bldP spid="50" grpId="0"/>
      <p:bldP spid="51" grpId="0" animBg="1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85800" y="4495800"/>
            <a:ext cx="685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524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i="1" u="sng" dirty="0" smtClean="0">
                <a:solidFill>
                  <a:srgbClr val="59070D"/>
                </a:solidFill>
                <a:latin typeface="NikoshBAN" pitchFamily="2" charset="0"/>
                <a:cs typeface="NikoshBAN" pitchFamily="2" charset="0"/>
              </a:rPr>
              <a:t>উপস্থাপনঃ</a:t>
            </a:r>
            <a:endParaRPr lang="en-US" sz="4400" b="1" i="1" u="sng" dirty="0">
              <a:solidFill>
                <a:srgbClr val="59070D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124200" y="2362200"/>
            <a:ext cx="1143000" cy="914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33400" y="2971800"/>
            <a:ext cx="1524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2514600" y="56388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838200" y="2514600"/>
            <a:ext cx="1524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451350" y="3365500"/>
          <a:ext cx="241300" cy="127000"/>
        </p:xfrm>
        <a:graphic>
          <a:graphicData uri="http://schemas.openxmlformats.org/presentationml/2006/ole">
            <p:oleObj spid="_x0000_s22530" name="Equation" r:id="rId3" imgW="241200" imgH="12672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791200" y="2819400"/>
            <a:ext cx="683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/>
              <a:t>৩ </a:t>
            </a:r>
            <a:endParaRPr lang="en-US" sz="3600" dirty="0"/>
          </a:p>
        </p:txBody>
      </p:sp>
      <p:sp>
        <p:nvSpPr>
          <p:cNvPr id="10" name="Multiply 9"/>
          <p:cNvSpPr/>
          <p:nvPr/>
        </p:nvSpPr>
        <p:spPr>
          <a:xfrm>
            <a:off x="6400800" y="2743200"/>
            <a:ext cx="914400" cy="609600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10800000" flipV="1">
            <a:off x="7162800" y="28194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৪ </a:t>
            </a:r>
            <a:endParaRPr lang="en-US" sz="3600" dirty="0"/>
          </a:p>
        </p:txBody>
      </p:sp>
      <p:sp>
        <p:nvSpPr>
          <p:cNvPr id="12" name="Equal 11"/>
          <p:cNvSpPr/>
          <p:nvPr/>
        </p:nvSpPr>
        <p:spPr>
          <a:xfrm>
            <a:off x="7772400" y="2743200"/>
            <a:ext cx="762000" cy="762000"/>
          </a:xfrm>
          <a:prstGeom prst="mathEqua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60800" y="2819400"/>
            <a:ext cx="923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/>
              <a:t>১২ </a:t>
            </a:r>
            <a:endParaRPr lang="en-US" sz="3600" dirty="0"/>
          </a:p>
        </p:txBody>
      </p:sp>
      <p:sp>
        <p:nvSpPr>
          <p:cNvPr id="14" name="Isosceles Triangle 13"/>
          <p:cNvSpPr/>
          <p:nvPr/>
        </p:nvSpPr>
        <p:spPr>
          <a:xfrm>
            <a:off x="1447800" y="3657600"/>
            <a:ext cx="1295400" cy="1066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3124200" y="3657600"/>
            <a:ext cx="1295400" cy="1066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457200" y="4876800"/>
            <a:ext cx="1295400" cy="1066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3810000" y="4876800"/>
            <a:ext cx="1295400" cy="1066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2286000" y="4876800"/>
            <a:ext cx="1295400" cy="1066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/>
          <p:cNvSpPr/>
          <p:nvPr/>
        </p:nvSpPr>
        <p:spPr>
          <a:xfrm>
            <a:off x="1676400" y="44196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/>
          <p:cNvSpPr/>
          <p:nvPr/>
        </p:nvSpPr>
        <p:spPr>
          <a:xfrm>
            <a:off x="1981200" y="38862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/>
          <p:cNvSpPr/>
          <p:nvPr/>
        </p:nvSpPr>
        <p:spPr>
          <a:xfrm>
            <a:off x="2286000" y="44196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Connector 21"/>
          <p:cNvSpPr/>
          <p:nvPr/>
        </p:nvSpPr>
        <p:spPr>
          <a:xfrm>
            <a:off x="3581400" y="39624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/>
          <p:cNvSpPr/>
          <p:nvPr/>
        </p:nvSpPr>
        <p:spPr>
          <a:xfrm>
            <a:off x="3352800" y="43434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/>
          <p:cNvSpPr/>
          <p:nvPr/>
        </p:nvSpPr>
        <p:spPr>
          <a:xfrm>
            <a:off x="3962400" y="43434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/>
          <p:cNvSpPr/>
          <p:nvPr/>
        </p:nvSpPr>
        <p:spPr>
          <a:xfrm>
            <a:off x="990600" y="51054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/>
          <p:cNvSpPr/>
          <p:nvPr/>
        </p:nvSpPr>
        <p:spPr>
          <a:xfrm>
            <a:off x="762000" y="55626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/>
          <p:cNvSpPr/>
          <p:nvPr/>
        </p:nvSpPr>
        <p:spPr>
          <a:xfrm>
            <a:off x="1295400" y="55626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/>
          <p:cNvSpPr/>
          <p:nvPr/>
        </p:nvSpPr>
        <p:spPr>
          <a:xfrm>
            <a:off x="4343400" y="51054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/>
          <p:cNvSpPr/>
          <p:nvPr/>
        </p:nvSpPr>
        <p:spPr>
          <a:xfrm>
            <a:off x="4114800" y="56388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/>
          <p:cNvSpPr/>
          <p:nvPr/>
        </p:nvSpPr>
        <p:spPr>
          <a:xfrm>
            <a:off x="4572000" y="56388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/>
          <p:cNvSpPr/>
          <p:nvPr/>
        </p:nvSpPr>
        <p:spPr>
          <a:xfrm>
            <a:off x="2819400" y="51054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nnector 31"/>
          <p:cNvSpPr/>
          <p:nvPr/>
        </p:nvSpPr>
        <p:spPr>
          <a:xfrm>
            <a:off x="1066800" y="29718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/>
          <p:cNvSpPr/>
          <p:nvPr/>
        </p:nvSpPr>
        <p:spPr>
          <a:xfrm>
            <a:off x="3048000" y="56388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638800" y="4343400"/>
            <a:ext cx="683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/>
              <a:t>৩ </a:t>
            </a:r>
            <a:endParaRPr lang="en-US" sz="3600" dirty="0"/>
          </a:p>
        </p:txBody>
      </p:sp>
      <p:sp>
        <p:nvSpPr>
          <p:cNvPr id="35" name="Multiply 34"/>
          <p:cNvSpPr/>
          <p:nvPr/>
        </p:nvSpPr>
        <p:spPr>
          <a:xfrm>
            <a:off x="6477000" y="4343400"/>
            <a:ext cx="838200" cy="457200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0800000" flipV="1">
            <a:off x="7315200" y="42672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৫  </a:t>
            </a:r>
            <a:endParaRPr lang="en-US" sz="3600" dirty="0"/>
          </a:p>
        </p:txBody>
      </p:sp>
      <p:sp>
        <p:nvSpPr>
          <p:cNvPr id="37" name="Equal 36"/>
          <p:cNvSpPr/>
          <p:nvPr/>
        </p:nvSpPr>
        <p:spPr>
          <a:xfrm>
            <a:off x="7772400" y="4191000"/>
            <a:ext cx="762000" cy="762000"/>
          </a:xfrm>
          <a:prstGeom prst="mathEqua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458200" y="4267200"/>
            <a:ext cx="925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/>
              <a:t>১৫ </a:t>
            </a:r>
            <a:endParaRPr lang="en-US" sz="3600" dirty="0"/>
          </a:p>
        </p:txBody>
      </p:sp>
      <p:sp>
        <p:nvSpPr>
          <p:cNvPr id="43" name="TextBox 42"/>
          <p:cNvSpPr txBox="1"/>
          <p:nvPr/>
        </p:nvSpPr>
        <p:spPr>
          <a:xfrm>
            <a:off x="8733470" y="5105400"/>
            <a:ext cx="5212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/>
              <a:t>  </a:t>
            </a:r>
            <a:endParaRPr lang="en-US" sz="3600" dirty="0"/>
          </a:p>
        </p:txBody>
      </p:sp>
      <p:sp>
        <p:nvSpPr>
          <p:cNvPr id="44" name="Isosceles Triangle 43"/>
          <p:cNvSpPr/>
          <p:nvPr/>
        </p:nvSpPr>
        <p:spPr>
          <a:xfrm>
            <a:off x="1828800" y="2438400"/>
            <a:ext cx="1143000" cy="914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/>
          <p:cNvSpPr/>
          <p:nvPr/>
        </p:nvSpPr>
        <p:spPr>
          <a:xfrm>
            <a:off x="228600" y="2362200"/>
            <a:ext cx="1295400" cy="914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/>
          <p:cNvSpPr/>
          <p:nvPr/>
        </p:nvSpPr>
        <p:spPr>
          <a:xfrm>
            <a:off x="4495800" y="2286000"/>
            <a:ext cx="1219200" cy="914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Connector 46"/>
          <p:cNvSpPr/>
          <p:nvPr/>
        </p:nvSpPr>
        <p:spPr>
          <a:xfrm>
            <a:off x="2286000" y="26670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Connector 47"/>
          <p:cNvSpPr/>
          <p:nvPr/>
        </p:nvSpPr>
        <p:spPr>
          <a:xfrm>
            <a:off x="2057400" y="29718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Connector 48"/>
          <p:cNvSpPr/>
          <p:nvPr/>
        </p:nvSpPr>
        <p:spPr>
          <a:xfrm>
            <a:off x="2514600" y="30480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Connector 49"/>
          <p:cNvSpPr/>
          <p:nvPr/>
        </p:nvSpPr>
        <p:spPr>
          <a:xfrm>
            <a:off x="3581400" y="25908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Connector 50"/>
          <p:cNvSpPr/>
          <p:nvPr/>
        </p:nvSpPr>
        <p:spPr>
          <a:xfrm>
            <a:off x="3352800" y="29718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Connector 51"/>
          <p:cNvSpPr/>
          <p:nvPr/>
        </p:nvSpPr>
        <p:spPr>
          <a:xfrm>
            <a:off x="3810000" y="29718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Connector 52"/>
          <p:cNvSpPr/>
          <p:nvPr/>
        </p:nvSpPr>
        <p:spPr>
          <a:xfrm>
            <a:off x="4724400" y="28956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Connector 53"/>
          <p:cNvSpPr/>
          <p:nvPr/>
        </p:nvSpPr>
        <p:spPr>
          <a:xfrm>
            <a:off x="5029200" y="25146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lowchart: Connector 54"/>
          <p:cNvSpPr/>
          <p:nvPr/>
        </p:nvSpPr>
        <p:spPr>
          <a:xfrm>
            <a:off x="5105400" y="28956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0" y="2362200"/>
            <a:ext cx="91440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0" y="3657600"/>
            <a:ext cx="9144000" cy="2438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35" grpId="0" animBg="1"/>
      <p:bldP spid="36" grpId="0"/>
      <p:bldP spid="37" grpId="0" animBg="1"/>
      <p:bldP spid="38" grpId="0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76400" y="12192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মূল্যায়ন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কত হয় লিখঃ 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3505200" y="2438400"/>
            <a:ext cx="1371600" cy="1066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038600" y="26670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400800" y="2895600"/>
            <a:ext cx="405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/>
              <a:t>৩</a:t>
            </a:r>
            <a:endParaRPr lang="en-US" sz="2400" dirty="0"/>
          </a:p>
        </p:txBody>
      </p:sp>
      <p:sp>
        <p:nvSpPr>
          <p:cNvPr id="24" name="Multiply 23"/>
          <p:cNvSpPr/>
          <p:nvPr/>
        </p:nvSpPr>
        <p:spPr>
          <a:xfrm>
            <a:off x="6705600" y="2895600"/>
            <a:ext cx="609600" cy="304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315200" y="2895600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/>
              <a:t>২ </a:t>
            </a:r>
            <a:endParaRPr lang="en-US" sz="2800" dirty="0"/>
          </a:p>
        </p:txBody>
      </p:sp>
      <p:sp>
        <p:nvSpPr>
          <p:cNvPr id="26" name="Equal 25"/>
          <p:cNvSpPr/>
          <p:nvPr/>
        </p:nvSpPr>
        <p:spPr>
          <a:xfrm>
            <a:off x="7620000" y="2743200"/>
            <a:ext cx="381000" cy="6858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229600" y="2743200"/>
            <a:ext cx="685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/>
          <p:cNvSpPr/>
          <p:nvPr/>
        </p:nvSpPr>
        <p:spPr>
          <a:xfrm>
            <a:off x="685800" y="2286000"/>
            <a:ext cx="1371600" cy="1066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90600" y="29718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524000" y="29718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219200" y="25146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/>
          <p:cNvSpPr/>
          <p:nvPr/>
        </p:nvSpPr>
        <p:spPr>
          <a:xfrm>
            <a:off x="3505200" y="2438400"/>
            <a:ext cx="1371600" cy="1066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038600" y="26670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267200" y="30480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733800" y="31242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473</TotalTime>
  <Words>110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Flow</vt:lpstr>
      <vt:lpstr>Equation</vt:lpstr>
      <vt:lpstr>Slide 1</vt:lpstr>
      <vt:lpstr>Slide 2</vt:lpstr>
      <vt:lpstr>    </vt:lpstr>
      <vt:lpstr>শিখনফলঃ</vt:lpstr>
      <vt:lpstr>পাঠ শিরোনামঃ ৩ এর গুণের নামতা ।</vt:lpstr>
      <vt:lpstr>পূর্ব জ্ঞান  যাচাই: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দাগন ভূঁইয়া উপজেলা</dc:title>
  <dc:creator>PTI</dc:creator>
  <cp:lastModifiedBy>INFiNIE</cp:lastModifiedBy>
  <cp:revision>81</cp:revision>
  <dcterms:created xsi:type="dcterms:W3CDTF">2006-08-16T00:00:00Z</dcterms:created>
  <dcterms:modified xsi:type="dcterms:W3CDTF">2020-06-27T18:06:32Z</dcterms:modified>
</cp:coreProperties>
</file>