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70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106809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-roses-50-set-compr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33600"/>
            <a:ext cx="6934200" cy="4145446"/>
          </a:xfrm>
          <a:prstGeom prst="rect">
            <a:avLst/>
          </a:prstGeom>
        </p:spPr>
      </p:pic>
      <p:pic>
        <p:nvPicPr>
          <p:cNvPr id="18" name="Picture 17" descr="red-roses-50-set-compr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6934200" cy="414544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90600" y="228600"/>
            <a:ext cx="7086600" cy="1447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457200"/>
            <a:ext cx="3962400" cy="1828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ব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505200" cy="1733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981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table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429000"/>
            <a:ext cx="4114800" cy="2057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28600"/>
            <a:ext cx="2743200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458361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book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838200"/>
            <a:ext cx="4114800" cy="1828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পেন্সি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6200"/>
            <a:ext cx="3200400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22860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pencil</a:t>
            </a:r>
            <a:endParaRPr lang="en-US" sz="6600" dirty="0"/>
          </a:p>
        </p:txBody>
      </p:sp>
      <p:sp>
        <p:nvSpPr>
          <p:cNvPr id="5" name="Right Arrow 4"/>
          <p:cNvSpPr/>
          <p:nvPr/>
        </p:nvSpPr>
        <p:spPr>
          <a:xfrm>
            <a:off x="76200" y="3505200"/>
            <a:ext cx="4724400" cy="2209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বে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505200"/>
            <a:ext cx="2362200" cy="225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867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8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 we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the book at page 10.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90800"/>
            <a:ext cx="8458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reading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text. Students listen to me.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00600"/>
            <a:ext cx="8610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will repeat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me 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4582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6600"/>
                </a:solidFill>
              </a:rPr>
              <a:t>Lets </a:t>
            </a:r>
            <a:r>
              <a:rPr lang="en-US" sz="4800" dirty="0" smtClean="0">
                <a:solidFill>
                  <a:srgbClr val="FF6600"/>
                </a:solidFill>
              </a:rPr>
              <a:t>go to </a:t>
            </a:r>
            <a:r>
              <a:rPr lang="en-US" sz="4800" dirty="0" smtClean="0">
                <a:solidFill>
                  <a:srgbClr val="FF6600"/>
                </a:solidFill>
              </a:rPr>
              <a:t>make some pairs.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458200" cy="2057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pictures' name one to another in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572000"/>
            <a:ext cx="8382000" cy="198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 </a:t>
            </a:r>
            <a:r>
              <a:rPr lang="en-US" sz="6000" dirty="0" smtClean="0"/>
              <a:t>will </a:t>
            </a:r>
            <a:r>
              <a:rPr lang="en-US" sz="6000" dirty="0" smtClean="0"/>
              <a:t>see the pair work.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4114800" cy="2667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জানা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27940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2362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200400"/>
            <a:ext cx="4343400" cy="2971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দরজ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200400"/>
            <a:ext cx="2057399" cy="2633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791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door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457200"/>
            <a:ext cx="3962400" cy="1828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ব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505200" cy="1733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981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table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429000"/>
            <a:ext cx="4114800" cy="2057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28600"/>
            <a:ext cx="2743200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458361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book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229600" cy="182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No more today.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67000"/>
            <a:ext cx="8229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Thanks everyone</a:t>
            </a:r>
            <a:endParaRPr lang="en-US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943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33600" y="5141742"/>
            <a:ext cx="4648200" cy="1716258"/>
            <a:chOff x="2133600" y="5141742"/>
            <a:chExt cx="4648200" cy="1716258"/>
          </a:xfrm>
        </p:grpSpPr>
        <p:pic>
          <p:nvPicPr>
            <p:cNvPr id="5" name="Picture 4" descr="ro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141742"/>
              <a:ext cx="4648200" cy="17162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71800" y="5934670"/>
              <a:ext cx="3008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Good bye</a:t>
              </a:r>
              <a:endParaRPr lang="en-US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স্কুল ছুট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928878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79248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Teacher’s Introduction</a:t>
            </a:r>
            <a:endParaRPr lang="en-US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95601"/>
            <a:ext cx="6248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Dainchari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Government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Primary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Manikchari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Khagrachari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Mobile: 01823421733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monir106809@gmail.com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NFiNIE\Desktop\Me\1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362200"/>
            <a:ext cx="1616075" cy="199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39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ntroduction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83058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One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: English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Unite:5,Lesson:1-3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40 min</a:t>
            </a:r>
          </a:p>
          <a:p>
            <a:pPr algn="ctr"/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86868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Student will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be able to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know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667000"/>
            <a:ext cx="8450146" cy="3267387"/>
            <a:chOff x="376084" y="2716642"/>
            <a:chExt cx="8382000" cy="3223588"/>
          </a:xfrm>
        </p:grpSpPr>
        <p:sp>
          <p:nvSpPr>
            <p:cNvPr id="3" name="TextBox 2"/>
            <p:cNvSpPr txBox="1"/>
            <p:nvPr/>
          </p:nvSpPr>
          <p:spPr>
            <a:xfrm>
              <a:off x="376084" y="2716642"/>
              <a:ext cx="7696200" cy="15696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1.1.1 Repeat after the teacher simple </a:t>
              </a:r>
              <a:r>
                <a:rPr lang="en-US" sz="4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words and </a:t>
              </a:r>
              <a:r>
                <a:rPr lang="en-US" sz="4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phrases. </a:t>
              </a:r>
              <a:endPara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084" y="4370570"/>
              <a:ext cx="8382000" cy="15696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1.1.2 </a:t>
              </a:r>
              <a:r>
                <a:rPr lang="en-US" sz="48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Say simple words and phrases.</a:t>
              </a:r>
              <a:endPara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et’s go we see pictures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 descr="cla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81200"/>
            <a:ext cx="4279392" cy="2971800"/>
          </a:xfrm>
          <a:prstGeom prst="rect">
            <a:avLst/>
          </a:prstGeom>
        </p:spPr>
      </p:pic>
      <p:pic>
        <p:nvPicPr>
          <p:cNvPr id="4" name="Picture 3" descr="বিদ্যালয়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4572000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2600"/>
            <a:ext cx="91440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see in the  picture?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েণ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343400"/>
            <a:ext cx="8534400" cy="2362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see in the classroom?</a:t>
            </a:r>
            <a:endParaRPr 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07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 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will 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4191000"/>
            <a:ext cx="7848600" cy="2209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Commands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4114800" cy="2667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জানা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27940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2362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200400"/>
            <a:ext cx="4343400" cy="2971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দরজ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200400"/>
            <a:ext cx="2057399" cy="2633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791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door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304800"/>
            <a:ext cx="3810000" cy="23622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W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hat is this ?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Picture 2" descr="চেয়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6675"/>
            <a:ext cx="2286000" cy="176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787604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chair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3352800"/>
            <a:ext cx="3962400" cy="2514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W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hat is this ?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6" name="Picture 5" descr="ফ্ল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2895600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638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floor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</TotalTime>
  <Words>210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User-PC</dc:creator>
  <cp:lastModifiedBy>INFiNIE</cp:lastModifiedBy>
  <cp:revision>53</cp:revision>
  <dcterms:created xsi:type="dcterms:W3CDTF">2006-08-16T00:00:00Z</dcterms:created>
  <dcterms:modified xsi:type="dcterms:W3CDTF">2020-06-28T06:52:39Z</dcterms:modified>
</cp:coreProperties>
</file>