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4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Content\ICT Class\Eight\aaaa\Slid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Content\ICT Class\Eight\aaaa\Slide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Content\ICT Class\Eight\aaaa\Slid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20782"/>
            <a:ext cx="990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ontent\ICT Class\Eight\aaaa\Slide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7"/>
            <a:ext cx="990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Content\ICT Class\Eight\aaaa\Slide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ontent\ICT Class\Eight\aaaa\Slid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ontent\ICT Class\Eight\aaaa\Slid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ontent\ICT Class\Eight\aaaa\Slid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ontent\ICT Class\Eight\aaaa\Slid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90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Content\ICT Class\Eight\aaaa\Slid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Content\ICT Class\Eight\aaaa\Slide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90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" y="-13856"/>
            <a:ext cx="9886068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Content\ICT Class\Eight\aaaa\Slide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906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A4 Paper (210x297 mm)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</dc:creator>
  <cp:lastModifiedBy>Afroza</cp:lastModifiedBy>
  <cp:revision>5</cp:revision>
  <dcterms:created xsi:type="dcterms:W3CDTF">2006-08-16T00:00:00Z</dcterms:created>
  <dcterms:modified xsi:type="dcterms:W3CDTF">2020-06-09T03:25:09Z</dcterms:modified>
</cp:coreProperties>
</file>