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29"/>
  </p:notesMasterIdLst>
  <p:sldIdLst>
    <p:sldId id="280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7" r:id="rId12"/>
    <p:sldId id="290" r:id="rId13"/>
    <p:sldId id="291" r:id="rId14"/>
    <p:sldId id="298" r:id="rId15"/>
    <p:sldId id="292" r:id="rId16"/>
    <p:sldId id="294" r:id="rId17"/>
    <p:sldId id="299" r:id="rId18"/>
    <p:sldId id="293" r:id="rId19"/>
    <p:sldId id="295" r:id="rId20"/>
    <p:sldId id="300" r:id="rId21"/>
    <p:sldId id="296" r:id="rId22"/>
    <p:sldId id="301" r:id="rId23"/>
    <p:sldId id="302" r:id="rId24"/>
    <p:sldId id="303" r:id="rId25"/>
    <p:sldId id="304" r:id="rId26"/>
    <p:sldId id="305" r:id="rId27"/>
    <p:sldId id="30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Fqjx9arYybG5E4fQXDy8QA==" hashData="+otTKjz/bqyaSwc5VMk90bpJwAWKctlNQGkk/LEyg8Mvy1LWjTFj8pPGYQxbY5cAE+ZGiCRcfynqbRENwGxBvA=="/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6600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3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8160C-E78F-45D3-8BE3-3A86D21DAFF7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D409B-E34F-4327-B934-6EEDF2799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71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D409B-E34F-4327-B934-6EEDF27994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10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D409B-E34F-4327-B934-6EEDF27994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45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D409B-E34F-4327-B934-6EEDF27994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0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D409B-E34F-4327-B934-6EEDF279948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12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D409B-E34F-4327-B934-6EEDF279948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74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D409B-E34F-4327-B934-6EEDF279948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62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D409B-E34F-4327-B934-6EEDF279948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13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D409B-E34F-4327-B934-6EEDF27994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01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D409B-E34F-4327-B934-6EEDF27994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38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D409B-E34F-4327-B934-6EEDF27994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04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D409B-E34F-4327-B934-6EEDF27994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11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D409B-E34F-4327-B934-6EEDF27994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51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D409B-E34F-4327-B934-6EEDF27994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23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D409B-E34F-4327-B934-6EEDF27994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86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D409B-E34F-4327-B934-6EEDF27994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43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26732-1CD1-4DA7-AED3-30372D5CF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292E9-CFC1-48F7-8FFF-92AFD5086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04DA6-716D-47A7-8774-BA8D4C0A6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FAB2-AE28-4ECC-9277-04777C1AC66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BE4E2-3045-4380-99D3-73ADDB98E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373A0-0FB5-4760-9834-6EDD29291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A29A-E3E4-47A2-A969-29528E74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91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840E-27AF-458A-808C-AC9EB139E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2FCE80-9332-4EA2-8397-AB9B8F89E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BD770-55B4-4B60-B092-FE4000AA7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FAB2-AE28-4ECC-9277-04777C1AC66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6C997-76BA-4D04-BB33-69F326461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CEC25-A11F-40A5-B2A9-75465A181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A29A-E3E4-47A2-A969-29528E74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52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0E325-A405-41EC-B289-66710BC62E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EBF00E-04A1-458E-875D-2BDB3B685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ABE87-FCAA-4D5D-9F15-341775367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FAB2-AE28-4ECC-9277-04777C1AC66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BF6F9-41EF-48AE-A1FC-3B0C8EB56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ED6F5-5E90-4380-8E71-747255AC7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A29A-E3E4-47A2-A969-29528E74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39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EA72-2F16-4930-98BE-76965EB42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5155F2-BAEF-4ABE-895C-142BE10AA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A1580-B366-4918-B607-DF794960D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D8EA-F77F-4761-88CC-2034EB13FE00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C2A09-5C4B-4388-B126-AC44E7133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B7B27-1695-4278-B35E-3BC772B7E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9923-C106-48C6-B144-E6AA6E0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25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89686-0237-4D15-836B-FA82E23EC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6F516-3ACC-42D4-A5D3-030390BE7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947D4-6EC6-48F6-B52B-04E5E9831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D8EA-F77F-4761-88CC-2034EB13FE00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78D38-3D9D-4746-9C2D-E8DCEBBB2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A5609-2F0F-4E5D-A6E7-C5B364429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9923-C106-48C6-B144-E6AA6E0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0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9BA10-A88F-471D-9F3B-64D23BDA0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692B8-3077-4662-A791-E4B9AA891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E44D9-6EAC-4F05-9CEC-CFA969814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D8EA-F77F-4761-88CC-2034EB13FE00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2AF70-7D4C-4351-8939-F596073F4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05C94-252B-44C3-89C8-BA8B3534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9923-C106-48C6-B144-E6AA6E0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09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B0073-DE09-4B50-99C6-EBB633AB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779BF-7F8B-4F3B-AAB7-CEB690DBA1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6756EF-40DE-4E3A-9629-0528C12B1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EB11A-8E15-4574-BFEE-DC79D8F3A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D8EA-F77F-4761-88CC-2034EB13FE00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73899D-A6EF-43ED-9C2B-956813AAC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A6036-5F14-4A9D-8350-5B5EFF08E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9923-C106-48C6-B144-E6AA6E0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95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5D22C-6EDC-4AF2-B61B-7AC591204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FED18-89FB-4D79-89F6-CBC3E4764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2E8ED2-2C9E-4B09-A786-DB9BEA40A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790625-E36B-41E7-99C4-F74662385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DDDDA5-6941-4C5B-A739-7542614AA1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9A4B20-BCEC-4D56-A667-9E8C9804B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D8EA-F77F-4761-88CC-2034EB13FE00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DA710B-E0C1-4D4E-A9FA-C54A196D2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0AC92C-D8EB-47AB-8C24-00EDFBF57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9923-C106-48C6-B144-E6AA6E0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1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13616-557A-44BF-8D34-DE2DA1751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BB1C85-83A5-4998-8A6F-F80C533E0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D8EA-F77F-4761-88CC-2034EB13FE00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14F0F7-7BF9-45CE-B690-B0599E561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D57D5A-AF74-4037-8FBE-A623AD70D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9923-C106-48C6-B144-E6AA6E0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36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92059F-7B74-4A3B-9DFB-C9C112F90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D8EA-F77F-4761-88CC-2034EB13FE00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1A1B8-08E2-4F2B-AF62-3792FC4F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4F0A5-3C04-4D77-BA20-4F558BEB0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9923-C106-48C6-B144-E6AA6E0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75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26E72-4E18-4FCB-A697-A98AA754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6D5CE-68E3-4837-92F7-083D668CE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FBF317-8649-4F5D-A233-C42503804D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633E85-BE8D-4FD7-BB78-0684255CE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D8EA-F77F-4761-88CC-2034EB13FE00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2CE994-3C71-48D9-8E32-923069EEC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06095-D4C0-443C-8D33-7FCB81DC9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9923-C106-48C6-B144-E6AA6E0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94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8C979-0CA2-48EF-AF64-E4D7F0765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8DB7-9BA7-497D-99D8-527DF1D99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3FA5E-972C-4DE8-BF60-04677B406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FAB2-AE28-4ECC-9277-04777C1AC66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35C46-5E8F-4B14-BA5E-9298E86D3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B3ADD-CEEE-44A9-8BAA-9E2B00369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A29A-E3E4-47A2-A969-29528E74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56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D9451-4DE5-4D84-B84B-0D0682924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B8D527-6388-4814-9B81-EFC6193BA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1E7477-FDCD-43D2-B436-D188DB12A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43A4F5-68F7-4EEB-A131-F9434939F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D8EA-F77F-4761-88CC-2034EB13FE00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C1749C-4AD9-489F-BC5D-B1CF14D54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6FC53-17A7-4B29-BE2B-E505E0A9D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9923-C106-48C6-B144-E6AA6E0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9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5A7DC-0F32-45AB-A00F-EA21546BE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C98921-4C10-4F54-8AD5-4C6F4F810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A0096-BEE1-4506-9E8B-A98D8763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D8EA-F77F-4761-88CC-2034EB13FE00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49076-64F5-4142-B9E1-233F3423C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33787-65FA-4B57-B6EB-C28701D6F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9923-C106-48C6-B144-E6AA6E0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5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506C3E-B463-424B-8E08-B0CFDAB1EC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FC8ED0-0880-452F-96FF-35833256A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49E05-6AB9-4F14-A794-823A604BA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D8EA-F77F-4761-88CC-2034EB13FE00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36B81-A858-40AC-90EA-1115983B2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AF17B-27C3-41CE-861A-895C7BA3F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9923-C106-48C6-B144-E6AA6E0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18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B4359-58C2-4CBF-87C4-3B47DD56F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13BA1-AAF1-4C6E-BD41-E2D9B6A8E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656A9-DB4E-4875-9B60-5D118DEBE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FAB2-AE28-4ECC-9277-04777C1AC66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1A07F-D52D-41F9-A2C6-010B7DD1A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CCC6E-E93B-41C5-BC8B-17698DEB6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A29A-E3E4-47A2-A969-29528E74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2B48C-92D5-4A5A-8887-606C23A5D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BBAF9-DBF0-4123-BF28-E445D6E8E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B4FDF-C6C8-466F-835F-40728A9E6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7FB3A9-371A-41EA-B1A2-7361197AC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FAB2-AE28-4ECC-9277-04777C1AC66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3527C-B459-4B25-A5CA-2F9573D63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C285FA-DF10-4157-8271-9A8808689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A29A-E3E4-47A2-A969-29528E74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03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58030-A91A-4927-9F23-A18B9EB36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7B329-07AB-4F13-BDD8-3B72F25B6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F6161E-898D-46CD-9833-D0111542E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2AB7AC-80F4-4770-9E48-F5531FFB6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983A3A-78AA-4CFB-8840-EA6867DFC8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E22764-CF8B-445D-BD40-119832F22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FAB2-AE28-4ECC-9277-04777C1AC66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218307-C20A-419F-986C-056D9E70A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244C44-1A2E-4DF3-B709-3ADB7305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A29A-E3E4-47A2-A969-29528E74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51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39404-45F4-4801-8AEE-CF24851E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44B267-5977-499B-8584-4F5C28A65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FAB2-AE28-4ECC-9277-04777C1AC66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1277FD-E3E3-438C-9188-CFE932112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F8E31-167F-4B87-9024-7C2F5869D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A29A-E3E4-47A2-A969-29528E74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89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498EF7-9E53-4131-B0A0-A6FF874DA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FAB2-AE28-4ECC-9277-04777C1AC66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668333-CF46-4F2E-98B0-8DDB1E2CF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B13EC-D99A-48A3-9972-E83F086E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A29A-E3E4-47A2-A969-29528E74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21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79460-B6BF-465E-A19B-4782A47FC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59E33-16CA-4A2D-85F5-41185D97A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5F1EB8-368B-408F-9BF1-1BD31625A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A2CAF9-97C5-4E1F-BB7F-B09EA159D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FAB2-AE28-4ECC-9277-04777C1AC66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25FD4C-48F7-4110-8FCC-47528308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27E29C-ED81-474F-801E-C27E2219B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A29A-E3E4-47A2-A969-29528E74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85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D2599-D7F7-4F48-817E-33A9658E1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CF808B-7E61-4642-9346-3828CA8C6A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328E20-474D-4DC0-A938-E7A0CA9A7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EBBF40-D75B-4437-B528-E800D7445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FAB2-AE28-4ECC-9277-04777C1AC66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438D30-95C8-4C72-BE47-4242A3323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E1876-CCB5-45DB-A3A7-112A9E70E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A29A-E3E4-47A2-A969-29528E74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6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6CAE7A-3A15-443B-AE73-2A48C7400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2C262-7EF8-4211-881E-384F0F342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05A7A-EDD5-46CF-933D-2C79F6A7DE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7FAB2-AE28-4ECC-9277-04777C1AC66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6BF6E-654D-490A-A55E-F065C8314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37C91-5B9D-4014-A528-958419B8F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2A29A-E3E4-47A2-A969-29528E74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2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2079BD-3B05-46C8-B7CB-4DFBC6479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A36AF-A524-4270-8DE5-B9FF56D0C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13DE6-E10E-4E67-8844-6A82CA3A4E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D8EA-F77F-4761-88CC-2034EB13FE00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94D6A-7D6D-4A75-923F-A63A902B8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4D7CB-4F1F-490D-9F06-D9017CB40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A9923-C106-48C6-B144-E6AA6E0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0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5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ABC735-D981-4455-A7F2-AAAD71F47B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9" t="16409" r="8696" b="17085"/>
          <a:stretch/>
        </p:blipFill>
        <p:spPr>
          <a:xfrm>
            <a:off x="0" y="0"/>
            <a:ext cx="12141053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DB4F92-0C63-47E7-B6B7-793E187AFE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117"/>
          <a:stretch/>
        </p:blipFill>
        <p:spPr>
          <a:xfrm>
            <a:off x="8354860" y="134656"/>
            <a:ext cx="3510620" cy="303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26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BD0424-7A4B-442E-AA72-9DA4EAB28B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995" b="54973" l="42948" r="58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3" t="38123" r="40000" b="43155"/>
          <a:stretch/>
        </p:blipFill>
        <p:spPr>
          <a:xfrm>
            <a:off x="-160421" y="-176462"/>
            <a:ext cx="2249711" cy="1249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B38E0-0244-4F8C-BF74-F62D0AFDAC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43" b="71224" l="37189" r="95388">
                        <a14:foregroundMark x1="38067" y1="67188" x2="38067" y2="67188"/>
                        <a14:foregroundMark x1="37921" y1="62370" x2="37921" y2="62370"/>
                        <a14:foregroundMark x1="37921" y1="58073" x2="37921" y2="58073"/>
                        <a14:foregroundMark x1="38067" y1="53776" x2="38067" y2="53776"/>
                        <a14:foregroundMark x1="38873" y1="45313" x2="38873" y2="45313"/>
                        <a14:foregroundMark x1="39971" y1="44792" x2="39971" y2="44792"/>
                        <a14:foregroundMark x1="41069" y1="45313" x2="41069" y2="45313"/>
                        <a14:foregroundMark x1="40044" y1="42448" x2="40044" y2="42448"/>
                        <a14:foregroundMark x1="38726" y1="39583" x2="38726" y2="39583"/>
                        <a14:foregroundMark x1="39751" y1="39583" x2="39751" y2="39583"/>
                        <a14:foregroundMark x1="40996" y1="39453" x2="40996" y2="39453"/>
                        <a14:foregroundMark x1="42533" y1="35286" x2="42606" y2="35286"/>
                        <a14:foregroundMark x1="41654" y1="34505" x2="41654" y2="34505"/>
                        <a14:foregroundMark x1="42020" y1="29948" x2="42020" y2="29948"/>
                        <a14:foregroundMark x1="44583" y1="31380" x2="44583" y2="31380"/>
                        <a14:foregroundMark x1="45461" y1="26432" x2="45461" y2="26432"/>
                        <a14:foregroundMark x1="49927" y1="24609" x2="49927" y2="24609"/>
                        <a14:foregroundMark x1="72621" y1="30859" x2="77672" y2="31120"/>
                        <a14:foregroundMark x1="62518" y1="28906" x2="62518" y2="28906"/>
                        <a14:foregroundMark x1="45827" y1="40234" x2="45827" y2="40234"/>
                        <a14:foregroundMark x1="61201" y1="39063" x2="61201" y2="39063"/>
                        <a14:foregroundMark x1="61201" y1="39063" x2="61201" y2="39063"/>
                        <a14:foregroundMark x1="55124" y1="46875" x2="55124" y2="46875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3953" y1="45964" x2="53953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173" y1="44792" x2="54173" y2="44792"/>
                        <a14:foregroundMark x1="54173" y1="44792" x2="54173" y2="44792"/>
                        <a14:foregroundMark x1="54173" y1="44792" x2="54173" y2="44792"/>
                        <a14:foregroundMark x1="54539" y1="53516" x2="54539" y2="53516"/>
                        <a14:foregroundMark x1="54539" y1="53516" x2="54539" y2="53516"/>
                        <a14:foregroundMark x1="54539" y1="53516" x2="54539" y2="53516"/>
                        <a14:foregroundMark x1="48902" y1="57031" x2="48902" y2="57031"/>
                        <a14:foregroundMark x1="46779" y1="56510" x2="46779" y2="56510"/>
                        <a14:foregroundMark x1="46779" y1="56510" x2="46779" y2="56510"/>
                        <a14:foregroundMark x1="46706" y1="56510" x2="46706" y2="56510"/>
                        <a14:foregroundMark x1="46706" y1="56510" x2="46706" y2="56510"/>
                        <a14:foregroundMark x1="46706" y1="56510" x2="46706" y2="56510"/>
                        <a14:foregroundMark x1="46047" y1="53776" x2="46047" y2="53776"/>
                        <a14:foregroundMark x1="46047" y1="53776" x2="46047" y2="53776"/>
                        <a14:foregroundMark x1="46047" y1="53776" x2="46047" y2="5377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1801" y1="58333" x2="41801" y2="58333"/>
                        <a14:foregroundMark x1="41801" y1="58333" x2="41801" y2="58333"/>
                        <a14:foregroundMark x1="41801" y1="58333" x2="41801" y2="58333"/>
                        <a14:foregroundMark x1="41801" y1="58073" x2="41801" y2="58073"/>
                        <a14:foregroundMark x1="41801" y1="57813" x2="41801" y2="57813"/>
                        <a14:foregroundMark x1="39824" y1="56641" x2="39824" y2="56641"/>
                        <a14:foregroundMark x1="39751" y1="57161" x2="39751" y2="57161"/>
                        <a14:foregroundMark x1="40190" y1="56510" x2="40190" y2="56510"/>
                        <a14:foregroundMark x1="40264" y1="56510" x2="40264" y2="56510"/>
                        <a14:foregroundMark x1="40337" y1="56380" x2="40337" y2="56380"/>
                        <a14:foregroundMark x1="44583" y1="31510" x2="44583" y2="31510"/>
                        <a14:foregroundMark x1="47438" y1="27995" x2="47438" y2="27995"/>
                        <a14:foregroundMark x1="46925" y1="25521" x2="46925" y2="25521"/>
                        <a14:foregroundMark x1="52196" y1="27865" x2="52196" y2="27865"/>
                        <a14:foregroundMark x1="53807" y1="27734" x2="53807" y2="27734"/>
                        <a14:foregroundMark x1="48389" y1="29557" x2="48389" y2="29557"/>
                        <a14:foregroundMark x1="46779" y1="29557" x2="46779" y2="29557"/>
                        <a14:foregroundMark x1="44070" y1="33724" x2="44070" y2="33724"/>
                        <a14:foregroundMark x1="56149" y1="27995" x2="56149" y2="27995"/>
                        <a14:foregroundMark x1="58053" y1="31771" x2="58053" y2="31771"/>
                        <a14:foregroundMark x1="56076" y1="31771" x2="56076" y2="31771"/>
                        <a14:foregroundMark x1="59517" y1="33464" x2="59517" y2="33464"/>
                        <a14:foregroundMark x1="60542" y1="37891" x2="60542" y2="37891"/>
                        <a14:foregroundMark x1="59810" y1="40625" x2="59810" y2="40625"/>
                        <a14:foregroundMark x1="60176" y1="39844" x2="60176" y2="39844"/>
                        <a14:foregroundMark x1="60249" y1="39844" x2="60249" y2="39844"/>
                        <a14:foregroundMark x1="60322" y1="39844" x2="60322" y2="39844"/>
                        <a14:foregroundMark x1="60322" y1="39844" x2="60322" y2="39844"/>
                        <a14:foregroundMark x1="60469" y1="39844" x2="60469" y2="39844"/>
                        <a14:foregroundMark x1="60981" y1="39583" x2="60981" y2="39583"/>
                        <a14:foregroundMark x1="60981" y1="39583" x2="60981" y2="39583"/>
                        <a14:foregroundMark x1="60688" y1="38932" x2="60688" y2="38932"/>
                        <a14:foregroundMark x1="60469" y1="38932" x2="60469" y2="38932"/>
                        <a14:foregroundMark x1="60469" y1="38932" x2="60469" y2="38932"/>
                        <a14:foregroundMark x1="60469" y1="38802" x2="60469" y2="38802"/>
                        <a14:foregroundMark x1="60469" y1="38672" x2="60469" y2="38672"/>
                        <a14:foregroundMark x1="60469" y1="38672" x2="60469" y2="38672"/>
                        <a14:foregroundMark x1="57613" y1="31771" x2="57613" y2="31771"/>
                        <a14:foregroundMark x1="56955" y1="32292" x2="57028" y2="31771"/>
                        <a14:foregroundMark x1="61493" y1="43490" x2="61493" y2="43490"/>
                        <a14:foregroundMark x1="61567" y1="45703" x2="61567" y2="45703"/>
                        <a14:foregroundMark x1="94510" y1="55859" x2="94510" y2="55859"/>
                        <a14:foregroundMark x1="94510" y1="55859" x2="94510" y2="55859"/>
                        <a14:foregroundMark x1="94510" y1="55859" x2="94510" y2="55859"/>
                        <a14:foregroundMark x1="61786" y1="52474" x2="61786" y2="52474"/>
                        <a14:foregroundMark x1="61786" y1="60807" x2="61786" y2="60807"/>
                        <a14:foregroundMark x1="61713" y1="68229" x2="61713" y2="68229"/>
                        <a14:foregroundMark x1="59370" y1="68099" x2="59370" y2="68099"/>
                        <a14:foregroundMark x1="56662" y1="68099" x2="56662" y2="68099"/>
                        <a14:foregroundMark x1="85944" y1="20443" x2="85944" y2="20443"/>
                        <a14:foregroundMark x1="86091" y1="20443" x2="86091" y2="20443"/>
                        <a14:foregroundMark x1="95388" y1="26953" x2="95388" y2="26953"/>
                        <a14:foregroundMark x1="95388" y1="26953" x2="95388" y2="26953"/>
                        <a14:foregroundMark x1="48755" y1="34635" x2="48755" y2="34635"/>
                        <a14:foregroundMark x1="48755" y1="34635" x2="48755" y2="34635"/>
                        <a14:foregroundMark x1="48755" y1="34635" x2="48755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9048" y1="38151" x2="49048" y2="38151"/>
                        <a14:foregroundMark x1="49122" y1="38411" x2="49122" y2="38411"/>
                        <a14:foregroundMark x1="49268" y1="38672" x2="49268" y2="38672"/>
                        <a14:foregroundMark x1="49634" y1="37891" x2="49927" y2="37240"/>
                        <a14:foregroundMark x1="50073" y1="37109" x2="50073" y2="37109"/>
                        <a14:foregroundMark x1="50220" y1="36328" x2="50439" y2="35938"/>
                        <a14:foregroundMark x1="50586" y1="35417" x2="50805" y2="35026"/>
                        <a14:foregroundMark x1="50805" y1="34766" x2="50805" y2="34766"/>
                        <a14:foregroundMark x1="51025" y1="34505" x2="51245" y2="34375"/>
                        <a14:foregroundMark x1="51245" y1="34375" x2="51537" y2="33984"/>
                        <a14:foregroundMark x1="51537" y1="33984" x2="51537" y2="33984"/>
                        <a14:foregroundMark x1="51611" y1="33854" x2="51611" y2="33854"/>
                        <a14:foregroundMark x1="51757" y1="33594" x2="52123" y2="32943"/>
                        <a14:foregroundMark x1="52196" y1="32943" x2="52489" y2="32813"/>
                        <a14:foregroundMark x1="52489" y1="32813" x2="52489" y2="32813"/>
                        <a14:foregroundMark x1="40044" y1="48307" x2="40044" y2="48307"/>
                        <a14:foregroundMark x1="40044" y1="48438" x2="40044" y2="48438"/>
                        <a14:foregroundMark x1="40117" y1="48438" x2="40117" y2="48438"/>
                        <a14:foregroundMark x1="40117" y1="48438" x2="40117" y2="48438"/>
                        <a14:foregroundMark x1="40117" y1="48438" x2="40117" y2="48438"/>
                        <a14:foregroundMark x1="40117" y1="48438" x2="40044" y2="49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3145" r="36185" b="30984"/>
          <a:stretch/>
        </p:blipFill>
        <p:spPr>
          <a:xfrm>
            <a:off x="10916653" y="111252"/>
            <a:ext cx="1275347" cy="12498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98210B-3E33-49C0-8890-EFD6943A4FF7}"/>
              </a:ext>
            </a:extLst>
          </p:cNvPr>
          <p:cNvSpPr txBox="1"/>
          <p:nvPr/>
        </p:nvSpPr>
        <p:spPr>
          <a:xfrm>
            <a:off x="543339" y="736172"/>
            <a:ext cx="102174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n-IN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বলোতো এই বর্ণের নাম কি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756B38-C55C-4AB9-93F8-FB248F3EE71E}"/>
              </a:ext>
            </a:extLst>
          </p:cNvPr>
          <p:cNvSpPr txBox="1"/>
          <p:nvPr/>
        </p:nvSpPr>
        <p:spPr>
          <a:xfrm>
            <a:off x="4722312" y="2455102"/>
            <a:ext cx="34070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0" b="1" dirty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US" sz="20000" b="1" dirty="0">
              <a:solidFill>
                <a:srgbClr val="99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06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7478861-84F7-4B0C-B642-BB5CA4DB6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2941"/>
            <a:ext cx="1866376" cy="10109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215EE1-8A89-40AA-A325-5FDCE11A5F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005" b="69271" l="28770" r="81552">
                        <a14:foregroundMark x1="40996" y1="44401" x2="40996" y2="44401"/>
                        <a14:foregroundMark x1="43119" y1="39453" x2="43119" y2="39453"/>
                        <a14:foregroundMark x1="44949" y1="33854" x2="44949" y2="33854"/>
                        <a14:foregroundMark x1="48243" y1="31771" x2="48243" y2="31771"/>
                        <a14:foregroundMark x1="56808" y1="60286" x2="56808" y2="60286"/>
                        <a14:foregroundMark x1="42094" y1="42839" x2="42094" y2="42839"/>
                        <a14:foregroundMark x1="42460" y1="37891" x2="42460" y2="37891"/>
                        <a14:foregroundMark x1="42460" y1="37891" x2="42460" y2="37891"/>
                        <a14:foregroundMark x1="42460" y1="37891" x2="42460" y2="37891"/>
                        <a14:foregroundMark x1="42679" y1="37891" x2="42679" y2="37891"/>
                        <a14:foregroundMark x1="44436" y1="32031" x2="44436" y2="32031"/>
                        <a14:foregroundMark x1="44436" y1="32031" x2="44436" y2="32031"/>
                        <a14:foregroundMark x1="44436" y1="32031" x2="44436" y2="32031"/>
                        <a14:foregroundMark x1="44436" y1="32031" x2="44436" y2="32031"/>
                        <a14:foregroundMark x1="48389" y1="31380" x2="48389" y2="31380"/>
                        <a14:foregroundMark x1="48389" y1="31380" x2="48389" y2="31380"/>
                        <a14:foregroundMark x1="48536" y1="31380" x2="48536" y2="31380"/>
                        <a14:foregroundMark x1="53075" y1="31120" x2="53367" y2="31771"/>
                        <a14:foregroundMark x1="53367" y1="31771" x2="53367" y2="31771"/>
                        <a14:foregroundMark x1="56369" y1="35938" x2="56369" y2="35938"/>
                        <a14:foregroundMark x1="56369" y1="35938" x2="56369" y2="35938"/>
                        <a14:foregroundMark x1="58272" y1="45182" x2="58272" y2="45182"/>
                        <a14:foregroundMark x1="57321" y1="45833" x2="57321" y2="45833"/>
                        <a14:foregroundMark x1="69693" y1="56641" x2="69693" y2="56641"/>
                        <a14:foregroundMark x1="40483" y1="59375" x2="40483" y2="59375"/>
                        <a14:foregroundMark x1="45315" y1="64323" x2="45608" y2="64583"/>
                        <a14:foregroundMark x1="47438" y1="63672" x2="47877" y2="63672"/>
                        <a14:foregroundMark x1="41435" y1="41146" x2="41435" y2="41146"/>
                        <a14:foregroundMark x1="41435" y1="41667" x2="41435" y2="41667"/>
                        <a14:foregroundMark x1="41435" y1="41667" x2="41435" y2="41667"/>
                        <a14:foregroundMark x1="41435" y1="41667" x2="41435" y2="41667"/>
                        <a14:foregroundMark x1="41288" y1="41797" x2="41288" y2="41797"/>
                        <a14:foregroundMark x1="57687" y1="53255" x2="57687" y2="53255"/>
                        <a14:foregroundMark x1="57833" y1="53255" x2="57833" y2="53255"/>
                        <a14:foregroundMark x1="46925" y1="50781" x2="46925" y2="50781"/>
                        <a14:foregroundMark x1="53367" y1="40625" x2="53367" y2="40625"/>
                        <a14:foregroundMark x1="53221" y1="40625" x2="53221" y2="40625"/>
                        <a14:foregroundMark x1="53221" y1="40625" x2="53221" y2="40625"/>
                        <a14:foregroundMark x1="44802" y1="30859" x2="44802" y2="30859"/>
                        <a14:foregroundMark x1="44949" y1="30859" x2="44949" y2="30859"/>
                        <a14:foregroundMark x1="44949" y1="30859" x2="44949" y2="30859"/>
                        <a14:foregroundMark x1="42972" y1="38151" x2="42972" y2="38151"/>
                        <a14:foregroundMark x1="42972" y1="38151" x2="42094" y2="39063"/>
                        <a14:foregroundMark x1="41288" y1="39323" x2="40996" y2="39974"/>
                        <a14:foregroundMark x1="56369" y1="57552" x2="56369" y2="57552"/>
                        <a14:foregroundMark x1="72108" y1="48568" x2="72108" y2="485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97" t="26837" r="37843" b="32412"/>
          <a:stretch/>
        </p:blipFill>
        <p:spPr>
          <a:xfrm>
            <a:off x="10972800" y="0"/>
            <a:ext cx="1326635" cy="1227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E62479-E0F3-4B51-B682-19853C1540D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5" t="21511" r="26681" b="27295"/>
          <a:stretch/>
        </p:blipFill>
        <p:spPr>
          <a:xfrm>
            <a:off x="0" y="1715301"/>
            <a:ext cx="4546948" cy="40333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5B9D14-E5F4-4BBA-AA70-A08108BF9325}"/>
              </a:ext>
            </a:extLst>
          </p:cNvPr>
          <p:cNvSpPr txBox="1"/>
          <p:nvPr/>
        </p:nvSpPr>
        <p:spPr>
          <a:xfrm>
            <a:off x="5574082" y="1490597"/>
            <a:ext cx="57995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16000" b="1" dirty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IN" sz="16000" b="1" dirty="0">
                <a:latin typeface="NikoshBAN" panose="02000000000000000000" pitchFamily="2" charset="0"/>
                <a:cs typeface="NikoshBAN" panose="02000000000000000000" pitchFamily="2" charset="0"/>
              </a:rPr>
              <a:t>জাহাঁস</a:t>
            </a:r>
            <a:endParaRPr lang="en-US" sz="1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79595E-E449-480F-A714-36FC80F0E9C2}"/>
              </a:ext>
            </a:extLst>
          </p:cNvPr>
          <p:cNvSpPr txBox="1"/>
          <p:nvPr/>
        </p:nvSpPr>
        <p:spPr>
          <a:xfrm>
            <a:off x="5574082" y="3030916"/>
            <a:ext cx="12901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16000" b="1" dirty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1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11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7478861-84F7-4B0C-B642-BB5CA4DB6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2941"/>
            <a:ext cx="1866376" cy="10109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215EE1-8A89-40AA-A325-5FDCE11A5F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005" b="69271" l="28770" r="81552">
                        <a14:foregroundMark x1="40996" y1="44401" x2="40996" y2="44401"/>
                        <a14:foregroundMark x1="43119" y1="39453" x2="43119" y2="39453"/>
                        <a14:foregroundMark x1="44949" y1="33854" x2="44949" y2="33854"/>
                        <a14:foregroundMark x1="48243" y1="31771" x2="48243" y2="31771"/>
                        <a14:foregroundMark x1="56808" y1="60286" x2="56808" y2="60286"/>
                        <a14:foregroundMark x1="42094" y1="42839" x2="42094" y2="42839"/>
                        <a14:foregroundMark x1="42460" y1="37891" x2="42460" y2="37891"/>
                        <a14:foregroundMark x1="42460" y1="37891" x2="42460" y2="37891"/>
                        <a14:foregroundMark x1="42460" y1="37891" x2="42460" y2="37891"/>
                        <a14:foregroundMark x1="42679" y1="37891" x2="42679" y2="37891"/>
                        <a14:foregroundMark x1="44436" y1="32031" x2="44436" y2="32031"/>
                        <a14:foregroundMark x1="44436" y1="32031" x2="44436" y2="32031"/>
                        <a14:foregroundMark x1="44436" y1="32031" x2="44436" y2="32031"/>
                        <a14:foregroundMark x1="44436" y1="32031" x2="44436" y2="32031"/>
                        <a14:foregroundMark x1="48389" y1="31380" x2="48389" y2="31380"/>
                        <a14:foregroundMark x1="48389" y1="31380" x2="48389" y2="31380"/>
                        <a14:foregroundMark x1="48536" y1="31380" x2="48536" y2="31380"/>
                        <a14:foregroundMark x1="53075" y1="31120" x2="53367" y2="31771"/>
                        <a14:foregroundMark x1="53367" y1="31771" x2="53367" y2="31771"/>
                        <a14:foregroundMark x1="56369" y1="35938" x2="56369" y2="35938"/>
                        <a14:foregroundMark x1="56369" y1="35938" x2="56369" y2="35938"/>
                        <a14:foregroundMark x1="58272" y1="45182" x2="58272" y2="45182"/>
                        <a14:foregroundMark x1="57321" y1="45833" x2="57321" y2="45833"/>
                        <a14:foregroundMark x1="69693" y1="56641" x2="69693" y2="56641"/>
                        <a14:foregroundMark x1="40483" y1="59375" x2="40483" y2="59375"/>
                        <a14:foregroundMark x1="45315" y1="64323" x2="45608" y2="64583"/>
                        <a14:foregroundMark x1="47438" y1="63672" x2="47877" y2="63672"/>
                        <a14:foregroundMark x1="41435" y1="41146" x2="41435" y2="41146"/>
                        <a14:foregroundMark x1="41435" y1="41667" x2="41435" y2="41667"/>
                        <a14:foregroundMark x1="41435" y1="41667" x2="41435" y2="41667"/>
                        <a14:foregroundMark x1="41435" y1="41667" x2="41435" y2="41667"/>
                        <a14:foregroundMark x1="41288" y1="41797" x2="41288" y2="41797"/>
                        <a14:foregroundMark x1="57687" y1="53255" x2="57687" y2="53255"/>
                        <a14:foregroundMark x1="57833" y1="53255" x2="57833" y2="53255"/>
                        <a14:foregroundMark x1="46925" y1="50781" x2="46925" y2="50781"/>
                        <a14:foregroundMark x1="53367" y1="40625" x2="53367" y2="40625"/>
                        <a14:foregroundMark x1="53221" y1="40625" x2="53221" y2="40625"/>
                        <a14:foregroundMark x1="53221" y1="40625" x2="53221" y2="40625"/>
                        <a14:foregroundMark x1="44802" y1="30859" x2="44802" y2="30859"/>
                        <a14:foregroundMark x1="44949" y1="30859" x2="44949" y2="30859"/>
                        <a14:foregroundMark x1="44949" y1="30859" x2="44949" y2="30859"/>
                        <a14:foregroundMark x1="42972" y1="38151" x2="42972" y2="38151"/>
                        <a14:foregroundMark x1="42972" y1="38151" x2="42094" y2="39063"/>
                        <a14:foregroundMark x1="41288" y1="39323" x2="40996" y2="39974"/>
                        <a14:foregroundMark x1="56369" y1="57552" x2="56369" y2="57552"/>
                        <a14:foregroundMark x1="72108" y1="48568" x2="72108" y2="485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97" t="26837" r="37843" b="32412"/>
          <a:stretch/>
        </p:blipFill>
        <p:spPr>
          <a:xfrm>
            <a:off x="10972800" y="0"/>
            <a:ext cx="1326635" cy="1227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C18FE6-AE4F-4D1D-9C05-72CFCDC538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9" t="36236" r="40095" b="43697"/>
          <a:stretch/>
        </p:blipFill>
        <p:spPr>
          <a:xfrm>
            <a:off x="0" y="2063661"/>
            <a:ext cx="5659631" cy="40114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4E649C-BAA4-439B-840F-48F32A00F4E5}"/>
              </a:ext>
            </a:extLst>
          </p:cNvPr>
          <p:cNvSpPr txBox="1"/>
          <p:nvPr/>
        </p:nvSpPr>
        <p:spPr>
          <a:xfrm>
            <a:off x="6246313" y="1514847"/>
            <a:ext cx="5127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16000" b="1" dirty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bn-IN" sz="16000" b="1" dirty="0">
                <a:latin typeface="NikoshBAN" panose="02000000000000000000" pitchFamily="2" charset="0"/>
                <a:cs typeface="NikoshBAN" panose="02000000000000000000" pitchFamily="2" charset="0"/>
              </a:rPr>
              <a:t>ধনু </a:t>
            </a:r>
            <a:endParaRPr lang="en-US" sz="1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848080-C7F2-4422-BFE8-8C4AEC6F404F}"/>
              </a:ext>
            </a:extLst>
          </p:cNvPr>
          <p:cNvSpPr txBox="1"/>
          <p:nvPr/>
        </p:nvSpPr>
        <p:spPr>
          <a:xfrm>
            <a:off x="6411239" y="3308157"/>
            <a:ext cx="12797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16000" b="1" dirty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1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50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BD0424-7A4B-442E-AA72-9DA4EAB28B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995" b="54973" l="42948" r="58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3" t="38123" r="40000" b="43155"/>
          <a:stretch/>
        </p:blipFill>
        <p:spPr>
          <a:xfrm>
            <a:off x="-160421" y="-176462"/>
            <a:ext cx="2249711" cy="1249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B38E0-0244-4F8C-BF74-F62D0AFDAC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43" b="71224" l="37189" r="95388">
                        <a14:foregroundMark x1="38067" y1="67188" x2="38067" y2="67188"/>
                        <a14:foregroundMark x1="37921" y1="62370" x2="37921" y2="62370"/>
                        <a14:foregroundMark x1="37921" y1="58073" x2="37921" y2="58073"/>
                        <a14:foregroundMark x1="38067" y1="53776" x2="38067" y2="53776"/>
                        <a14:foregroundMark x1="38873" y1="45313" x2="38873" y2="45313"/>
                        <a14:foregroundMark x1="39971" y1="44792" x2="39971" y2="44792"/>
                        <a14:foregroundMark x1="41069" y1="45313" x2="41069" y2="45313"/>
                        <a14:foregroundMark x1="40044" y1="42448" x2="40044" y2="42448"/>
                        <a14:foregroundMark x1="38726" y1="39583" x2="38726" y2="39583"/>
                        <a14:foregroundMark x1="39751" y1="39583" x2="39751" y2="39583"/>
                        <a14:foregroundMark x1="40996" y1="39453" x2="40996" y2="39453"/>
                        <a14:foregroundMark x1="42533" y1="35286" x2="42606" y2="35286"/>
                        <a14:foregroundMark x1="41654" y1="34505" x2="41654" y2="34505"/>
                        <a14:foregroundMark x1="42020" y1="29948" x2="42020" y2="29948"/>
                        <a14:foregroundMark x1="44583" y1="31380" x2="44583" y2="31380"/>
                        <a14:foregroundMark x1="45461" y1="26432" x2="45461" y2="26432"/>
                        <a14:foregroundMark x1="49927" y1="24609" x2="49927" y2="24609"/>
                        <a14:foregroundMark x1="72621" y1="30859" x2="77672" y2="31120"/>
                        <a14:foregroundMark x1="62518" y1="28906" x2="62518" y2="28906"/>
                        <a14:foregroundMark x1="45827" y1="40234" x2="45827" y2="40234"/>
                        <a14:foregroundMark x1="61201" y1="39063" x2="61201" y2="39063"/>
                        <a14:foregroundMark x1="61201" y1="39063" x2="61201" y2="39063"/>
                        <a14:foregroundMark x1="55124" y1="46875" x2="55124" y2="46875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3953" y1="45964" x2="53953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173" y1="44792" x2="54173" y2="44792"/>
                        <a14:foregroundMark x1="54173" y1="44792" x2="54173" y2="44792"/>
                        <a14:foregroundMark x1="54173" y1="44792" x2="54173" y2="44792"/>
                        <a14:foregroundMark x1="54539" y1="53516" x2="54539" y2="53516"/>
                        <a14:foregroundMark x1="54539" y1="53516" x2="54539" y2="53516"/>
                        <a14:foregroundMark x1="54539" y1="53516" x2="54539" y2="53516"/>
                        <a14:foregroundMark x1="48902" y1="57031" x2="48902" y2="57031"/>
                        <a14:foregroundMark x1="46779" y1="56510" x2="46779" y2="56510"/>
                        <a14:foregroundMark x1="46779" y1="56510" x2="46779" y2="56510"/>
                        <a14:foregroundMark x1="46706" y1="56510" x2="46706" y2="56510"/>
                        <a14:foregroundMark x1="46706" y1="56510" x2="46706" y2="56510"/>
                        <a14:foregroundMark x1="46706" y1="56510" x2="46706" y2="56510"/>
                        <a14:foregroundMark x1="46047" y1="53776" x2="46047" y2="53776"/>
                        <a14:foregroundMark x1="46047" y1="53776" x2="46047" y2="53776"/>
                        <a14:foregroundMark x1="46047" y1="53776" x2="46047" y2="5377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1801" y1="58333" x2="41801" y2="58333"/>
                        <a14:foregroundMark x1="41801" y1="58333" x2="41801" y2="58333"/>
                        <a14:foregroundMark x1="41801" y1="58333" x2="41801" y2="58333"/>
                        <a14:foregroundMark x1="41801" y1="58073" x2="41801" y2="58073"/>
                        <a14:foregroundMark x1="41801" y1="57813" x2="41801" y2="57813"/>
                        <a14:foregroundMark x1="39824" y1="56641" x2="39824" y2="56641"/>
                        <a14:foregroundMark x1="39751" y1="57161" x2="39751" y2="57161"/>
                        <a14:foregroundMark x1="40190" y1="56510" x2="40190" y2="56510"/>
                        <a14:foregroundMark x1="40264" y1="56510" x2="40264" y2="56510"/>
                        <a14:foregroundMark x1="40337" y1="56380" x2="40337" y2="56380"/>
                        <a14:foregroundMark x1="44583" y1="31510" x2="44583" y2="31510"/>
                        <a14:foregroundMark x1="47438" y1="27995" x2="47438" y2="27995"/>
                        <a14:foregroundMark x1="46925" y1="25521" x2="46925" y2="25521"/>
                        <a14:foregroundMark x1="52196" y1="27865" x2="52196" y2="27865"/>
                        <a14:foregroundMark x1="53807" y1="27734" x2="53807" y2="27734"/>
                        <a14:foregroundMark x1="48389" y1="29557" x2="48389" y2="29557"/>
                        <a14:foregroundMark x1="46779" y1="29557" x2="46779" y2="29557"/>
                        <a14:foregroundMark x1="44070" y1="33724" x2="44070" y2="33724"/>
                        <a14:foregroundMark x1="56149" y1="27995" x2="56149" y2="27995"/>
                        <a14:foregroundMark x1="58053" y1="31771" x2="58053" y2="31771"/>
                        <a14:foregroundMark x1="56076" y1="31771" x2="56076" y2="31771"/>
                        <a14:foregroundMark x1="59517" y1="33464" x2="59517" y2="33464"/>
                        <a14:foregroundMark x1="60542" y1="37891" x2="60542" y2="37891"/>
                        <a14:foregroundMark x1="59810" y1="40625" x2="59810" y2="40625"/>
                        <a14:foregroundMark x1="60176" y1="39844" x2="60176" y2="39844"/>
                        <a14:foregroundMark x1="60249" y1="39844" x2="60249" y2="39844"/>
                        <a14:foregroundMark x1="60322" y1="39844" x2="60322" y2="39844"/>
                        <a14:foregroundMark x1="60322" y1="39844" x2="60322" y2="39844"/>
                        <a14:foregroundMark x1="60469" y1="39844" x2="60469" y2="39844"/>
                        <a14:foregroundMark x1="60981" y1="39583" x2="60981" y2="39583"/>
                        <a14:foregroundMark x1="60981" y1="39583" x2="60981" y2="39583"/>
                        <a14:foregroundMark x1="60688" y1="38932" x2="60688" y2="38932"/>
                        <a14:foregroundMark x1="60469" y1="38932" x2="60469" y2="38932"/>
                        <a14:foregroundMark x1="60469" y1="38932" x2="60469" y2="38932"/>
                        <a14:foregroundMark x1="60469" y1="38802" x2="60469" y2="38802"/>
                        <a14:foregroundMark x1="60469" y1="38672" x2="60469" y2="38672"/>
                        <a14:foregroundMark x1="60469" y1="38672" x2="60469" y2="38672"/>
                        <a14:foregroundMark x1="57613" y1="31771" x2="57613" y2="31771"/>
                        <a14:foregroundMark x1="56955" y1="32292" x2="57028" y2="31771"/>
                        <a14:foregroundMark x1="61493" y1="43490" x2="61493" y2="43490"/>
                        <a14:foregroundMark x1="61567" y1="45703" x2="61567" y2="45703"/>
                        <a14:foregroundMark x1="94510" y1="55859" x2="94510" y2="55859"/>
                        <a14:foregroundMark x1="94510" y1="55859" x2="94510" y2="55859"/>
                        <a14:foregroundMark x1="94510" y1="55859" x2="94510" y2="55859"/>
                        <a14:foregroundMark x1="61786" y1="52474" x2="61786" y2="52474"/>
                        <a14:foregroundMark x1="61786" y1="60807" x2="61786" y2="60807"/>
                        <a14:foregroundMark x1="61713" y1="68229" x2="61713" y2="68229"/>
                        <a14:foregroundMark x1="59370" y1="68099" x2="59370" y2="68099"/>
                        <a14:foregroundMark x1="56662" y1="68099" x2="56662" y2="68099"/>
                        <a14:foregroundMark x1="85944" y1="20443" x2="85944" y2="20443"/>
                        <a14:foregroundMark x1="86091" y1="20443" x2="86091" y2="20443"/>
                        <a14:foregroundMark x1="95388" y1="26953" x2="95388" y2="26953"/>
                        <a14:foregroundMark x1="95388" y1="26953" x2="95388" y2="26953"/>
                        <a14:foregroundMark x1="48755" y1="34635" x2="48755" y2="34635"/>
                        <a14:foregroundMark x1="48755" y1="34635" x2="48755" y2="34635"/>
                        <a14:foregroundMark x1="48755" y1="34635" x2="48755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9048" y1="38151" x2="49048" y2="38151"/>
                        <a14:foregroundMark x1="49122" y1="38411" x2="49122" y2="38411"/>
                        <a14:foregroundMark x1="49268" y1="38672" x2="49268" y2="38672"/>
                        <a14:foregroundMark x1="49634" y1="37891" x2="49927" y2="37240"/>
                        <a14:foregroundMark x1="50073" y1="37109" x2="50073" y2="37109"/>
                        <a14:foregroundMark x1="50220" y1="36328" x2="50439" y2="35938"/>
                        <a14:foregroundMark x1="50586" y1="35417" x2="50805" y2="35026"/>
                        <a14:foregroundMark x1="50805" y1="34766" x2="50805" y2="34766"/>
                        <a14:foregroundMark x1="51025" y1="34505" x2="51245" y2="34375"/>
                        <a14:foregroundMark x1="51245" y1="34375" x2="51537" y2="33984"/>
                        <a14:foregroundMark x1="51537" y1="33984" x2="51537" y2="33984"/>
                        <a14:foregroundMark x1="51611" y1="33854" x2="51611" y2="33854"/>
                        <a14:foregroundMark x1="51757" y1="33594" x2="52123" y2="32943"/>
                        <a14:foregroundMark x1="52196" y1="32943" x2="52489" y2="32813"/>
                        <a14:foregroundMark x1="52489" y1="32813" x2="52489" y2="32813"/>
                        <a14:foregroundMark x1="40044" y1="48307" x2="40044" y2="48307"/>
                        <a14:foregroundMark x1="40044" y1="48438" x2="40044" y2="48438"/>
                        <a14:foregroundMark x1="40117" y1="48438" x2="40117" y2="48438"/>
                        <a14:foregroundMark x1="40117" y1="48438" x2="40117" y2="48438"/>
                        <a14:foregroundMark x1="40117" y1="48438" x2="40117" y2="48438"/>
                        <a14:foregroundMark x1="40117" y1="48438" x2="40044" y2="49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3145" r="36185" b="30984"/>
          <a:stretch/>
        </p:blipFill>
        <p:spPr>
          <a:xfrm>
            <a:off x="10916653" y="111252"/>
            <a:ext cx="1275347" cy="12498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98210B-3E33-49C0-8890-EFD6943A4FF7}"/>
              </a:ext>
            </a:extLst>
          </p:cNvPr>
          <p:cNvSpPr txBox="1"/>
          <p:nvPr/>
        </p:nvSpPr>
        <p:spPr>
          <a:xfrm>
            <a:off x="543339" y="736172"/>
            <a:ext cx="102174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n-IN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বলোতো এই বর্ণের নাম কি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8CE6F0-E3FD-4CB8-965F-1C7BBD2B085F}"/>
              </a:ext>
            </a:extLst>
          </p:cNvPr>
          <p:cNvSpPr txBox="1"/>
          <p:nvPr/>
        </p:nvSpPr>
        <p:spPr>
          <a:xfrm>
            <a:off x="4722312" y="2455102"/>
            <a:ext cx="34070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0" b="1" dirty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20000" b="1" dirty="0">
              <a:solidFill>
                <a:srgbClr val="99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79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7478861-84F7-4B0C-B642-BB5CA4DB6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2941"/>
            <a:ext cx="1866376" cy="10109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215EE1-8A89-40AA-A325-5FDCE11A5F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005" b="69271" l="28770" r="81552">
                        <a14:foregroundMark x1="40996" y1="44401" x2="40996" y2="44401"/>
                        <a14:foregroundMark x1="43119" y1="39453" x2="43119" y2="39453"/>
                        <a14:foregroundMark x1="44949" y1="33854" x2="44949" y2="33854"/>
                        <a14:foregroundMark x1="48243" y1="31771" x2="48243" y2="31771"/>
                        <a14:foregroundMark x1="56808" y1="60286" x2="56808" y2="60286"/>
                        <a14:foregroundMark x1="42094" y1="42839" x2="42094" y2="42839"/>
                        <a14:foregroundMark x1="42460" y1="37891" x2="42460" y2="37891"/>
                        <a14:foregroundMark x1="42460" y1="37891" x2="42460" y2="37891"/>
                        <a14:foregroundMark x1="42460" y1="37891" x2="42460" y2="37891"/>
                        <a14:foregroundMark x1="42679" y1="37891" x2="42679" y2="37891"/>
                        <a14:foregroundMark x1="44436" y1="32031" x2="44436" y2="32031"/>
                        <a14:foregroundMark x1="44436" y1="32031" x2="44436" y2="32031"/>
                        <a14:foregroundMark x1="44436" y1="32031" x2="44436" y2="32031"/>
                        <a14:foregroundMark x1="44436" y1="32031" x2="44436" y2="32031"/>
                        <a14:foregroundMark x1="48389" y1="31380" x2="48389" y2="31380"/>
                        <a14:foregroundMark x1="48389" y1="31380" x2="48389" y2="31380"/>
                        <a14:foregroundMark x1="48536" y1="31380" x2="48536" y2="31380"/>
                        <a14:foregroundMark x1="53075" y1="31120" x2="53367" y2="31771"/>
                        <a14:foregroundMark x1="53367" y1="31771" x2="53367" y2="31771"/>
                        <a14:foregroundMark x1="56369" y1="35938" x2="56369" y2="35938"/>
                        <a14:foregroundMark x1="56369" y1="35938" x2="56369" y2="35938"/>
                        <a14:foregroundMark x1="58272" y1="45182" x2="58272" y2="45182"/>
                        <a14:foregroundMark x1="57321" y1="45833" x2="57321" y2="45833"/>
                        <a14:foregroundMark x1="69693" y1="56641" x2="69693" y2="56641"/>
                        <a14:foregroundMark x1="40483" y1="59375" x2="40483" y2="59375"/>
                        <a14:foregroundMark x1="45315" y1="64323" x2="45608" y2="64583"/>
                        <a14:foregroundMark x1="47438" y1="63672" x2="47877" y2="63672"/>
                        <a14:foregroundMark x1="41435" y1="41146" x2="41435" y2="41146"/>
                        <a14:foregroundMark x1="41435" y1="41667" x2="41435" y2="41667"/>
                        <a14:foregroundMark x1="41435" y1="41667" x2="41435" y2="41667"/>
                        <a14:foregroundMark x1="41435" y1="41667" x2="41435" y2="41667"/>
                        <a14:foregroundMark x1="41288" y1="41797" x2="41288" y2="41797"/>
                        <a14:foregroundMark x1="57687" y1="53255" x2="57687" y2="53255"/>
                        <a14:foregroundMark x1="57833" y1="53255" x2="57833" y2="53255"/>
                        <a14:foregroundMark x1="46925" y1="50781" x2="46925" y2="50781"/>
                        <a14:foregroundMark x1="53367" y1="40625" x2="53367" y2="40625"/>
                        <a14:foregroundMark x1="53221" y1="40625" x2="53221" y2="40625"/>
                        <a14:foregroundMark x1="53221" y1="40625" x2="53221" y2="40625"/>
                        <a14:foregroundMark x1="44802" y1="30859" x2="44802" y2="30859"/>
                        <a14:foregroundMark x1="44949" y1="30859" x2="44949" y2="30859"/>
                        <a14:foregroundMark x1="44949" y1="30859" x2="44949" y2="30859"/>
                        <a14:foregroundMark x1="42972" y1="38151" x2="42972" y2="38151"/>
                        <a14:foregroundMark x1="42972" y1="38151" x2="42094" y2="39063"/>
                        <a14:foregroundMark x1="41288" y1="39323" x2="40996" y2="39974"/>
                        <a14:foregroundMark x1="56369" y1="57552" x2="56369" y2="57552"/>
                        <a14:foregroundMark x1="72108" y1="48568" x2="72108" y2="485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97" t="26837" r="37843" b="32412"/>
          <a:stretch/>
        </p:blipFill>
        <p:spPr>
          <a:xfrm>
            <a:off x="10972800" y="0"/>
            <a:ext cx="1326635" cy="1227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97BFCC-5EC0-48BB-99EC-9F0E3A849EC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724" b="58464" l="41801" r="60249">
                        <a14:foregroundMark x1="49414" y1="46745" x2="49414" y2="46745"/>
                        <a14:foregroundMark x1="49414" y1="46745" x2="49414" y2="46745"/>
                        <a14:foregroundMark x1="49414" y1="46745" x2="49414" y2="46745"/>
                        <a14:foregroundMark x1="49414" y1="46745" x2="49414" y2="46745"/>
                        <a14:foregroundMark x1="49414" y1="46745" x2="49414" y2="46745"/>
                        <a14:foregroundMark x1="49414" y1="46745" x2="49414" y2="46745"/>
                        <a14:foregroundMark x1="50732" y1="51172" x2="50732" y2="51172"/>
                        <a14:foregroundMark x1="50732" y1="51172" x2="50732" y2="51172"/>
                        <a14:foregroundMark x1="50659" y1="42188" x2="50659" y2="42188"/>
                        <a14:foregroundMark x1="50659" y1="42188" x2="50659" y2="42188"/>
                        <a14:foregroundMark x1="50659" y1="42188" x2="50659" y2="42188"/>
                        <a14:foregroundMark x1="47511" y1="41667" x2="47511" y2="41667"/>
                        <a14:foregroundMark x1="48463" y1="42578" x2="48463" y2="42578"/>
                        <a14:foregroundMark x1="49195" y1="44531" x2="49195" y2="44531"/>
                        <a14:foregroundMark x1="49195" y1="44531" x2="49195" y2="44531"/>
                        <a14:foregroundMark x1="49341" y1="44401" x2="49341" y2="44401"/>
                        <a14:foregroundMark x1="50073" y1="43490" x2="50073" y2="43490"/>
                        <a14:foregroundMark x1="50073" y1="43490" x2="50073" y2="43490"/>
                        <a14:foregroundMark x1="50073" y1="43490" x2="50073" y2="43490"/>
                        <a14:foregroundMark x1="51245" y1="53646" x2="51245" y2="53646"/>
                        <a14:foregroundMark x1="53660" y1="49479" x2="53660" y2="49479"/>
                        <a14:foregroundMark x1="53514" y1="48958" x2="53514" y2="48958"/>
                        <a14:foregroundMark x1="48536" y1="47526" x2="48536" y2="47526"/>
                        <a14:foregroundMark x1="48097" y1="48828" x2="48097" y2="48828"/>
                        <a14:foregroundMark x1="48097" y1="48958" x2="48097" y2="48958"/>
                        <a14:foregroundMark x1="48097" y1="48958" x2="48097" y2="48958"/>
                        <a14:foregroundMark x1="48023" y1="48958" x2="48023" y2="48958"/>
                        <a14:foregroundMark x1="49488" y1="41146" x2="49488" y2="41146"/>
                        <a14:foregroundMark x1="49488" y1="41146" x2="49488" y2="41146"/>
                        <a14:foregroundMark x1="50512" y1="54167" x2="50512" y2="54167"/>
                        <a14:foregroundMark x1="50512" y1="54167" x2="50512" y2="54167"/>
                        <a14:foregroundMark x1="49341" y1="51823" x2="49341" y2="518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50" t="30493" r="40670" b="36066"/>
          <a:stretch/>
        </p:blipFill>
        <p:spPr>
          <a:xfrm>
            <a:off x="31313" y="1114815"/>
            <a:ext cx="3670126" cy="46471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946E4D-C931-4742-BEAC-9B3FDD8364B4}"/>
              </a:ext>
            </a:extLst>
          </p:cNvPr>
          <p:cNvSpPr txBox="1"/>
          <p:nvPr/>
        </p:nvSpPr>
        <p:spPr>
          <a:xfrm>
            <a:off x="5574082" y="1490597"/>
            <a:ext cx="50229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16000" b="1" dirty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bn-IN" sz="16000" b="1" dirty="0">
                <a:latin typeface="NikoshBAN" panose="02000000000000000000" pitchFamily="2" charset="0"/>
                <a:cs typeface="NikoshBAN" panose="02000000000000000000" pitchFamily="2" charset="0"/>
              </a:rPr>
              <a:t>টিম</a:t>
            </a:r>
            <a:endParaRPr lang="en-US" sz="1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90D3A0-E189-4DBC-9091-C6F579920C7B}"/>
              </a:ext>
            </a:extLst>
          </p:cNvPr>
          <p:cNvSpPr txBox="1"/>
          <p:nvPr/>
        </p:nvSpPr>
        <p:spPr>
          <a:xfrm>
            <a:off x="5574083" y="3207428"/>
            <a:ext cx="17035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16000" b="1" dirty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1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26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7478861-84F7-4B0C-B642-BB5CA4DB6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2941"/>
            <a:ext cx="1866376" cy="10109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215EE1-8A89-40AA-A325-5FDCE11A5F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005" b="69271" l="28770" r="81552">
                        <a14:foregroundMark x1="40996" y1="44401" x2="40996" y2="44401"/>
                        <a14:foregroundMark x1="43119" y1="39453" x2="43119" y2="39453"/>
                        <a14:foregroundMark x1="44949" y1="33854" x2="44949" y2="33854"/>
                        <a14:foregroundMark x1="48243" y1="31771" x2="48243" y2="31771"/>
                        <a14:foregroundMark x1="56808" y1="60286" x2="56808" y2="60286"/>
                        <a14:foregroundMark x1="42094" y1="42839" x2="42094" y2="42839"/>
                        <a14:foregroundMark x1="42460" y1="37891" x2="42460" y2="37891"/>
                        <a14:foregroundMark x1="42460" y1="37891" x2="42460" y2="37891"/>
                        <a14:foregroundMark x1="42460" y1="37891" x2="42460" y2="37891"/>
                        <a14:foregroundMark x1="42679" y1="37891" x2="42679" y2="37891"/>
                        <a14:foregroundMark x1="44436" y1="32031" x2="44436" y2="32031"/>
                        <a14:foregroundMark x1="44436" y1="32031" x2="44436" y2="32031"/>
                        <a14:foregroundMark x1="44436" y1="32031" x2="44436" y2="32031"/>
                        <a14:foregroundMark x1="44436" y1="32031" x2="44436" y2="32031"/>
                        <a14:foregroundMark x1="48389" y1="31380" x2="48389" y2="31380"/>
                        <a14:foregroundMark x1="48389" y1="31380" x2="48389" y2="31380"/>
                        <a14:foregroundMark x1="48536" y1="31380" x2="48536" y2="31380"/>
                        <a14:foregroundMark x1="53075" y1="31120" x2="53367" y2="31771"/>
                        <a14:foregroundMark x1="53367" y1="31771" x2="53367" y2="31771"/>
                        <a14:foregroundMark x1="56369" y1="35938" x2="56369" y2="35938"/>
                        <a14:foregroundMark x1="56369" y1="35938" x2="56369" y2="35938"/>
                        <a14:foregroundMark x1="58272" y1="45182" x2="58272" y2="45182"/>
                        <a14:foregroundMark x1="57321" y1="45833" x2="57321" y2="45833"/>
                        <a14:foregroundMark x1="69693" y1="56641" x2="69693" y2="56641"/>
                        <a14:foregroundMark x1="40483" y1="59375" x2="40483" y2="59375"/>
                        <a14:foregroundMark x1="45315" y1="64323" x2="45608" y2="64583"/>
                        <a14:foregroundMark x1="47438" y1="63672" x2="47877" y2="63672"/>
                        <a14:foregroundMark x1="41435" y1="41146" x2="41435" y2="41146"/>
                        <a14:foregroundMark x1="41435" y1="41667" x2="41435" y2="41667"/>
                        <a14:foregroundMark x1="41435" y1="41667" x2="41435" y2="41667"/>
                        <a14:foregroundMark x1="41435" y1="41667" x2="41435" y2="41667"/>
                        <a14:foregroundMark x1="41288" y1="41797" x2="41288" y2="41797"/>
                        <a14:foregroundMark x1="57687" y1="53255" x2="57687" y2="53255"/>
                        <a14:foregroundMark x1="57833" y1="53255" x2="57833" y2="53255"/>
                        <a14:foregroundMark x1="46925" y1="50781" x2="46925" y2="50781"/>
                        <a14:foregroundMark x1="53367" y1="40625" x2="53367" y2="40625"/>
                        <a14:foregroundMark x1="53221" y1="40625" x2="53221" y2="40625"/>
                        <a14:foregroundMark x1="53221" y1="40625" x2="53221" y2="40625"/>
                        <a14:foregroundMark x1="44802" y1="30859" x2="44802" y2="30859"/>
                        <a14:foregroundMark x1="44949" y1="30859" x2="44949" y2="30859"/>
                        <a14:foregroundMark x1="44949" y1="30859" x2="44949" y2="30859"/>
                        <a14:foregroundMark x1="42972" y1="38151" x2="42972" y2="38151"/>
                        <a14:foregroundMark x1="42972" y1="38151" x2="42094" y2="39063"/>
                        <a14:foregroundMark x1="41288" y1="39323" x2="40996" y2="39974"/>
                        <a14:foregroundMark x1="56369" y1="57552" x2="56369" y2="57552"/>
                        <a14:foregroundMark x1="72108" y1="48568" x2="72108" y2="485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97" t="26837" r="37843" b="32412"/>
          <a:stretch/>
        </p:blipFill>
        <p:spPr>
          <a:xfrm>
            <a:off x="10972800" y="0"/>
            <a:ext cx="1326635" cy="1227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50490D-CBD9-4C14-95A5-95DA2CBC762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 t="15088" r="24076" b="23877"/>
          <a:stretch/>
        </p:blipFill>
        <p:spPr>
          <a:xfrm>
            <a:off x="463462" y="1465545"/>
            <a:ext cx="6325644" cy="41836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4C8124-ACE3-4802-B495-396E7E4362A8}"/>
              </a:ext>
            </a:extLst>
          </p:cNvPr>
          <p:cNvSpPr txBox="1"/>
          <p:nvPr/>
        </p:nvSpPr>
        <p:spPr>
          <a:xfrm>
            <a:off x="7014575" y="1628383"/>
            <a:ext cx="50229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16000" b="1" dirty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IN" sz="16000" b="1" dirty="0">
                <a:latin typeface="NikoshBAN" panose="02000000000000000000" pitchFamily="2" charset="0"/>
                <a:cs typeface="NikoshBAN" panose="02000000000000000000" pitchFamily="2" charset="0"/>
              </a:rPr>
              <a:t>চু</a:t>
            </a:r>
            <a:endParaRPr lang="en-US" sz="1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542F5F-4667-4E94-907A-C189611DDC9C}"/>
              </a:ext>
            </a:extLst>
          </p:cNvPr>
          <p:cNvSpPr txBox="1"/>
          <p:nvPr/>
        </p:nvSpPr>
        <p:spPr>
          <a:xfrm>
            <a:off x="7515617" y="3306488"/>
            <a:ext cx="22171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16000" b="1" dirty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1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55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BD0424-7A4B-442E-AA72-9DA4EAB28B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995" b="54973" l="42948" r="58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3" t="38123" r="40000" b="43155"/>
          <a:stretch/>
        </p:blipFill>
        <p:spPr>
          <a:xfrm>
            <a:off x="-160421" y="-176462"/>
            <a:ext cx="2249711" cy="1249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B38E0-0244-4F8C-BF74-F62D0AFDAC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43" b="71224" l="37189" r="95388">
                        <a14:foregroundMark x1="38067" y1="67188" x2="38067" y2="67188"/>
                        <a14:foregroundMark x1="37921" y1="62370" x2="37921" y2="62370"/>
                        <a14:foregroundMark x1="37921" y1="58073" x2="37921" y2="58073"/>
                        <a14:foregroundMark x1="38067" y1="53776" x2="38067" y2="53776"/>
                        <a14:foregroundMark x1="38873" y1="45313" x2="38873" y2="45313"/>
                        <a14:foregroundMark x1="39971" y1="44792" x2="39971" y2="44792"/>
                        <a14:foregroundMark x1="41069" y1="45313" x2="41069" y2="45313"/>
                        <a14:foregroundMark x1="40044" y1="42448" x2="40044" y2="42448"/>
                        <a14:foregroundMark x1="38726" y1="39583" x2="38726" y2="39583"/>
                        <a14:foregroundMark x1="39751" y1="39583" x2="39751" y2="39583"/>
                        <a14:foregroundMark x1="40996" y1="39453" x2="40996" y2="39453"/>
                        <a14:foregroundMark x1="42533" y1="35286" x2="42606" y2="35286"/>
                        <a14:foregroundMark x1="41654" y1="34505" x2="41654" y2="34505"/>
                        <a14:foregroundMark x1="42020" y1="29948" x2="42020" y2="29948"/>
                        <a14:foregroundMark x1="44583" y1="31380" x2="44583" y2="31380"/>
                        <a14:foregroundMark x1="45461" y1="26432" x2="45461" y2="26432"/>
                        <a14:foregroundMark x1="49927" y1="24609" x2="49927" y2="24609"/>
                        <a14:foregroundMark x1="72621" y1="30859" x2="77672" y2="31120"/>
                        <a14:foregroundMark x1="62518" y1="28906" x2="62518" y2="28906"/>
                        <a14:foregroundMark x1="45827" y1="40234" x2="45827" y2="40234"/>
                        <a14:foregroundMark x1="61201" y1="39063" x2="61201" y2="39063"/>
                        <a14:foregroundMark x1="61201" y1="39063" x2="61201" y2="39063"/>
                        <a14:foregroundMark x1="55124" y1="46875" x2="55124" y2="46875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3953" y1="45964" x2="53953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173" y1="44792" x2="54173" y2="44792"/>
                        <a14:foregroundMark x1="54173" y1="44792" x2="54173" y2="44792"/>
                        <a14:foregroundMark x1="54173" y1="44792" x2="54173" y2="44792"/>
                        <a14:foregroundMark x1="54539" y1="53516" x2="54539" y2="53516"/>
                        <a14:foregroundMark x1="54539" y1="53516" x2="54539" y2="53516"/>
                        <a14:foregroundMark x1="54539" y1="53516" x2="54539" y2="53516"/>
                        <a14:foregroundMark x1="48902" y1="57031" x2="48902" y2="57031"/>
                        <a14:foregroundMark x1="46779" y1="56510" x2="46779" y2="56510"/>
                        <a14:foregroundMark x1="46779" y1="56510" x2="46779" y2="56510"/>
                        <a14:foregroundMark x1="46706" y1="56510" x2="46706" y2="56510"/>
                        <a14:foregroundMark x1="46706" y1="56510" x2="46706" y2="56510"/>
                        <a14:foregroundMark x1="46706" y1="56510" x2="46706" y2="56510"/>
                        <a14:foregroundMark x1="46047" y1="53776" x2="46047" y2="53776"/>
                        <a14:foregroundMark x1="46047" y1="53776" x2="46047" y2="53776"/>
                        <a14:foregroundMark x1="46047" y1="53776" x2="46047" y2="5377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1801" y1="58333" x2="41801" y2="58333"/>
                        <a14:foregroundMark x1="41801" y1="58333" x2="41801" y2="58333"/>
                        <a14:foregroundMark x1="41801" y1="58333" x2="41801" y2="58333"/>
                        <a14:foregroundMark x1="41801" y1="58073" x2="41801" y2="58073"/>
                        <a14:foregroundMark x1="41801" y1="57813" x2="41801" y2="57813"/>
                        <a14:foregroundMark x1="39824" y1="56641" x2="39824" y2="56641"/>
                        <a14:foregroundMark x1="39751" y1="57161" x2="39751" y2="57161"/>
                        <a14:foregroundMark x1="40190" y1="56510" x2="40190" y2="56510"/>
                        <a14:foregroundMark x1="40264" y1="56510" x2="40264" y2="56510"/>
                        <a14:foregroundMark x1="40337" y1="56380" x2="40337" y2="56380"/>
                        <a14:foregroundMark x1="44583" y1="31510" x2="44583" y2="31510"/>
                        <a14:foregroundMark x1="47438" y1="27995" x2="47438" y2="27995"/>
                        <a14:foregroundMark x1="46925" y1="25521" x2="46925" y2="25521"/>
                        <a14:foregroundMark x1="52196" y1="27865" x2="52196" y2="27865"/>
                        <a14:foregroundMark x1="53807" y1="27734" x2="53807" y2="27734"/>
                        <a14:foregroundMark x1="48389" y1="29557" x2="48389" y2="29557"/>
                        <a14:foregroundMark x1="46779" y1="29557" x2="46779" y2="29557"/>
                        <a14:foregroundMark x1="44070" y1="33724" x2="44070" y2="33724"/>
                        <a14:foregroundMark x1="56149" y1="27995" x2="56149" y2="27995"/>
                        <a14:foregroundMark x1="58053" y1="31771" x2="58053" y2="31771"/>
                        <a14:foregroundMark x1="56076" y1="31771" x2="56076" y2="31771"/>
                        <a14:foregroundMark x1="59517" y1="33464" x2="59517" y2="33464"/>
                        <a14:foregroundMark x1="60542" y1="37891" x2="60542" y2="37891"/>
                        <a14:foregroundMark x1="59810" y1="40625" x2="59810" y2="40625"/>
                        <a14:foregroundMark x1="60176" y1="39844" x2="60176" y2="39844"/>
                        <a14:foregroundMark x1="60249" y1="39844" x2="60249" y2="39844"/>
                        <a14:foregroundMark x1="60322" y1="39844" x2="60322" y2="39844"/>
                        <a14:foregroundMark x1="60322" y1="39844" x2="60322" y2="39844"/>
                        <a14:foregroundMark x1="60469" y1="39844" x2="60469" y2="39844"/>
                        <a14:foregroundMark x1="60981" y1="39583" x2="60981" y2="39583"/>
                        <a14:foregroundMark x1="60981" y1="39583" x2="60981" y2="39583"/>
                        <a14:foregroundMark x1="60688" y1="38932" x2="60688" y2="38932"/>
                        <a14:foregroundMark x1="60469" y1="38932" x2="60469" y2="38932"/>
                        <a14:foregroundMark x1="60469" y1="38932" x2="60469" y2="38932"/>
                        <a14:foregroundMark x1="60469" y1="38802" x2="60469" y2="38802"/>
                        <a14:foregroundMark x1="60469" y1="38672" x2="60469" y2="38672"/>
                        <a14:foregroundMark x1="60469" y1="38672" x2="60469" y2="38672"/>
                        <a14:foregroundMark x1="57613" y1="31771" x2="57613" y2="31771"/>
                        <a14:foregroundMark x1="56955" y1="32292" x2="57028" y2="31771"/>
                        <a14:foregroundMark x1="61493" y1="43490" x2="61493" y2="43490"/>
                        <a14:foregroundMark x1="61567" y1="45703" x2="61567" y2="45703"/>
                        <a14:foregroundMark x1="94510" y1="55859" x2="94510" y2="55859"/>
                        <a14:foregroundMark x1="94510" y1="55859" x2="94510" y2="55859"/>
                        <a14:foregroundMark x1="94510" y1="55859" x2="94510" y2="55859"/>
                        <a14:foregroundMark x1="61786" y1="52474" x2="61786" y2="52474"/>
                        <a14:foregroundMark x1="61786" y1="60807" x2="61786" y2="60807"/>
                        <a14:foregroundMark x1="61713" y1="68229" x2="61713" y2="68229"/>
                        <a14:foregroundMark x1="59370" y1="68099" x2="59370" y2="68099"/>
                        <a14:foregroundMark x1="56662" y1="68099" x2="56662" y2="68099"/>
                        <a14:foregroundMark x1="85944" y1="20443" x2="85944" y2="20443"/>
                        <a14:foregroundMark x1="86091" y1="20443" x2="86091" y2="20443"/>
                        <a14:foregroundMark x1="95388" y1="26953" x2="95388" y2="26953"/>
                        <a14:foregroundMark x1="95388" y1="26953" x2="95388" y2="26953"/>
                        <a14:foregroundMark x1="48755" y1="34635" x2="48755" y2="34635"/>
                        <a14:foregroundMark x1="48755" y1="34635" x2="48755" y2="34635"/>
                        <a14:foregroundMark x1="48755" y1="34635" x2="48755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9048" y1="38151" x2="49048" y2="38151"/>
                        <a14:foregroundMark x1="49122" y1="38411" x2="49122" y2="38411"/>
                        <a14:foregroundMark x1="49268" y1="38672" x2="49268" y2="38672"/>
                        <a14:foregroundMark x1="49634" y1="37891" x2="49927" y2="37240"/>
                        <a14:foregroundMark x1="50073" y1="37109" x2="50073" y2="37109"/>
                        <a14:foregroundMark x1="50220" y1="36328" x2="50439" y2="35938"/>
                        <a14:foregroundMark x1="50586" y1="35417" x2="50805" y2="35026"/>
                        <a14:foregroundMark x1="50805" y1="34766" x2="50805" y2="34766"/>
                        <a14:foregroundMark x1="51025" y1="34505" x2="51245" y2="34375"/>
                        <a14:foregroundMark x1="51245" y1="34375" x2="51537" y2="33984"/>
                        <a14:foregroundMark x1="51537" y1="33984" x2="51537" y2="33984"/>
                        <a14:foregroundMark x1="51611" y1="33854" x2="51611" y2="33854"/>
                        <a14:foregroundMark x1="51757" y1="33594" x2="52123" y2="32943"/>
                        <a14:foregroundMark x1="52196" y1="32943" x2="52489" y2="32813"/>
                        <a14:foregroundMark x1="52489" y1="32813" x2="52489" y2="32813"/>
                        <a14:foregroundMark x1="40044" y1="48307" x2="40044" y2="48307"/>
                        <a14:foregroundMark x1="40044" y1="48438" x2="40044" y2="48438"/>
                        <a14:foregroundMark x1="40117" y1="48438" x2="40117" y2="48438"/>
                        <a14:foregroundMark x1="40117" y1="48438" x2="40117" y2="48438"/>
                        <a14:foregroundMark x1="40117" y1="48438" x2="40117" y2="48438"/>
                        <a14:foregroundMark x1="40117" y1="48438" x2="40044" y2="49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3145" r="36185" b="30984"/>
          <a:stretch/>
        </p:blipFill>
        <p:spPr>
          <a:xfrm>
            <a:off x="10916653" y="111252"/>
            <a:ext cx="1275347" cy="12498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98210B-3E33-49C0-8890-EFD6943A4FF7}"/>
              </a:ext>
            </a:extLst>
          </p:cNvPr>
          <p:cNvSpPr txBox="1"/>
          <p:nvPr/>
        </p:nvSpPr>
        <p:spPr>
          <a:xfrm>
            <a:off x="543339" y="736172"/>
            <a:ext cx="102174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n-IN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বলোতো এই বর্ণের নাম কি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7D59E1-9920-4AC9-A1B5-A245B5D2AC8F}"/>
              </a:ext>
            </a:extLst>
          </p:cNvPr>
          <p:cNvSpPr txBox="1"/>
          <p:nvPr/>
        </p:nvSpPr>
        <p:spPr>
          <a:xfrm>
            <a:off x="4722312" y="2455102"/>
            <a:ext cx="34070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0" b="1" dirty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20000" b="1" dirty="0">
              <a:solidFill>
                <a:srgbClr val="99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28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7478861-84F7-4B0C-B642-BB5CA4DB6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2941"/>
            <a:ext cx="1866376" cy="10109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215EE1-8A89-40AA-A325-5FDCE11A5F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005" b="69271" l="28770" r="81552">
                        <a14:foregroundMark x1="40996" y1="44401" x2="40996" y2="44401"/>
                        <a14:foregroundMark x1="43119" y1="39453" x2="43119" y2="39453"/>
                        <a14:foregroundMark x1="44949" y1="33854" x2="44949" y2="33854"/>
                        <a14:foregroundMark x1="48243" y1="31771" x2="48243" y2="31771"/>
                        <a14:foregroundMark x1="56808" y1="60286" x2="56808" y2="60286"/>
                        <a14:foregroundMark x1="42094" y1="42839" x2="42094" y2="42839"/>
                        <a14:foregroundMark x1="42460" y1="37891" x2="42460" y2="37891"/>
                        <a14:foregroundMark x1="42460" y1="37891" x2="42460" y2="37891"/>
                        <a14:foregroundMark x1="42460" y1="37891" x2="42460" y2="37891"/>
                        <a14:foregroundMark x1="42679" y1="37891" x2="42679" y2="37891"/>
                        <a14:foregroundMark x1="44436" y1="32031" x2="44436" y2="32031"/>
                        <a14:foregroundMark x1="44436" y1="32031" x2="44436" y2="32031"/>
                        <a14:foregroundMark x1="44436" y1="32031" x2="44436" y2="32031"/>
                        <a14:foregroundMark x1="44436" y1="32031" x2="44436" y2="32031"/>
                        <a14:foregroundMark x1="48389" y1="31380" x2="48389" y2="31380"/>
                        <a14:foregroundMark x1="48389" y1="31380" x2="48389" y2="31380"/>
                        <a14:foregroundMark x1="48536" y1="31380" x2="48536" y2="31380"/>
                        <a14:foregroundMark x1="53075" y1="31120" x2="53367" y2="31771"/>
                        <a14:foregroundMark x1="53367" y1="31771" x2="53367" y2="31771"/>
                        <a14:foregroundMark x1="56369" y1="35938" x2="56369" y2="35938"/>
                        <a14:foregroundMark x1="56369" y1="35938" x2="56369" y2="35938"/>
                        <a14:foregroundMark x1="58272" y1="45182" x2="58272" y2="45182"/>
                        <a14:foregroundMark x1="57321" y1="45833" x2="57321" y2="45833"/>
                        <a14:foregroundMark x1="69693" y1="56641" x2="69693" y2="56641"/>
                        <a14:foregroundMark x1="40483" y1="59375" x2="40483" y2="59375"/>
                        <a14:foregroundMark x1="45315" y1="64323" x2="45608" y2="64583"/>
                        <a14:foregroundMark x1="47438" y1="63672" x2="47877" y2="63672"/>
                        <a14:foregroundMark x1="41435" y1="41146" x2="41435" y2="41146"/>
                        <a14:foregroundMark x1="41435" y1="41667" x2="41435" y2="41667"/>
                        <a14:foregroundMark x1="41435" y1="41667" x2="41435" y2="41667"/>
                        <a14:foregroundMark x1="41435" y1="41667" x2="41435" y2="41667"/>
                        <a14:foregroundMark x1="41288" y1="41797" x2="41288" y2="41797"/>
                        <a14:foregroundMark x1="57687" y1="53255" x2="57687" y2="53255"/>
                        <a14:foregroundMark x1="57833" y1="53255" x2="57833" y2="53255"/>
                        <a14:foregroundMark x1="46925" y1="50781" x2="46925" y2="50781"/>
                        <a14:foregroundMark x1="53367" y1="40625" x2="53367" y2="40625"/>
                        <a14:foregroundMark x1="53221" y1="40625" x2="53221" y2="40625"/>
                        <a14:foregroundMark x1="53221" y1="40625" x2="53221" y2="40625"/>
                        <a14:foregroundMark x1="44802" y1="30859" x2="44802" y2="30859"/>
                        <a14:foregroundMark x1="44949" y1="30859" x2="44949" y2="30859"/>
                        <a14:foregroundMark x1="44949" y1="30859" x2="44949" y2="30859"/>
                        <a14:foregroundMark x1="42972" y1="38151" x2="42972" y2="38151"/>
                        <a14:foregroundMark x1="42972" y1="38151" x2="42094" y2="39063"/>
                        <a14:foregroundMark x1="41288" y1="39323" x2="40996" y2="39974"/>
                        <a14:foregroundMark x1="56369" y1="57552" x2="56369" y2="57552"/>
                        <a14:foregroundMark x1="72108" y1="48568" x2="72108" y2="485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97" t="26837" r="37843" b="32412"/>
          <a:stretch/>
        </p:blipFill>
        <p:spPr>
          <a:xfrm>
            <a:off x="10972800" y="0"/>
            <a:ext cx="1326635" cy="1227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D889FF-8F9B-4801-9C54-3616CD5F521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3" t="15768" r="20781" b="24202"/>
          <a:stretch/>
        </p:blipFill>
        <p:spPr>
          <a:xfrm>
            <a:off x="0" y="2181498"/>
            <a:ext cx="6596742" cy="4114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871D9B-7474-40C2-8EC5-71615D3CBAF7}"/>
              </a:ext>
            </a:extLst>
          </p:cNvPr>
          <p:cNvSpPr txBox="1"/>
          <p:nvPr/>
        </p:nvSpPr>
        <p:spPr>
          <a:xfrm>
            <a:off x="6851737" y="1490597"/>
            <a:ext cx="50229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16000" b="1" dirty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</a:t>
            </a:r>
            <a:r>
              <a:rPr lang="bn-IN" sz="16000" b="1" dirty="0">
                <a:latin typeface="NikoshBAN" panose="02000000000000000000" pitchFamily="2" charset="0"/>
                <a:cs typeface="NikoshBAN" panose="02000000000000000000" pitchFamily="2" charset="0"/>
              </a:rPr>
              <a:t>পলা</a:t>
            </a:r>
            <a:endParaRPr lang="en-US" sz="1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EFAA0F-B6D5-4DF8-8238-84CC1438A416}"/>
              </a:ext>
            </a:extLst>
          </p:cNvPr>
          <p:cNvSpPr txBox="1"/>
          <p:nvPr/>
        </p:nvSpPr>
        <p:spPr>
          <a:xfrm>
            <a:off x="6851737" y="3128376"/>
            <a:ext cx="15908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16000" b="1" dirty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lang="en-US" sz="1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66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7478861-84F7-4B0C-B642-BB5CA4DB6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2941"/>
            <a:ext cx="1866376" cy="10109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215EE1-8A89-40AA-A325-5FDCE11A5F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005" b="69271" l="28770" r="81552">
                        <a14:foregroundMark x1="40996" y1="44401" x2="40996" y2="44401"/>
                        <a14:foregroundMark x1="43119" y1="39453" x2="43119" y2="39453"/>
                        <a14:foregroundMark x1="44949" y1="33854" x2="44949" y2="33854"/>
                        <a14:foregroundMark x1="48243" y1="31771" x2="48243" y2="31771"/>
                        <a14:foregroundMark x1="56808" y1="60286" x2="56808" y2="60286"/>
                        <a14:foregroundMark x1="42094" y1="42839" x2="42094" y2="42839"/>
                        <a14:foregroundMark x1="42460" y1="37891" x2="42460" y2="37891"/>
                        <a14:foregroundMark x1="42460" y1="37891" x2="42460" y2="37891"/>
                        <a14:foregroundMark x1="42460" y1="37891" x2="42460" y2="37891"/>
                        <a14:foregroundMark x1="42679" y1="37891" x2="42679" y2="37891"/>
                        <a14:foregroundMark x1="44436" y1="32031" x2="44436" y2="32031"/>
                        <a14:foregroundMark x1="44436" y1="32031" x2="44436" y2="32031"/>
                        <a14:foregroundMark x1="44436" y1="32031" x2="44436" y2="32031"/>
                        <a14:foregroundMark x1="44436" y1="32031" x2="44436" y2="32031"/>
                        <a14:foregroundMark x1="48389" y1="31380" x2="48389" y2="31380"/>
                        <a14:foregroundMark x1="48389" y1="31380" x2="48389" y2="31380"/>
                        <a14:foregroundMark x1="48536" y1="31380" x2="48536" y2="31380"/>
                        <a14:foregroundMark x1="53075" y1="31120" x2="53367" y2="31771"/>
                        <a14:foregroundMark x1="53367" y1="31771" x2="53367" y2="31771"/>
                        <a14:foregroundMark x1="56369" y1="35938" x2="56369" y2="35938"/>
                        <a14:foregroundMark x1="56369" y1="35938" x2="56369" y2="35938"/>
                        <a14:foregroundMark x1="58272" y1="45182" x2="58272" y2="45182"/>
                        <a14:foregroundMark x1="57321" y1="45833" x2="57321" y2="45833"/>
                        <a14:foregroundMark x1="69693" y1="56641" x2="69693" y2="56641"/>
                        <a14:foregroundMark x1="40483" y1="59375" x2="40483" y2="59375"/>
                        <a14:foregroundMark x1="45315" y1="64323" x2="45608" y2="64583"/>
                        <a14:foregroundMark x1="47438" y1="63672" x2="47877" y2="63672"/>
                        <a14:foregroundMark x1="41435" y1="41146" x2="41435" y2="41146"/>
                        <a14:foregroundMark x1="41435" y1="41667" x2="41435" y2="41667"/>
                        <a14:foregroundMark x1="41435" y1="41667" x2="41435" y2="41667"/>
                        <a14:foregroundMark x1="41435" y1="41667" x2="41435" y2="41667"/>
                        <a14:foregroundMark x1="41288" y1="41797" x2="41288" y2="41797"/>
                        <a14:foregroundMark x1="57687" y1="53255" x2="57687" y2="53255"/>
                        <a14:foregroundMark x1="57833" y1="53255" x2="57833" y2="53255"/>
                        <a14:foregroundMark x1="46925" y1="50781" x2="46925" y2="50781"/>
                        <a14:foregroundMark x1="53367" y1="40625" x2="53367" y2="40625"/>
                        <a14:foregroundMark x1="53221" y1="40625" x2="53221" y2="40625"/>
                        <a14:foregroundMark x1="53221" y1="40625" x2="53221" y2="40625"/>
                        <a14:foregroundMark x1="44802" y1="30859" x2="44802" y2="30859"/>
                        <a14:foregroundMark x1="44949" y1="30859" x2="44949" y2="30859"/>
                        <a14:foregroundMark x1="44949" y1="30859" x2="44949" y2="30859"/>
                        <a14:foregroundMark x1="42972" y1="38151" x2="42972" y2="38151"/>
                        <a14:foregroundMark x1="42972" y1="38151" x2="42094" y2="39063"/>
                        <a14:foregroundMark x1="41288" y1="39323" x2="40996" y2="39974"/>
                        <a14:foregroundMark x1="56369" y1="57552" x2="56369" y2="57552"/>
                        <a14:foregroundMark x1="72108" y1="48568" x2="72108" y2="485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97" t="26837" r="37843" b="32412"/>
          <a:stretch/>
        </p:blipFill>
        <p:spPr>
          <a:xfrm>
            <a:off x="10972800" y="0"/>
            <a:ext cx="1326635" cy="1227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A3EB64-D30C-45A8-8780-D0A636F057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7" t="8335" r="35500" b="15056"/>
          <a:stretch/>
        </p:blipFill>
        <p:spPr>
          <a:xfrm>
            <a:off x="0" y="1136110"/>
            <a:ext cx="3735978" cy="52512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83775D-9A13-4DDE-9B6C-E88D366709B9}"/>
              </a:ext>
            </a:extLst>
          </p:cNvPr>
          <p:cNvSpPr txBox="1"/>
          <p:nvPr/>
        </p:nvSpPr>
        <p:spPr>
          <a:xfrm>
            <a:off x="5699342" y="1503123"/>
            <a:ext cx="50229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16000" b="1" dirty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IN" sz="16000" b="1" dirty="0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endParaRPr lang="en-US" sz="1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B26743-52DD-49DA-94B5-B975BD8A5FC2}"/>
              </a:ext>
            </a:extLst>
          </p:cNvPr>
          <p:cNvSpPr txBox="1"/>
          <p:nvPr/>
        </p:nvSpPr>
        <p:spPr>
          <a:xfrm>
            <a:off x="5699342" y="3058438"/>
            <a:ext cx="15448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16000" b="1" dirty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lang="en-US" sz="1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31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BD0424-7A4B-442E-AA72-9DA4EAB28B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995" b="54973" l="42948" r="58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3" t="38123" r="40000" b="43155"/>
          <a:stretch/>
        </p:blipFill>
        <p:spPr>
          <a:xfrm>
            <a:off x="-160421" y="-176462"/>
            <a:ext cx="2249711" cy="1249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B38E0-0244-4F8C-BF74-F62D0AFDAC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43" b="71224" l="37189" r="95388">
                        <a14:foregroundMark x1="38067" y1="67188" x2="38067" y2="67188"/>
                        <a14:foregroundMark x1="37921" y1="62370" x2="37921" y2="62370"/>
                        <a14:foregroundMark x1="37921" y1="58073" x2="37921" y2="58073"/>
                        <a14:foregroundMark x1="38067" y1="53776" x2="38067" y2="53776"/>
                        <a14:foregroundMark x1="38873" y1="45313" x2="38873" y2="45313"/>
                        <a14:foregroundMark x1="39971" y1="44792" x2="39971" y2="44792"/>
                        <a14:foregroundMark x1="41069" y1="45313" x2="41069" y2="45313"/>
                        <a14:foregroundMark x1="40044" y1="42448" x2="40044" y2="42448"/>
                        <a14:foregroundMark x1="38726" y1="39583" x2="38726" y2="39583"/>
                        <a14:foregroundMark x1="39751" y1="39583" x2="39751" y2="39583"/>
                        <a14:foregroundMark x1="40996" y1="39453" x2="40996" y2="39453"/>
                        <a14:foregroundMark x1="42533" y1="35286" x2="42606" y2="35286"/>
                        <a14:foregroundMark x1="41654" y1="34505" x2="41654" y2="34505"/>
                        <a14:foregroundMark x1="42020" y1="29948" x2="42020" y2="29948"/>
                        <a14:foregroundMark x1="44583" y1="31380" x2="44583" y2="31380"/>
                        <a14:foregroundMark x1="45461" y1="26432" x2="45461" y2="26432"/>
                        <a14:foregroundMark x1="49927" y1="24609" x2="49927" y2="24609"/>
                        <a14:foregroundMark x1="72621" y1="30859" x2="77672" y2="31120"/>
                        <a14:foregroundMark x1="62518" y1="28906" x2="62518" y2="28906"/>
                        <a14:foregroundMark x1="45827" y1="40234" x2="45827" y2="40234"/>
                        <a14:foregroundMark x1="61201" y1="39063" x2="61201" y2="39063"/>
                        <a14:foregroundMark x1="61201" y1="39063" x2="61201" y2="39063"/>
                        <a14:foregroundMark x1="55124" y1="46875" x2="55124" y2="46875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3953" y1="45964" x2="53953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173" y1="44792" x2="54173" y2="44792"/>
                        <a14:foregroundMark x1="54173" y1="44792" x2="54173" y2="44792"/>
                        <a14:foregroundMark x1="54173" y1="44792" x2="54173" y2="44792"/>
                        <a14:foregroundMark x1="54539" y1="53516" x2="54539" y2="53516"/>
                        <a14:foregroundMark x1="54539" y1="53516" x2="54539" y2="53516"/>
                        <a14:foregroundMark x1="54539" y1="53516" x2="54539" y2="53516"/>
                        <a14:foregroundMark x1="48902" y1="57031" x2="48902" y2="57031"/>
                        <a14:foregroundMark x1="46779" y1="56510" x2="46779" y2="56510"/>
                        <a14:foregroundMark x1="46779" y1="56510" x2="46779" y2="56510"/>
                        <a14:foregroundMark x1="46706" y1="56510" x2="46706" y2="56510"/>
                        <a14:foregroundMark x1="46706" y1="56510" x2="46706" y2="56510"/>
                        <a14:foregroundMark x1="46706" y1="56510" x2="46706" y2="56510"/>
                        <a14:foregroundMark x1="46047" y1="53776" x2="46047" y2="53776"/>
                        <a14:foregroundMark x1="46047" y1="53776" x2="46047" y2="53776"/>
                        <a14:foregroundMark x1="46047" y1="53776" x2="46047" y2="5377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1801" y1="58333" x2="41801" y2="58333"/>
                        <a14:foregroundMark x1="41801" y1="58333" x2="41801" y2="58333"/>
                        <a14:foregroundMark x1="41801" y1="58333" x2="41801" y2="58333"/>
                        <a14:foregroundMark x1="41801" y1="58073" x2="41801" y2="58073"/>
                        <a14:foregroundMark x1="41801" y1="57813" x2="41801" y2="57813"/>
                        <a14:foregroundMark x1="39824" y1="56641" x2="39824" y2="56641"/>
                        <a14:foregroundMark x1="39751" y1="57161" x2="39751" y2="57161"/>
                        <a14:foregroundMark x1="40190" y1="56510" x2="40190" y2="56510"/>
                        <a14:foregroundMark x1="40264" y1="56510" x2="40264" y2="56510"/>
                        <a14:foregroundMark x1="40337" y1="56380" x2="40337" y2="56380"/>
                        <a14:foregroundMark x1="44583" y1="31510" x2="44583" y2="31510"/>
                        <a14:foregroundMark x1="47438" y1="27995" x2="47438" y2="27995"/>
                        <a14:foregroundMark x1="46925" y1="25521" x2="46925" y2="25521"/>
                        <a14:foregroundMark x1="52196" y1="27865" x2="52196" y2="27865"/>
                        <a14:foregroundMark x1="53807" y1="27734" x2="53807" y2="27734"/>
                        <a14:foregroundMark x1="48389" y1="29557" x2="48389" y2="29557"/>
                        <a14:foregroundMark x1="46779" y1="29557" x2="46779" y2="29557"/>
                        <a14:foregroundMark x1="44070" y1="33724" x2="44070" y2="33724"/>
                        <a14:foregroundMark x1="56149" y1="27995" x2="56149" y2="27995"/>
                        <a14:foregroundMark x1="58053" y1="31771" x2="58053" y2="31771"/>
                        <a14:foregroundMark x1="56076" y1="31771" x2="56076" y2="31771"/>
                        <a14:foregroundMark x1="59517" y1="33464" x2="59517" y2="33464"/>
                        <a14:foregroundMark x1="60542" y1="37891" x2="60542" y2="37891"/>
                        <a14:foregroundMark x1="59810" y1="40625" x2="59810" y2="40625"/>
                        <a14:foregroundMark x1="60176" y1="39844" x2="60176" y2="39844"/>
                        <a14:foregroundMark x1="60249" y1="39844" x2="60249" y2="39844"/>
                        <a14:foregroundMark x1="60322" y1="39844" x2="60322" y2="39844"/>
                        <a14:foregroundMark x1="60322" y1="39844" x2="60322" y2="39844"/>
                        <a14:foregroundMark x1="60469" y1="39844" x2="60469" y2="39844"/>
                        <a14:foregroundMark x1="60981" y1="39583" x2="60981" y2="39583"/>
                        <a14:foregroundMark x1="60981" y1="39583" x2="60981" y2="39583"/>
                        <a14:foregroundMark x1="60688" y1="38932" x2="60688" y2="38932"/>
                        <a14:foregroundMark x1="60469" y1="38932" x2="60469" y2="38932"/>
                        <a14:foregroundMark x1="60469" y1="38932" x2="60469" y2="38932"/>
                        <a14:foregroundMark x1="60469" y1="38802" x2="60469" y2="38802"/>
                        <a14:foregroundMark x1="60469" y1="38672" x2="60469" y2="38672"/>
                        <a14:foregroundMark x1="60469" y1="38672" x2="60469" y2="38672"/>
                        <a14:foregroundMark x1="57613" y1="31771" x2="57613" y2="31771"/>
                        <a14:foregroundMark x1="56955" y1="32292" x2="57028" y2="31771"/>
                        <a14:foregroundMark x1="61493" y1="43490" x2="61493" y2="43490"/>
                        <a14:foregroundMark x1="61567" y1="45703" x2="61567" y2="45703"/>
                        <a14:foregroundMark x1="94510" y1="55859" x2="94510" y2="55859"/>
                        <a14:foregroundMark x1="94510" y1="55859" x2="94510" y2="55859"/>
                        <a14:foregroundMark x1="94510" y1="55859" x2="94510" y2="55859"/>
                        <a14:foregroundMark x1="61786" y1="52474" x2="61786" y2="52474"/>
                        <a14:foregroundMark x1="61786" y1="60807" x2="61786" y2="60807"/>
                        <a14:foregroundMark x1="61713" y1="68229" x2="61713" y2="68229"/>
                        <a14:foregroundMark x1="59370" y1="68099" x2="59370" y2="68099"/>
                        <a14:foregroundMark x1="56662" y1="68099" x2="56662" y2="68099"/>
                        <a14:foregroundMark x1="85944" y1="20443" x2="85944" y2="20443"/>
                        <a14:foregroundMark x1="86091" y1="20443" x2="86091" y2="20443"/>
                        <a14:foregroundMark x1="95388" y1="26953" x2="95388" y2="26953"/>
                        <a14:foregroundMark x1="95388" y1="26953" x2="95388" y2="26953"/>
                        <a14:foregroundMark x1="48755" y1="34635" x2="48755" y2="34635"/>
                        <a14:foregroundMark x1="48755" y1="34635" x2="48755" y2="34635"/>
                        <a14:foregroundMark x1="48755" y1="34635" x2="48755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9048" y1="38151" x2="49048" y2="38151"/>
                        <a14:foregroundMark x1="49122" y1="38411" x2="49122" y2="38411"/>
                        <a14:foregroundMark x1="49268" y1="38672" x2="49268" y2="38672"/>
                        <a14:foregroundMark x1="49634" y1="37891" x2="49927" y2="37240"/>
                        <a14:foregroundMark x1="50073" y1="37109" x2="50073" y2="37109"/>
                        <a14:foregroundMark x1="50220" y1="36328" x2="50439" y2="35938"/>
                        <a14:foregroundMark x1="50586" y1="35417" x2="50805" y2="35026"/>
                        <a14:foregroundMark x1="50805" y1="34766" x2="50805" y2="34766"/>
                        <a14:foregroundMark x1="51025" y1="34505" x2="51245" y2="34375"/>
                        <a14:foregroundMark x1="51245" y1="34375" x2="51537" y2="33984"/>
                        <a14:foregroundMark x1="51537" y1="33984" x2="51537" y2="33984"/>
                        <a14:foregroundMark x1="51611" y1="33854" x2="51611" y2="33854"/>
                        <a14:foregroundMark x1="51757" y1="33594" x2="52123" y2="32943"/>
                        <a14:foregroundMark x1="52196" y1="32943" x2="52489" y2="32813"/>
                        <a14:foregroundMark x1="52489" y1="32813" x2="52489" y2="32813"/>
                        <a14:foregroundMark x1="40044" y1="48307" x2="40044" y2="48307"/>
                        <a14:foregroundMark x1="40044" y1="48438" x2="40044" y2="48438"/>
                        <a14:foregroundMark x1="40117" y1="48438" x2="40117" y2="48438"/>
                        <a14:foregroundMark x1="40117" y1="48438" x2="40117" y2="48438"/>
                        <a14:foregroundMark x1="40117" y1="48438" x2="40117" y2="48438"/>
                        <a14:foregroundMark x1="40117" y1="48438" x2="40044" y2="49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3145" r="36185" b="30984"/>
          <a:stretch/>
        </p:blipFill>
        <p:spPr>
          <a:xfrm>
            <a:off x="10916653" y="111252"/>
            <a:ext cx="1275347" cy="12498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98210B-3E33-49C0-8890-EFD6943A4FF7}"/>
              </a:ext>
            </a:extLst>
          </p:cNvPr>
          <p:cNvSpPr txBox="1"/>
          <p:nvPr/>
        </p:nvSpPr>
        <p:spPr>
          <a:xfrm>
            <a:off x="543339" y="736172"/>
            <a:ext cx="102174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n-IN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বলোতো এই বর্ণের নাম কি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6417E1-675C-4517-8992-AD36E2FD8731}"/>
              </a:ext>
            </a:extLst>
          </p:cNvPr>
          <p:cNvSpPr txBox="1"/>
          <p:nvPr/>
        </p:nvSpPr>
        <p:spPr>
          <a:xfrm>
            <a:off x="4722312" y="2455102"/>
            <a:ext cx="34070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0" b="1" dirty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lang="en-US" sz="20000" b="1" dirty="0">
              <a:solidFill>
                <a:srgbClr val="99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76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7478861-84F7-4B0C-B642-BB5CA4DB6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2941"/>
            <a:ext cx="1866376" cy="10109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215EE1-8A89-40AA-A325-5FDCE11A5F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005" b="69271" l="28770" r="81552">
                        <a14:foregroundMark x1="40996" y1="44401" x2="40996" y2="44401"/>
                        <a14:foregroundMark x1="43119" y1="39453" x2="43119" y2="39453"/>
                        <a14:foregroundMark x1="44949" y1="33854" x2="44949" y2="33854"/>
                        <a14:foregroundMark x1="48243" y1="31771" x2="48243" y2="31771"/>
                        <a14:foregroundMark x1="56808" y1="60286" x2="56808" y2="60286"/>
                        <a14:foregroundMark x1="42094" y1="42839" x2="42094" y2="42839"/>
                        <a14:foregroundMark x1="42460" y1="37891" x2="42460" y2="37891"/>
                        <a14:foregroundMark x1="42460" y1="37891" x2="42460" y2="37891"/>
                        <a14:foregroundMark x1="42460" y1="37891" x2="42460" y2="37891"/>
                        <a14:foregroundMark x1="42679" y1="37891" x2="42679" y2="37891"/>
                        <a14:foregroundMark x1="44436" y1="32031" x2="44436" y2="32031"/>
                        <a14:foregroundMark x1="44436" y1="32031" x2="44436" y2="32031"/>
                        <a14:foregroundMark x1="44436" y1="32031" x2="44436" y2="32031"/>
                        <a14:foregroundMark x1="44436" y1="32031" x2="44436" y2="32031"/>
                        <a14:foregroundMark x1="48389" y1="31380" x2="48389" y2="31380"/>
                        <a14:foregroundMark x1="48389" y1="31380" x2="48389" y2="31380"/>
                        <a14:foregroundMark x1="48536" y1="31380" x2="48536" y2="31380"/>
                        <a14:foregroundMark x1="53075" y1="31120" x2="53367" y2="31771"/>
                        <a14:foregroundMark x1="53367" y1="31771" x2="53367" y2="31771"/>
                        <a14:foregroundMark x1="56369" y1="35938" x2="56369" y2="35938"/>
                        <a14:foregroundMark x1="56369" y1="35938" x2="56369" y2="35938"/>
                        <a14:foregroundMark x1="58272" y1="45182" x2="58272" y2="45182"/>
                        <a14:foregroundMark x1="57321" y1="45833" x2="57321" y2="45833"/>
                        <a14:foregroundMark x1="69693" y1="56641" x2="69693" y2="56641"/>
                        <a14:foregroundMark x1="40483" y1="59375" x2="40483" y2="59375"/>
                        <a14:foregroundMark x1="45315" y1="64323" x2="45608" y2="64583"/>
                        <a14:foregroundMark x1="47438" y1="63672" x2="47877" y2="63672"/>
                        <a14:foregroundMark x1="41435" y1="41146" x2="41435" y2="41146"/>
                        <a14:foregroundMark x1="41435" y1="41667" x2="41435" y2="41667"/>
                        <a14:foregroundMark x1="41435" y1="41667" x2="41435" y2="41667"/>
                        <a14:foregroundMark x1="41435" y1="41667" x2="41435" y2="41667"/>
                        <a14:foregroundMark x1="41288" y1="41797" x2="41288" y2="41797"/>
                        <a14:foregroundMark x1="57687" y1="53255" x2="57687" y2="53255"/>
                        <a14:foregroundMark x1="57833" y1="53255" x2="57833" y2="53255"/>
                        <a14:foregroundMark x1="46925" y1="50781" x2="46925" y2="50781"/>
                        <a14:foregroundMark x1="53367" y1="40625" x2="53367" y2="40625"/>
                        <a14:foregroundMark x1="53221" y1="40625" x2="53221" y2="40625"/>
                        <a14:foregroundMark x1="53221" y1="40625" x2="53221" y2="40625"/>
                        <a14:foregroundMark x1="44802" y1="30859" x2="44802" y2="30859"/>
                        <a14:foregroundMark x1="44949" y1="30859" x2="44949" y2="30859"/>
                        <a14:foregroundMark x1="44949" y1="30859" x2="44949" y2="30859"/>
                        <a14:foregroundMark x1="42972" y1="38151" x2="42972" y2="38151"/>
                        <a14:foregroundMark x1="42972" y1="38151" x2="42094" y2="39063"/>
                        <a14:foregroundMark x1="41288" y1="39323" x2="40996" y2="39974"/>
                        <a14:foregroundMark x1="56369" y1="57552" x2="56369" y2="57552"/>
                        <a14:foregroundMark x1="72108" y1="48568" x2="72108" y2="485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97" t="26837" r="37843" b="32412"/>
          <a:stretch/>
        </p:blipFill>
        <p:spPr>
          <a:xfrm>
            <a:off x="10972800" y="0"/>
            <a:ext cx="1326635" cy="1227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761BF4-5327-4C5D-A65F-13E71534CD83}"/>
              </a:ext>
            </a:extLst>
          </p:cNvPr>
          <p:cNvSpPr txBox="1"/>
          <p:nvPr/>
        </p:nvSpPr>
        <p:spPr>
          <a:xfrm>
            <a:off x="651353" y="810538"/>
            <a:ext cx="1032144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5000" b="1" dirty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</a:t>
            </a:r>
            <a:endParaRPr lang="en-US" sz="15000" b="1" dirty="0">
              <a:solidFill>
                <a:srgbClr val="99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9C5E83-F6C5-4696-8E2C-EF4792A5AA0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8" t="27534" r="33378" b="17859"/>
          <a:stretch/>
        </p:blipFill>
        <p:spPr>
          <a:xfrm>
            <a:off x="2344936" y="2841237"/>
            <a:ext cx="6288066" cy="424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48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7478861-84F7-4B0C-B642-BB5CA4DB6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2941"/>
            <a:ext cx="1866376" cy="10109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215EE1-8A89-40AA-A325-5FDCE11A5F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005" b="69271" l="28770" r="81552">
                        <a14:foregroundMark x1="40996" y1="44401" x2="40996" y2="44401"/>
                        <a14:foregroundMark x1="43119" y1="39453" x2="43119" y2="39453"/>
                        <a14:foregroundMark x1="44949" y1="33854" x2="44949" y2="33854"/>
                        <a14:foregroundMark x1="48243" y1="31771" x2="48243" y2="31771"/>
                        <a14:foregroundMark x1="56808" y1="60286" x2="56808" y2="60286"/>
                        <a14:foregroundMark x1="42094" y1="42839" x2="42094" y2="42839"/>
                        <a14:foregroundMark x1="42460" y1="37891" x2="42460" y2="37891"/>
                        <a14:foregroundMark x1="42460" y1="37891" x2="42460" y2="37891"/>
                        <a14:foregroundMark x1="42460" y1="37891" x2="42460" y2="37891"/>
                        <a14:foregroundMark x1="42679" y1="37891" x2="42679" y2="37891"/>
                        <a14:foregroundMark x1="44436" y1="32031" x2="44436" y2="32031"/>
                        <a14:foregroundMark x1="44436" y1="32031" x2="44436" y2="32031"/>
                        <a14:foregroundMark x1="44436" y1="32031" x2="44436" y2="32031"/>
                        <a14:foregroundMark x1="44436" y1="32031" x2="44436" y2="32031"/>
                        <a14:foregroundMark x1="48389" y1="31380" x2="48389" y2="31380"/>
                        <a14:foregroundMark x1="48389" y1="31380" x2="48389" y2="31380"/>
                        <a14:foregroundMark x1="48536" y1="31380" x2="48536" y2="31380"/>
                        <a14:foregroundMark x1="53075" y1="31120" x2="53367" y2="31771"/>
                        <a14:foregroundMark x1="53367" y1="31771" x2="53367" y2="31771"/>
                        <a14:foregroundMark x1="56369" y1="35938" x2="56369" y2="35938"/>
                        <a14:foregroundMark x1="56369" y1="35938" x2="56369" y2="35938"/>
                        <a14:foregroundMark x1="58272" y1="45182" x2="58272" y2="45182"/>
                        <a14:foregroundMark x1="57321" y1="45833" x2="57321" y2="45833"/>
                        <a14:foregroundMark x1="69693" y1="56641" x2="69693" y2="56641"/>
                        <a14:foregroundMark x1="40483" y1="59375" x2="40483" y2="59375"/>
                        <a14:foregroundMark x1="45315" y1="64323" x2="45608" y2="64583"/>
                        <a14:foregroundMark x1="47438" y1="63672" x2="47877" y2="63672"/>
                        <a14:foregroundMark x1="41435" y1="41146" x2="41435" y2="41146"/>
                        <a14:foregroundMark x1="41435" y1="41667" x2="41435" y2="41667"/>
                        <a14:foregroundMark x1="41435" y1="41667" x2="41435" y2="41667"/>
                        <a14:foregroundMark x1="41435" y1="41667" x2="41435" y2="41667"/>
                        <a14:foregroundMark x1="41288" y1="41797" x2="41288" y2="41797"/>
                        <a14:foregroundMark x1="57687" y1="53255" x2="57687" y2="53255"/>
                        <a14:foregroundMark x1="57833" y1="53255" x2="57833" y2="53255"/>
                        <a14:foregroundMark x1="46925" y1="50781" x2="46925" y2="50781"/>
                        <a14:foregroundMark x1="53367" y1="40625" x2="53367" y2="40625"/>
                        <a14:foregroundMark x1="53221" y1="40625" x2="53221" y2="40625"/>
                        <a14:foregroundMark x1="53221" y1="40625" x2="53221" y2="40625"/>
                        <a14:foregroundMark x1="44802" y1="30859" x2="44802" y2="30859"/>
                        <a14:foregroundMark x1="44949" y1="30859" x2="44949" y2="30859"/>
                        <a14:foregroundMark x1="44949" y1="30859" x2="44949" y2="30859"/>
                        <a14:foregroundMark x1="42972" y1="38151" x2="42972" y2="38151"/>
                        <a14:foregroundMark x1="42972" y1="38151" x2="42094" y2="39063"/>
                        <a14:foregroundMark x1="41288" y1="39323" x2="40996" y2="39974"/>
                        <a14:foregroundMark x1="56369" y1="57552" x2="56369" y2="57552"/>
                        <a14:foregroundMark x1="72108" y1="48568" x2="72108" y2="485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97" t="26837" r="37843" b="32412"/>
          <a:stretch/>
        </p:blipFill>
        <p:spPr>
          <a:xfrm>
            <a:off x="10972800" y="0"/>
            <a:ext cx="1326635" cy="1227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2D0C5E-CFCF-46E3-8935-53326763B8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9573" y="0"/>
            <a:ext cx="7632854" cy="16033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C85150-8C83-4BF5-95AE-357E748AB4E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18" b="98177" l="659" r="98536">
                        <a14:foregroundMark x1="30747" y1="35677" x2="30747" y2="35677"/>
                        <a14:foregroundMark x1="24305" y1="39844" x2="24305" y2="39844"/>
                        <a14:foregroundMark x1="29941" y1="60417" x2="29941" y2="60417"/>
                        <a14:foregroundMark x1="30600" y1="74219" x2="30600" y2="74219"/>
                        <a14:foregroundMark x1="13909" y1="26302" x2="13909" y2="26302"/>
                        <a14:foregroundMark x1="13909" y1="25651" x2="13909" y2="25651"/>
                        <a14:foregroundMark x1="13909" y1="25651" x2="13909" y2="25651"/>
                        <a14:foregroundMark x1="13763" y1="25391" x2="13763" y2="25391"/>
                        <a14:foregroundMark x1="17862" y1="23438" x2="17862" y2="23438"/>
                        <a14:foregroundMark x1="17862" y1="23438" x2="17862" y2="23438"/>
                        <a14:foregroundMark x1="17862" y1="23438" x2="17862" y2="23438"/>
                        <a14:foregroundMark x1="17204" y1="22526" x2="17204" y2="22526"/>
                        <a14:foregroundMark x1="16252" y1="20182" x2="16252" y2="20182"/>
                        <a14:foregroundMark x1="13470" y1="15755" x2="13470" y2="15755"/>
                        <a14:foregroundMark x1="13104" y1="15234" x2="13104" y2="15234"/>
                        <a14:foregroundMark x1="13104" y1="15234" x2="13104" y2="15234"/>
                        <a14:foregroundMark x1="12958" y1="15234" x2="12958" y2="15234"/>
                        <a14:foregroundMark x1="12958" y1="15234" x2="12958" y2="15234"/>
                        <a14:foregroundMark x1="12958" y1="15234" x2="12958" y2="15234"/>
                        <a14:foregroundMark x1="12958" y1="15234" x2="12958" y2="15234"/>
                        <a14:foregroundMark x1="71523" y1="25781" x2="71523" y2="25781"/>
                        <a14:foregroundMark x1="71523" y1="25781" x2="71523" y2="25781"/>
                        <a14:foregroundMark x1="71523" y1="25781" x2="71523" y2="25781"/>
                        <a14:foregroundMark x1="73353" y1="17448" x2="73353" y2="17448"/>
                        <a14:foregroundMark x1="73353" y1="17448" x2="73353" y2="17448"/>
                        <a14:foregroundMark x1="73353" y1="17448" x2="73353" y2="17448"/>
                        <a14:foregroundMark x1="87994" y1="29297" x2="87994" y2="29297"/>
                        <a14:foregroundMark x1="87994" y1="29297" x2="87994" y2="29297"/>
                        <a14:foregroundMark x1="31625" y1="19010" x2="31625" y2="19010"/>
                        <a14:foregroundMark x1="31625" y1="19010" x2="31625" y2="19010"/>
                        <a14:foregroundMark x1="77160" y1="18099" x2="77160" y2="18099"/>
                        <a14:foregroundMark x1="77160" y1="18099" x2="77160" y2="18099"/>
                        <a14:foregroundMark x1="69912" y1="25130" x2="69912" y2="25130"/>
                        <a14:foregroundMark x1="69693" y1="24609" x2="69693" y2="24609"/>
                        <a14:foregroundMark x1="66252" y1="16276" x2="66252" y2="16276"/>
                        <a14:foregroundMark x1="66252" y1="16276" x2="66252" y2="16276"/>
                        <a14:foregroundMark x1="66252" y1="16276" x2="66252" y2="16276"/>
                        <a14:foregroundMark x1="93485" y1="26563" x2="93485" y2="26563"/>
                        <a14:foregroundMark x1="93485" y1="26563" x2="93485" y2="26563"/>
                        <a14:foregroundMark x1="93485" y1="26563" x2="93485" y2="26563"/>
                        <a14:foregroundMark x1="10615" y1="63542" x2="10615" y2="63542"/>
                        <a14:foregroundMark x1="12445" y1="59115" x2="12445" y2="59115"/>
                        <a14:foregroundMark x1="30234" y1="63281" x2="30234" y2="63281"/>
                        <a14:foregroundMark x1="30600" y1="65625" x2="30600" y2="65625"/>
                        <a14:foregroundMark x1="51025" y1="59245" x2="51025" y2="59245"/>
                        <a14:foregroundMark x1="51025" y1="59245" x2="51025" y2="59245"/>
                        <a14:foregroundMark x1="51025" y1="59245" x2="51025" y2="59245"/>
                        <a14:foregroundMark x1="51025" y1="59245" x2="51025" y2="59245"/>
                        <a14:foregroundMark x1="51025" y1="59245" x2="51025" y2="59245"/>
                        <a14:foregroundMark x1="51025" y1="59245" x2="51025" y2="59245"/>
                        <a14:foregroundMark x1="51025" y1="68880" x2="51025" y2="68880"/>
                        <a14:foregroundMark x1="70205" y1="65365" x2="70205" y2="65365"/>
                        <a14:foregroundMark x1="70205" y1="65365" x2="70205" y2="65365"/>
                        <a14:foregroundMark x1="70059" y1="65365" x2="70059" y2="65365"/>
                        <a14:foregroundMark x1="70059" y1="65365" x2="70059" y2="65365"/>
                        <a14:foregroundMark x1="70059" y1="65365" x2="70059" y2="65365"/>
                        <a14:foregroundMark x1="70059" y1="65365" x2="70059" y2="65365"/>
                        <a14:foregroundMark x1="88873" y1="31380" x2="88873" y2="31380"/>
                        <a14:foregroundMark x1="88873" y1="31380" x2="88873" y2="31380"/>
                        <a14:foregroundMark x1="88873" y1="31380" x2="88873" y2="31380"/>
                        <a14:foregroundMark x1="89971" y1="55339" x2="89971" y2="55339"/>
                        <a14:foregroundMark x1="89971" y1="55339" x2="89971" y2="55339"/>
                        <a14:foregroundMark x1="89971" y1="55339" x2="89971" y2="55339"/>
                        <a14:foregroundMark x1="71523" y1="62760" x2="71523" y2="62760"/>
                        <a14:foregroundMark x1="71523" y1="62760" x2="71523" y2="62760"/>
                        <a14:foregroundMark x1="71523" y1="62760" x2="71523" y2="62760"/>
                        <a14:foregroundMark x1="71376" y1="62500" x2="71376" y2="62500"/>
                        <a14:foregroundMark x1="71376" y1="62500" x2="71376" y2="6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9" t="2559" r="1639" b="41954"/>
          <a:stretch/>
        </p:blipFill>
        <p:spPr>
          <a:xfrm>
            <a:off x="181627" y="1603387"/>
            <a:ext cx="11828746" cy="380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7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BD0424-7A4B-442E-AA72-9DA4EAB28B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995" b="54973" l="42948" r="58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3" t="38123" r="40000" b="43155"/>
          <a:stretch/>
        </p:blipFill>
        <p:spPr>
          <a:xfrm>
            <a:off x="-103110" y="-45982"/>
            <a:ext cx="2249711" cy="1249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B38E0-0244-4F8C-BF74-F62D0AFDAC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43" b="71224" l="37189" r="95388">
                        <a14:foregroundMark x1="38067" y1="67188" x2="38067" y2="67188"/>
                        <a14:foregroundMark x1="37921" y1="62370" x2="37921" y2="62370"/>
                        <a14:foregroundMark x1="37921" y1="58073" x2="37921" y2="58073"/>
                        <a14:foregroundMark x1="38067" y1="53776" x2="38067" y2="53776"/>
                        <a14:foregroundMark x1="38873" y1="45313" x2="38873" y2="45313"/>
                        <a14:foregroundMark x1="39971" y1="44792" x2="39971" y2="44792"/>
                        <a14:foregroundMark x1="41069" y1="45313" x2="41069" y2="45313"/>
                        <a14:foregroundMark x1="40044" y1="42448" x2="40044" y2="42448"/>
                        <a14:foregroundMark x1="38726" y1="39583" x2="38726" y2="39583"/>
                        <a14:foregroundMark x1="39751" y1="39583" x2="39751" y2="39583"/>
                        <a14:foregroundMark x1="40996" y1="39453" x2="40996" y2="39453"/>
                        <a14:foregroundMark x1="42533" y1="35286" x2="42606" y2="35286"/>
                        <a14:foregroundMark x1="41654" y1="34505" x2="41654" y2="34505"/>
                        <a14:foregroundMark x1="42020" y1="29948" x2="42020" y2="29948"/>
                        <a14:foregroundMark x1="44583" y1="31380" x2="44583" y2="31380"/>
                        <a14:foregroundMark x1="45461" y1="26432" x2="45461" y2="26432"/>
                        <a14:foregroundMark x1="49927" y1="24609" x2="49927" y2="24609"/>
                        <a14:foregroundMark x1="72621" y1="30859" x2="77672" y2="31120"/>
                        <a14:foregroundMark x1="62518" y1="28906" x2="62518" y2="28906"/>
                        <a14:foregroundMark x1="45827" y1="40234" x2="45827" y2="40234"/>
                        <a14:foregroundMark x1="61201" y1="39063" x2="61201" y2="39063"/>
                        <a14:foregroundMark x1="61201" y1="39063" x2="61201" y2="39063"/>
                        <a14:foregroundMark x1="55124" y1="46875" x2="55124" y2="46875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3953" y1="45964" x2="53953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173" y1="44792" x2="54173" y2="44792"/>
                        <a14:foregroundMark x1="54173" y1="44792" x2="54173" y2="44792"/>
                        <a14:foregroundMark x1="54173" y1="44792" x2="54173" y2="44792"/>
                        <a14:foregroundMark x1="54539" y1="53516" x2="54539" y2="53516"/>
                        <a14:foregroundMark x1="54539" y1="53516" x2="54539" y2="53516"/>
                        <a14:foregroundMark x1="54539" y1="53516" x2="54539" y2="53516"/>
                        <a14:foregroundMark x1="48902" y1="57031" x2="48902" y2="57031"/>
                        <a14:foregroundMark x1="46779" y1="56510" x2="46779" y2="56510"/>
                        <a14:foregroundMark x1="46779" y1="56510" x2="46779" y2="56510"/>
                        <a14:foregroundMark x1="46706" y1="56510" x2="46706" y2="56510"/>
                        <a14:foregroundMark x1="46706" y1="56510" x2="46706" y2="56510"/>
                        <a14:foregroundMark x1="46706" y1="56510" x2="46706" y2="56510"/>
                        <a14:foregroundMark x1="46047" y1="53776" x2="46047" y2="53776"/>
                        <a14:foregroundMark x1="46047" y1="53776" x2="46047" y2="53776"/>
                        <a14:foregroundMark x1="46047" y1="53776" x2="46047" y2="5377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1801" y1="58333" x2="41801" y2="58333"/>
                        <a14:foregroundMark x1="41801" y1="58333" x2="41801" y2="58333"/>
                        <a14:foregroundMark x1="41801" y1="58333" x2="41801" y2="58333"/>
                        <a14:foregroundMark x1="41801" y1="58073" x2="41801" y2="58073"/>
                        <a14:foregroundMark x1="41801" y1="57813" x2="41801" y2="57813"/>
                        <a14:foregroundMark x1="39824" y1="56641" x2="39824" y2="56641"/>
                        <a14:foregroundMark x1="39751" y1="57161" x2="39751" y2="57161"/>
                        <a14:foregroundMark x1="40190" y1="56510" x2="40190" y2="56510"/>
                        <a14:foregroundMark x1="40264" y1="56510" x2="40264" y2="56510"/>
                        <a14:foregroundMark x1="40337" y1="56380" x2="40337" y2="56380"/>
                        <a14:foregroundMark x1="44583" y1="31510" x2="44583" y2="31510"/>
                        <a14:foregroundMark x1="47438" y1="27995" x2="47438" y2="27995"/>
                        <a14:foregroundMark x1="46925" y1="25521" x2="46925" y2="25521"/>
                        <a14:foregroundMark x1="52196" y1="27865" x2="52196" y2="27865"/>
                        <a14:foregroundMark x1="53807" y1="27734" x2="53807" y2="27734"/>
                        <a14:foregroundMark x1="48389" y1="29557" x2="48389" y2="29557"/>
                        <a14:foregroundMark x1="46779" y1="29557" x2="46779" y2="29557"/>
                        <a14:foregroundMark x1="44070" y1="33724" x2="44070" y2="33724"/>
                        <a14:foregroundMark x1="56149" y1="27995" x2="56149" y2="27995"/>
                        <a14:foregroundMark x1="58053" y1="31771" x2="58053" y2="31771"/>
                        <a14:foregroundMark x1="56076" y1="31771" x2="56076" y2="31771"/>
                        <a14:foregroundMark x1="59517" y1="33464" x2="59517" y2="33464"/>
                        <a14:foregroundMark x1="60542" y1="37891" x2="60542" y2="37891"/>
                        <a14:foregroundMark x1="59810" y1="40625" x2="59810" y2="40625"/>
                        <a14:foregroundMark x1="60176" y1="39844" x2="60176" y2="39844"/>
                        <a14:foregroundMark x1="60249" y1="39844" x2="60249" y2="39844"/>
                        <a14:foregroundMark x1="60322" y1="39844" x2="60322" y2="39844"/>
                        <a14:foregroundMark x1="60322" y1="39844" x2="60322" y2="39844"/>
                        <a14:foregroundMark x1="60469" y1="39844" x2="60469" y2="39844"/>
                        <a14:foregroundMark x1="60981" y1="39583" x2="60981" y2="39583"/>
                        <a14:foregroundMark x1="60981" y1="39583" x2="60981" y2="39583"/>
                        <a14:foregroundMark x1="60688" y1="38932" x2="60688" y2="38932"/>
                        <a14:foregroundMark x1="60469" y1="38932" x2="60469" y2="38932"/>
                        <a14:foregroundMark x1="60469" y1="38932" x2="60469" y2="38932"/>
                        <a14:foregroundMark x1="60469" y1="38802" x2="60469" y2="38802"/>
                        <a14:foregroundMark x1="60469" y1="38672" x2="60469" y2="38672"/>
                        <a14:foregroundMark x1="60469" y1="38672" x2="60469" y2="38672"/>
                        <a14:foregroundMark x1="57613" y1="31771" x2="57613" y2="31771"/>
                        <a14:foregroundMark x1="56955" y1="32292" x2="57028" y2="31771"/>
                        <a14:foregroundMark x1="61493" y1="43490" x2="61493" y2="43490"/>
                        <a14:foregroundMark x1="61567" y1="45703" x2="61567" y2="45703"/>
                        <a14:foregroundMark x1="94510" y1="55859" x2="94510" y2="55859"/>
                        <a14:foregroundMark x1="94510" y1="55859" x2="94510" y2="55859"/>
                        <a14:foregroundMark x1="94510" y1="55859" x2="94510" y2="55859"/>
                        <a14:foregroundMark x1="61786" y1="52474" x2="61786" y2="52474"/>
                        <a14:foregroundMark x1="61786" y1="60807" x2="61786" y2="60807"/>
                        <a14:foregroundMark x1="61713" y1="68229" x2="61713" y2="68229"/>
                        <a14:foregroundMark x1="59370" y1="68099" x2="59370" y2="68099"/>
                        <a14:foregroundMark x1="56662" y1="68099" x2="56662" y2="68099"/>
                        <a14:foregroundMark x1="85944" y1="20443" x2="85944" y2="20443"/>
                        <a14:foregroundMark x1="86091" y1="20443" x2="86091" y2="20443"/>
                        <a14:foregroundMark x1="95388" y1="26953" x2="95388" y2="26953"/>
                        <a14:foregroundMark x1="95388" y1="26953" x2="95388" y2="26953"/>
                        <a14:foregroundMark x1="48755" y1="34635" x2="48755" y2="34635"/>
                        <a14:foregroundMark x1="48755" y1="34635" x2="48755" y2="34635"/>
                        <a14:foregroundMark x1="48755" y1="34635" x2="48755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9048" y1="38151" x2="49048" y2="38151"/>
                        <a14:foregroundMark x1="49122" y1="38411" x2="49122" y2="38411"/>
                        <a14:foregroundMark x1="49268" y1="38672" x2="49268" y2="38672"/>
                        <a14:foregroundMark x1="49634" y1="37891" x2="49927" y2="37240"/>
                        <a14:foregroundMark x1="50073" y1="37109" x2="50073" y2="37109"/>
                        <a14:foregroundMark x1="50220" y1="36328" x2="50439" y2="35938"/>
                        <a14:foregroundMark x1="50586" y1="35417" x2="50805" y2="35026"/>
                        <a14:foregroundMark x1="50805" y1="34766" x2="50805" y2="34766"/>
                        <a14:foregroundMark x1="51025" y1="34505" x2="51245" y2="34375"/>
                        <a14:foregroundMark x1="51245" y1="34375" x2="51537" y2="33984"/>
                        <a14:foregroundMark x1="51537" y1="33984" x2="51537" y2="33984"/>
                        <a14:foregroundMark x1="51611" y1="33854" x2="51611" y2="33854"/>
                        <a14:foregroundMark x1="51757" y1="33594" x2="52123" y2="32943"/>
                        <a14:foregroundMark x1="52196" y1="32943" x2="52489" y2="32813"/>
                        <a14:foregroundMark x1="52489" y1="32813" x2="52489" y2="32813"/>
                        <a14:foregroundMark x1="40044" y1="48307" x2="40044" y2="48307"/>
                        <a14:foregroundMark x1="40044" y1="48438" x2="40044" y2="48438"/>
                        <a14:foregroundMark x1="40117" y1="48438" x2="40117" y2="48438"/>
                        <a14:foregroundMark x1="40117" y1="48438" x2="40117" y2="48438"/>
                        <a14:foregroundMark x1="40117" y1="48438" x2="40117" y2="48438"/>
                        <a14:foregroundMark x1="40117" y1="48438" x2="40044" y2="49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3145" r="36185" b="30984"/>
          <a:stretch/>
        </p:blipFill>
        <p:spPr>
          <a:xfrm>
            <a:off x="10916653" y="111252"/>
            <a:ext cx="1275347" cy="1249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37100F-EDB1-4941-8265-60EAD4119164}"/>
              </a:ext>
            </a:extLst>
          </p:cNvPr>
          <p:cNvSpPr txBox="1"/>
          <p:nvPr/>
        </p:nvSpPr>
        <p:spPr>
          <a:xfrm>
            <a:off x="1967947" y="-45982"/>
            <a:ext cx="82561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খালি ঘরে </a:t>
            </a:r>
            <a:r>
              <a:rPr kumimoji="0" lang="bn-IN" sz="7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পরের</a:t>
            </a:r>
            <a:r>
              <a:rPr kumimoji="0" lang="bn-BD" sz="7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বর্ণ</a:t>
            </a:r>
            <a:r>
              <a:rPr kumimoji="0" lang="bn-IN" sz="7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টি</a:t>
            </a:r>
            <a:r>
              <a:rPr kumimoji="0" lang="bn-BD" sz="7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লিখি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92849F52-F7AF-40FA-9E25-2521A284CF4B}"/>
              </a:ext>
            </a:extLst>
          </p:cNvPr>
          <p:cNvGraphicFramePr>
            <a:graphicFrameLocks noGrp="1"/>
          </p:cNvGraphicFramePr>
          <p:nvPr/>
        </p:nvGraphicFramePr>
        <p:xfrm>
          <a:off x="2190604" y="1515632"/>
          <a:ext cx="5437462" cy="405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9814">
                  <a:extLst>
                    <a:ext uri="{9D8B030D-6E8A-4147-A177-3AD203B41FA5}">
                      <a16:colId xmlns:a16="http://schemas.microsoft.com/office/drawing/2014/main" val="65204806"/>
                    </a:ext>
                  </a:extLst>
                </a:gridCol>
                <a:gridCol w="2757648">
                  <a:extLst>
                    <a:ext uri="{9D8B030D-6E8A-4147-A177-3AD203B41FA5}">
                      <a16:colId xmlns:a16="http://schemas.microsoft.com/office/drawing/2014/main" val="2443770802"/>
                    </a:ext>
                  </a:extLst>
                </a:gridCol>
              </a:tblGrid>
              <a:tr h="112650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1BD2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1BD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997835"/>
                  </a:ext>
                </a:extLst>
              </a:tr>
              <a:tr h="146402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1BD2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1BD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283706"/>
                  </a:ext>
                </a:extLst>
              </a:tr>
              <a:tr h="146402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1BD2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1BD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19578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949ADEB-EF26-4D13-B8C0-7C2E22057748}"/>
              </a:ext>
            </a:extLst>
          </p:cNvPr>
          <p:cNvSpPr txBox="1"/>
          <p:nvPr/>
        </p:nvSpPr>
        <p:spPr>
          <a:xfrm>
            <a:off x="2708631" y="1322196"/>
            <a:ext cx="18553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US" sz="120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027209-682E-433C-A9F9-01DBB9270167}"/>
              </a:ext>
            </a:extLst>
          </p:cNvPr>
          <p:cNvSpPr txBox="1"/>
          <p:nvPr/>
        </p:nvSpPr>
        <p:spPr>
          <a:xfrm>
            <a:off x="12192000" y="1592168"/>
            <a:ext cx="14444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120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958F45-96B2-433D-B4F6-B03A4FAFC82B}"/>
              </a:ext>
            </a:extLst>
          </p:cNvPr>
          <p:cNvSpPr txBox="1"/>
          <p:nvPr/>
        </p:nvSpPr>
        <p:spPr>
          <a:xfrm>
            <a:off x="2642974" y="2573416"/>
            <a:ext cx="18553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120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A9138B-9657-40FB-930D-DCD668A58C7C}"/>
              </a:ext>
            </a:extLst>
          </p:cNvPr>
          <p:cNvSpPr txBox="1"/>
          <p:nvPr/>
        </p:nvSpPr>
        <p:spPr>
          <a:xfrm>
            <a:off x="12387623" y="2792740"/>
            <a:ext cx="20042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lang="en-US" sz="120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16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-0.54557 -0.060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79" y="-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-0.54362 -0.0127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BD0424-7A4B-442E-AA72-9DA4EAB28B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995" b="54973" l="42948" r="58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3" t="38123" r="40000" b="43155"/>
          <a:stretch/>
        </p:blipFill>
        <p:spPr>
          <a:xfrm>
            <a:off x="-160421" y="-176462"/>
            <a:ext cx="2249711" cy="1249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B38E0-0244-4F8C-BF74-F62D0AFDAC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43" b="71224" l="37189" r="95388">
                        <a14:foregroundMark x1="38067" y1="67188" x2="38067" y2="67188"/>
                        <a14:foregroundMark x1="37921" y1="62370" x2="37921" y2="62370"/>
                        <a14:foregroundMark x1="37921" y1="58073" x2="37921" y2="58073"/>
                        <a14:foregroundMark x1="38067" y1="53776" x2="38067" y2="53776"/>
                        <a14:foregroundMark x1="38873" y1="45313" x2="38873" y2="45313"/>
                        <a14:foregroundMark x1="39971" y1="44792" x2="39971" y2="44792"/>
                        <a14:foregroundMark x1="41069" y1="45313" x2="41069" y2="45313"/>
                        <a14:foregroundMark x1="40044" y1="42448" x2="40044" y2="42448"/>
                        <a14:foregroundMark x1="38726" y1="39583" x2="38726" y2="39583"/>
                        <a14:foregroundMark x1="39751" y1="39583" x2="39751" y2="39583"/>
                        <a14:foregroundMark x1="40996" y1="39453" x2="40996" y2="39453"/>
                        <a14:foregroundMark x1="42533" y1="35286" x2="42606" y2="35286"/>
                        <a14:foregroundMark x1="41654" y1="34505" x2="41654" y2="34505"/>
                        <a14:foregroundMark x1="42020" y1="29948" x2="42020" y2="29948"/>
                        <a14:foregroundMark x1="44583" y1="31380" x2="44583" y2="31380"/>
                        <a14:foregroundMark x1="45461" y1="26432" x2="45461" y2="26432"/>
                        <a14:foregroundMark x1="49927" y1="24609" x2="49927" y2="24609"/>
                        <a14:foregroundMark x1="72621" y1="30859" x2="77672" y2="31120"/>
                        <a14:foregroundMark x1="62518" y1="28906" x2="62518" y2="28906"/>
                        <a14:foregroundMark x1="45827" y1="40234" x2="45827" y2="40234"/>
                        <a14:foregroundMark x1="61201" y1="39063" x2="61201" y2="39063"/>
                        <a14:foregroundMark x1="61201" y1="39063" x2="61201" y2="39063"/>
                        <a14:foregroundMark x1="55124" y1="46875" x2="55124" y2="46875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3953" y1="45964" x2="53953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173" y1="44792" x2="54173" y2="44792"/>
                        <a14:foregroundMark x1="54173" y1="44792" x2="54173" y2="44792"/>
                        <a14:foregroundMark x1="54173" y1="44792" x2="54173" y2="44792"/>
                        <a14:foregroundMark x1="54539" y1="53516" x2="54539" y2="53516"/>
                        <a14:foregroundMark x1="54539" y1="53516" x2="54539" y2="53516"/>
                        <a14:foregroundMark x1="54539" y1="53516" x2="54539" y2="53516"/>
                        <a14:foregroundMark x1="48902" y1="57031" x2="48902" y2="57031"/>
                        <a14:foregroundMark x1="46779" y1="56510" x2="46779" y2="56510"/>
                        <a14:foregroundMark x1="46779" y1="56510" x2="46779" y2="56510"/>
                        <a14:foregroundMark x1="46706" y1="56510" x2="46706" y2="56510"/>
                        <a14:foregroundMark x1="46706" y1="56510" x2="46706" y2="56510"/>
                        <a14:foregroundMark x1="46706" y1="56510" x2="46706" y2="56510"/>
                        <a14:foregroundMark x1="46047" y1="53776" x2="46047" y2="53776"/>
                        <a14:foregroundMark x1="46047" y1="53776" x2="46047" y2="53776"/>
                        <a14:foregroundMark x1="46047" y1="53776" x2="46047" y2="5377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1801" y1="58333" x2="41801" y2="58333"/>
                        <a14:foregroundMark x1="41801" y1="58333" x2="41801" y2="58333"/>
                        <a14:foregroundMark x1="41801" y1="58333" x2="41801" y2="58333"/>
                        <a14:foregroundMark x1="41801" y1="58073" x2="41801" y2="58073"/>
                        <a14:foregroundMark x1="41801" y1="57813" x2="41801" y2="57813"/>
                        <a14:foregroundMark x1="39824" y1="56641" x2="39824" y2="56641"/>
                        <a14:foregroundMark x1="39751" y1="57161" x2="39751" y2="57161"/>
                        <a14:foregroundMark x1="40190" y1="56510" x2="40190" y2="56510"/>
                        <a14:foregroundMark x1="40264" y1="56510" x2="40264" y2="56510"/>
                        <a14:foregroundMark x1="40337" y1="56380" x2="40337" y2="56380"/>
                        <a14:foregroundMark x1="44583" y1="31510" x2="44583" y2="31510"/>
                        <a14:foregroundMark x1="47438" y1="27995" x2="47438" y2="27995"/>
                        <a14:foregroundMark x1="46925" y1="25521" x2="46925" y2="25521"/>
                        <a14:foregroundMark x1="52196" y1="27865" x2="52196" y2="27865"/>
                        <a14:foregroundMark x1="53807" y1="27734" x2="53807" y2="27734"/>
                        <a14:foregroundMark x1="48389" y1="29557" x2="48389" y2="29557"/>
                        <a14:foregroundMark x1="46779" y1="29557" x2="46779" y2="29557"/>
                        <a14:foregroundMark x1="44070" y1="33724" x2="44070" y2="33724"/>
                        <a14:foregroundMark x1="56149" y1="27995" x2="56149" y2="27995"/>
                        <a14:foregroundMark x1="58053" y1="31771" x2="58053" y2="31771"/>
                        <a14:foregroundMark x1="56076" y1="31771" x2="56076" y2="31771"/>
                        <a14:foregroundMark x1="59517" y1="33464" x2="59517" y2="33464"/>
                        <a14:foregroundMark x1="60542" y1="37891" x2="60542" y2="37891"/>
                        <a14:foregroundMark x1="59810" y1="40625" x2="59810" y2="40625"/>
                        <a14:foregroundMark x1="60176" y1="39844" x2="60176" y2="39844"/>
                        <a14:foregroundMark x1="60249" y1="39844" x2="60249" y2="39844"/>
                        <a14:foregroundMark x1="60322" y1="39844" x2="60322" y2="39844"/>
                        <a14:foregroundMark x1="60322" y1="39844" x2="60322" y2="39844"/>
                        <a14:foregroundMark x1="60469" y1="39844" x2="60469" y2="39844"/>
                        <a14:foregroundMark x1="60981" y1="39583" x2="60981" y2="39583"/>
                        <a14:foregroundMark x1="60981" y1="39583" x2="60981" y2="39583"/>
                        <a14:foregroundMark x1="60688" y1="38932" x2="60688" y2="38932"/>
                        <a14:foregroundMark x1="60469" y1="38932" x2="60469" y2="38932"/>
                        <a14:foregroundMark x1="60469" y1="38932" x2="60469" y2="38932"/>
                        <a14:foregroundMark x1="60469" y1="38802" x2="60469" y2="38802"/>
                        <a14:foregroundMark x1="60469" y1="38672" x2="60469" y2="38672"/>
                        <a14:foregroundMark x1="60469" y1="38672" x2="60469" y2="38672"/>
                        <a14:foregroundMark x1="57613" y1="31771" x2="57613" y2="31771"/>
                        <a14:foregroundMark x1="56955" y1="32292" x2="57028" y2="31771"/>
                        <a14:foregroundMark x1="61493" y1="43490" x2="61493" y2="43490"/>
                        <a14:foregroundMark x1="61567" y1="45703" x2="61567" y2="45703"/>
                        <a14:foregroundMark x1="94510" y1="55859" x2="94510" y2="55859"/>
                        <a14:foregroundMark x1="94510" y1="55859" x2="94510" y2="55859"/>
                        <a14:foregroundMark x1="94510" y1="55859" x2="94510" y2="55859"/>
                        <a14:foregroundMark x1="61786" y1="52474" x2="61786" y2="52474"/>
                        <a14:foregroundMark x1="61786" y1="60807" x2="61786" y2="60807"/>
                        <a14:foregroundMark x1="61713" y1="68229" x2="61713" y2="68229"/>
                        <a14:foregroundMark x1="59370" y1="68099" x2="59370" y2="68099"/>
                        <a14:foregroundMark x1="56662" y1="68099" x2="56662" y2="68099"/>
                        <a14:foregroundMark x1="85944" y1="20443" x2="85944" y2="20443"/>
                        <a14:foregroundMark x1="86091" y1="20443" x2="86091" y2="20443"/>
                        <a14:foregroundMark x1="95388" y1="26953" x2="95388" y2="26953"/>
                        <a14:foregroundMark x1="95388" y1="26953" x2="95388" y2="26953"/>
                        <a14:foregroundMark x1="48755" y1="34635" x2="48755" y2="34635"/>
                        <a14:foregroundMark x1="48755" y1="34635" x2="48755" y2="34635"/>
                        <a14:foregroundMark x1="48755" y1="34635" x2="48755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9048" y1="38151" x2="49048" y2="38151"/>
                        <a14:foregroundMark x1="49122" y1="38411" x2="49122" y2="38411"/>
                        <a14:foregroundMark x1="49268" y1="38672" x2="49268" y2="38672"/>
                        <a14:foregroundMark x1="49634" y1="37891" x2="49927" y2="37240"/>
                        <a14:foregroundMark x1="50073" y1="37109" x2="50073" y2="37109"/>
                        <a14:foregroundMark x1="50220" y1="36328" x2="50439" y2="35938"/>
                        <a14:foregroundMark x1="50586" y1="35417" x2="50805" y2="35026"/>
                        <a14:foregroundMark x1="50805" y1="34766" x2="50805" y2="34766"/>
                        <a14:foregroundMark x1="51025" y1="34505" x2="51245" y2="34375"/>
                        <a14:foregroundMark x1="51245" y1="34375" x2="51537" y2="33984"/>
                        <a14:foregroundMark x1="51537" y1="33984" x2="51537" y2="33984"/>
                        <a14:foregroundMark x1="51611" y1="33854" x2="51611" y2="33854"/>
                        <a14:foregroundMark x1="51757" y1="33594" x2="52123" y2="32943"/>
                        <a14:foregroundMark x1="52196" y1="32943" x2="52489" y2="32813"/>
                        <a14:foregroundMark x1="52489" y1="32813" x2="52489" y2="32813"/>
                        <a14:foregroundMark x1="40044" y1="48307" x2="40044" y2="48307"/>
                        <a14:foregroundMark x1="40044" y1="48438" x2="40044" y2="48438"/>
                        <a14:foregroundMark x1="40117" y1="48438" x2="40117" y2="48438"/>
                        <a14:foregroundMark x1="40117" y1="48438" x2="40117" y2="48438"/>
                        <a14:foregroundMark x1="40117" y1="48438" x2="40117" y2="48438"/>
                        <a14:foregroundMark x1="40117" y1="48438" x2="40044" y2="49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3145" r="36185" b="30984"/>
          <a:stretch/>
        </p:blipFill>
        <p:spPr>
          <a:xfrm>
            <a:off x="10916653" y="111252"/>
            <a:ext cx="1275347" cy="1249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3D0BF6-4A38-4B56-84A2-9238E60C0F59}"/>
              </a:ext>
            </a:extLst>
          </p:cNvPr>
          <p:cNvSpPr txBox="1"/>
          <p:nvPr/>
        </p:nvSpPr>
        <p:spPr>
          <a:xfrm>
            <a:off x="2782957" y="0"/>
            <a:ext cx="69308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n-IN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বর্ণ দিয়ে শব্দ বলি/ চর্চা </a:t>
            </a:r>
            <a:endParaRPr lang="en-US" dirty="0"/>
          </a:p>
        </p:txBody>
      </p:sp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145EFA08-6E6D-4CFC-88F3-DF3D301A0A5E}"/>
              </a:ext>
            </a:extLst>
          </p:cNvPr>
          <p:cNvGraphicFramePr>
            <a:graphicFrameLocks noGrp="1"/>
          </p:cNvGraphicFramePr>
          <p:nvPr/>
        </p:nvGraphicFramePr>
        <p:xfrm>
          <a:off x="192156" y="1370916"/>
          <a:ext cx="11807688" cy="5162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5896">
                  <a:extLst>
                    <a:ext uri="{9D8B030D-6E8A-4147-A177-3AD203B41FA5}">
                      <a16:colId xmlns:a16="http://schemas.microsoft.com/office/drawing/2014/main" val="4152436006"/>
                    </a:ext>
                  </a:extLst>
                </a:gridCol>
                <a:gridCol w="3935896">
                  <a:extLst>
                    <a:ext uri="{9D8B030D-6E8A-4147-A177-3AD203B41FA5}">
                      <a16:colId xmlns:a16="http://schemas.microsoft.com/office/drawing/2014/main" val="2388276276"/>
                    </a:ext>
                  </a:extLst>
                </a:gridCol>
                <a:gridCol w="3935896">
                  <a:extLst>
                    <a:ext uri="{9D8B030D-6E8A-4147-A177-3AD203B41FA5}">
                      <a16:colId xmlns:a16="http://schemas.microsoft.com/office/drawing/2014/main" val="609214236"/>
                    </a:ext>
                  </a:extLst>
                </a:gridCol>
              </a:tblGrid>
              <a:tr h="13815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748184"/>
                  </a:ext>
                </a:extLst>
              </a:tr>
              <a:tr h="13815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178812"/>
                  </a:ext>
                </a:extLst>
              </a:tr>
              <a:tr h="13815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982818"/>
                  </a:ext>
                </a:extLst>
              </a:tr>
              <a:tr h="10176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87486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465C7FB-0F67-4F27-ABD3-7DDA307D9A0E}"/>
              </a:ext>
            </a:extLst>
          </p:cNvPr>
          <p:cNvSpPr txBox="1"/>
          <p:nvPr/>
        </p:nvSpPr>
        <p:spPr>
          <a:xfrm>
            <a:off x="-708991" y="1401273"/>
            <a:ext cx="1673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US" sz="72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325918-3AE3-4FD0-86EA-4B786076FEDE}"/>
              </a:ext>
            </a:extLst>
          </p:cNvPr>
          <p:cNvSpPr txBox="1"/>
          <p:nvPr/>
        </p:nvSpPr>
        <p:spPr>
          <a:xfrm>
            <a:off x="-796623" y="2812655"/>
            <a:ext cx="1192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72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985CF1-85CD-48C0-AE83-3D26C9EA6045}"/>
              </a:ext>
            </a:extLst>
          </p:cNvPr>
          <p:cNvSpPr txBox="1"/>
          <p:nvPr/>
        </p:nvSpPr>
        <p:spPr>
          <a:xfrm>
            <a:off x="-994786" y="4264488"/>
            <a:ext cx="14047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88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C0CBFC-CBC2-430E-B99D-FFEC52AA423A}"/>
              </a:ext>
            </a:extLst>
          </p:cNvPr>
          <p:cNvSpPr txBox="1"/>
          <p:nvPr/>
        </p:nvSpPr>
        <p:spPr>
          <a:xfrm>
            <a:off x="-1305293" y="5556329"/>
            <a:ext cx="1340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lang="en-US" sz="72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0A6C84-1740-4CC4-BDC8-F78BFF8D11CE}"/>
              </a:ext>
            </a:extLst>
          </p:cNvPr>
          <p:cNvSpPr txBox="1"/>
          <p:nvPr/>
        </p:nvSpPr>
        <p:spPr>
          <a:xfrm>
            <a:off x="-2596204" y="1393183"/>
            <a:ext cx="1961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যব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32AC6F-76C6-4AD9-88EF-897CD71D831F}"/>
              </a:ext>
            </a:extLst>
          </p:cNvPr>
          <p:cNvSpPr txBox="1"/>
          <p:nvPr/>
        </p:nvSpPr>
        <p:spPr>
          <a:xfrm>
            <a:off x="-4756515" y="1392420"/>
            <a:ext cx="2562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যাঁতা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1EC535-C11B-4257-A15B-9FDB3FD07315}"/>
              </a:ext>
            </a:extLst>
          </p:cNvPr>
          <p:cNvSpPr txBox="1"/>
          <p:nvPr/>
        </p:nvSpPr>
        <p:spPr>
          <a:xfrm>
            <a:off x="-3246215" y="2769065"/>
            <a:ext cx="2987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রাজহাঁস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071167-C066-4E90-88D2-B3E63101E778}"/>
              </a:ext>
            </a:extLst>
          </p:cNvPr>
          <p:cNvSpPr txBox="1"/>
          <p:nvPr/>
        </p:nvSpPr>
        <p:spPr>
          <a:xfrm>
            <a:off x="-4999051" y="2708810"/>
            <a:ext cx="4124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রংধনু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4A0F68-A2AE-422E-948E-027B17D8B977}"/>
              </a:ext>
            </a:extLst>
          </p:cNvPr>
          <p:cNvSpPr txBox="1"/>
          <p:nvPr/>
        </p:nvSpPr>
        <p:spPr>
          <a:xfrm>
            <a:off x="-3027774" y="4188537"/>
            <a:ext cx="1940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লাটিম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BDC473-51F6-427A-BBCC-0F41597C587D}"/>
              </a:ext>
            </a:extLst>
          </p:cNvPr>
          <p:cNvSpPr txBox="1"/>
          <p:nvPr/>
        </p:nvSpPr>
        <p:spPr>
          <a:xfrm>
            <a:off x="-5105748" y="4240217"/>
            <a:ext cx="2509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লিচু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4C0A21-2A80-4F31-9008-9A4C0F6439A5}"/>
              </a:ext>
            </a:extLst>
          </p:cNvPr>
          <p:cNvSpPr txBox="1"/>
          <p:nvPr/>
        </p:nvSpPr>
        <p:spPr>
          <a:xfrm>
            <a:off x="-3475369" y="5594977"/>
            <a:ext cx="2325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179C17-0AA6-4CEE-A293-9F1499EBB1F6}"/>
              </a:ext>
            </a:extLst>
          </p:cNvPr>
          <p:cNvSpPr txBox="1"/>
          <p:nvPr/>
        </p:nvSpPr>
        <p:spPr>
          <a:xfrm>
            <a:off x="-5105748" y="5711038"/>
            <a:ext cx="2509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শসা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59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14271 -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56992 -0.019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90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1.05846 -0.005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1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0.19544 0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6 0.005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1.09076 0.019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31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0.19141 -0.0164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70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0.64935 0.000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1.15026 0.0305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513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76 7.40741E-7 L 0.18411 -0.0013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1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0.65065 0.0155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26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1.12122 -0.0094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55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BD0424-7A4B-442E-AA72-9DA4EAB28B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995" b="54973" l="42948" r="58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3" t="38123" r="40000" b="43155"/>
          <a:stretch/>
        </p:blipFill>
        <p:spPr>
          <a:xfrm>
            <a:off x="-160421" y="-176462"/>
            <a:ext cx="2249711" cy="1249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B38E0-0244-4F8C-BF74-F62D0AFDAC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43" b="71224" l="37189" r="95388">
                        <a14:foregroundMark x1="38067" y1="67188" x2="38067" y2="67188"/>
                        <a14:foregroundMark x1="37921" y1="62370" x2="37921" y2="62370"/>
                        <a14:foregroundMark x1="37921" y1="58073" x2="37921" y2="58073"/>
                        <a14:foregroundMark x1="38067" y1="53776" x2="38067" y2="53776"/>
                        <a14:foregroundMark x1="38873" y1="45313" x2="38873" y2="45313"/>
                        <a14:foregroundMark x1="39971" y1="44792" x2="39971" y2="44792"/>
                        <a14:foregroundMark x1="41069" y1="45313" x2="41069" y2="45313"/>
                        <a14:foregroundMark x1="40044" y1="42448" x2="40044" y2="42448"/>
                        <a14:foregroundMark x1="38726" y1="39583" x2="38726" y2="39583"/>
                        <a14:foregroundMark x1="39751" y1="39583" x2="39751" y2="39583"/>
                        <a14:foregroundMark x1="40996" y1="39453" x2="40996" y2="39453"/>
                        <a14:foregroundMark x1="42533" y1="35286" x2="42606" y2="35286"/>
                        <a14:foregroundMark x1="41654" y1="34505" x2="41654" y2="34505"/>
                        <a14:foregroundMark x1="42020" y1="29948" x2="42020" y2="29948"/>
                        <a14:foregroundMark x1="44583" y1="31380" x2="44583" y2="31380"/>
                        <a14:foregroundMark x1="45461" y1="26432" x2="45461" y2="26432"/>
                        <a14:foregroundMark x1="49927" y1="24609" x2="49927" y2="24609"/>
                        <a14:foregroundMark x1="72621" y1="30859" x2="77672" y2="31120"/>
                        <a14:foregroundMark x1="62518" y1="28906" x2="62518" y2="28906"/>
                        <a14:foregroundMark x1="45827" y1="40234" x2="45827" y2="40234"/>
                        <a14:foregroundMark x1="61201" y1="39063" x2="61201" y2="39063"/>
                        <a14:foregroundMark x1="61201" y1="39063" x2="61201" y2="39063"/>
                        <a14:foregroundMark x1="55124" y1="46875" x2="55124" y2="46875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3953" y1="45964" x2="53953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173" y1="44792" x2="54173" y2="44792"/>
                        <a14:foregroundMark x1="54173" y1="44792" x2="54173" y2="44792"/>
                        <a14:foregroundMark x1="54173" y1="44792" x2="54173" y2="44792"/>
                        <a14:foregroundMark x1="54539" y1="53516" x2="54539" y2="53516"/>
                        <a14:foregroundMark x1="54539" y1="53516" x2="54539" y2="53516"/>
                        <a14:foregroundMark x1="54539" y1="53516" x2="54539" y2="53516"/>
                        <a14:foregroundMark x1="48902" y1="57031" x2="48902" y2="57031"/>
                        <a14:foregroundMark x1="46779" y1="56510" x2="46779" y2="56510"/>
                        <a14:foregroundMark x1="46779" y1="56510" x2="46779" y2="56510"/>
                        <a14:foregroundMark x1="46706" y1="56510" x2="46706" y2="56510"/>
                        <a14:foregroundMark x1="46706" y1="56510" x2="46706" y2="56510"/>
                        <a14:foregroundMark x1="46706" y1="56510" x2="46706" y2="56510"/>
                        <a14:foregroundMark x1="46047" y1="53776" x2="46047" y2="53776"/>
                        <a14:foregroundMark x1="46047" y1="53776" x2="46047" y2="53776"/>
                        <a14:foregroundMark x1="46047" y1="53776" x2="46047" y2="5377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1801" y1="58333" x2="41801" y2="58333"/>
                        <a14:foregroundMark x1="41801" y1="58333" x2="41801" y2="58333"/>
                        <a14:foregroundMark x1="41801" y1="58333" x2="41801" y2="58333"/>
                        <a14:foregroundMark x1="41801" y1="58073" x2="41801" y2="58073"/>
                        <a14:foregroundMark x1="41801" y1="57813" x2="41801" y2="57813"/>
                        <a14:foregroundMark x1="39824" y1="56641" x2="39824" y2="56641"/>
                        <a14:foregroundMark x1="39751" y1="57161" x2="39751" y2="57161"/>
                        <a14:foregroundMark x1="40190" y1="56510" x2="40190" y2="56510"/>
                        <a14:foregroundMark x1="40264" y1="56510" x2="40264" y2="56510"/>
                        <a14:foregroundMark x1="40337" y1="56380" x2="40337" y2="56380"/>
                        <a14:foregroundMark x1="44583" y1="31510" x2="44583" y2="31510"/>
                        <a14:foregroundMark x1="47438" y1="27995" x2="47438" y2="27995"/>
                        <a14:foregroundMark x1="46925" y1="25521" x2="46925" y2="25521"/>
                        <a14:foregroundMark x1="52196" y1="27865" x2="52196" y2="27865"/>
                        <a14:foregroundMark x1="53807" y1="27734" x2="53807" y2="27734"/>
                        <a14:foregroundMark x1="48389" y1="29557" x2="48389" y2="29557"/>
                        <a14:foregroundMark x1="46779" y1="29557" x2="46779" y2="29557"/>
                        <a14:foregroundMark x1="44070" y1="33724" x2="44070" y2="33724"/>
                        <a14:foregroundMark x1="56149" y1="27995" x2="56149" y2="27995"/>
                        <a14:foregroundMark x1="58053" y1="31771" x2="58053" y2="31771"/>
                        <a14:foregroundMark x1="56076" y1="31771" x2="56076" y2="31771"/>
                        <a14:foregroundMark x1="59517" y1="33464" x2="59517" y2="33464"/>
                        <a14:foregroundMark x1="60542" y1="37891" x2="60542" y2="37891"/>
                        <a14:foregroundMark x1="59810" y1="40625" x2="59810" y2="40625"/>
                        <a14:foregroundMark x1="60176" y1="39844" x2="60176" y2="39844"/>
                        <a14:foregroundMark x1="60249" y1="39844" x2="60249" y2="39844"/>
                        <a14:foregroundMark x1="60322" y1="39844" x2="60322" y2="39844"/>
                        <a14:foregroundMark x1="60322" y1="39844" x2="60322" y2="39844"/>
                        <a14:foregroundMark x1="60469" y1="39844" x2="60469" y2="39844"/>
                        <a14:foregroundMark x1="60981" y1="39583" x2="60981" y2="39583"/>
                        <a14:foregroundMark x1="60981" y1="39583" x2="60981" y2="39583"/>
                        <a14:foregroundMark x1="60688" y1="38932" x2="60688" y2="38932"/>
                        <a14:foregroundMark x1="60469" y1="38932" x2="60469" y2="38932"/>
                        <a14:foregroundMark x1="60469" y1="38932" x2="60469" y2="38932"/>
                        <a14:foregroundMark x1="60469" y1="38802" x2="60469" y2="38802"/>
                        <a14:foregroundMark x1="60469" y1="38672" x2="60469" y2="38672"/>
                        <a14:foregroundMark x1="60469" y1="38672" x2="60469" y2="38672"/>
                        <a14:foregroundMark x1="57613" y1="31771" x2="57613" y2="31771"/>
                        <a14:foregroundMark x1="56955" y1="32292" x2="57028" y2="31771"/>
                        <a14:foregroundMark x1="61493" y1="43490" x2="61493" y2="43490"/>
                        <a14:foregroundMark x1="61567" y1="45703" x2="61567" y2="45703"/>
                        <a14:foregroundMark x1="94510" y1="55859" x2="94510" y2="55859"/>
                        <a14:foregroundMark x1="94510" y1="55859" x2="94510" y2="55859"/>
                        <a14:foregroundMark x1="94510" y1="55859" x2="94510" y2="55859"/>
                        <a14:foregroundMark x1="61786" y1="52474" x2="61786" y2="52474"/>
                        <a14:foregroundMark x1="61786" y1="60807" x2="61786" y2="60807"/>
                        <a14:foregroundMark x1="61713" y1="68229" x2="61713" y2="68229"/>
                        <a14:foregroundMark x1="59370" y1="68099" x2="59370" y2="68099"/>
                        <a14:foregroundMark x1="56662" y1="68099" x2="56662" y2="68099"/>
                        <a14:foregroundMark x1="85944" y1="20443" x2="85944" y2="20443"/>
                        <a14:foregroundMark x1="86091" y1="20443" x2="86091" y2="20443"/>
                        <a14:foregroundMark x1="95388" y1="26953" x2="95388" y2="26953"/>
                        <a14:foregroundMark x1="95388" y1="26953" x2="95388" y2="26953"/>
                        <a14:foregroundMark x1="48755" y1="34635" x2="48755" y2="34635"/>
                        <a14:foregroundMark x1="48755" y1="34635" x2="48755" y2="34635"/>
                        <a14:foregroundMark x1="48755" y1="34635" x2="48755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9048" y1="38151" x2="49048" y2="38151"/>
                        <a14:foregroundMark x1="49122" y1="38411" x2="49122" y2="38411"/>
                        <a14:foregroundMark x1="49268" y1="38672" x2="49268" y2="38672"/>
                        <a14:foregroundMark x1="49634" y1="37891" x2="49927" y2="37240"/>
                        <a14:foregroundMark x1="50073" y1="37109" x2="50073" y2="37109"/>
                        <a14:foregroundMark x1="50220" y1="36328" x2="50439" y2="35938"/>
                        <a14:foregroundMark x1="50586" y1="35417" x2="50805" y2="35026"/>
                        <a14:foregroundMark x1="50805" y1="34766" x2="50805" y2="34766"/>
                        <a14:foregroundMark x1="51025" y1="34505" x2="51245" y2="34375"/>
                        <a14:foregroundMark x1="51245" y1="34375" x2="51537" y2="33984"/>
                        <a14:foregroundMark x1="51537" y1="33984" x2="51537" y2="33984"/>
                        <a14:foregroundMark x1="51611" y1="33854" x2="51611" y2="33854"/>
                        <a14:foregroundMark x1="51757" y1="33594" x2="52123" y2="32943"/>
                        <a14:foregroundMark x1="52196" y1="32943" x2="52489" y2="32813"/>
                        <a14:foregroundMark x1="52489" y1="32813" x2="52489" y2="32813"/>
                        <a14:foregroundMark x1="40044" y1="48307" x2="40044" y2="48307"/>
                        <a14:foregroundMark x1="40044" y1="48438" x2="40044" y2="48438"/>
                        <a14:foregroundMark x1="40117" y1="48438" x2="40117" y2="48438"/>
                        <a14:foregroundMark x1="40117" y1="48438" x2="40117" y2="48438"/>
                        <a14:foregroundMark x1="40117" y1="48438" x2="40117" y2="48438"/>
                        <a14:foregroundMark x1="40117" y1="48438" x2="40044" y2="49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3145" r="36185" b="30984"/>
          <a:stretch/>
        </p:blipFill>
        <p:spPr>
          <a:xfrm>
            <a:off x="10916653" y="111252"/>
            <a:ext cx="1275347" cy="1249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2BC1E2-04F5-424E-A4AE-D5A33E1D9DD3}"/>
              </a:ext>
            </a:extLst>
          </p:cNvPr>
          <p:cNvSpPr txBox="1"/>
          <p:nvPr/>
        </p:nvSpPr>
        <p:spPr>
          <a:xfrm>
            <a:off x="2915479" y="111252"/>
            <a:ext cx="74742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</a:t>
            </a:r>
            <a:r>
              <a:rPr kumimoji="0" lang="en-US" sz="96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96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বই</a:t>
            </a:r>
            <a:r>
              <a:rPr kumimoji="0" lang="en-US" sz="96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সংযোগ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02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BD0424-7A4B-442E-AA72-9DA4EAB28B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995" b="54973" l="42948" r="58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3" t="38123" r="40000" b="43155"/>
          <a:stretch/>
        </p:blipFill>
        <p:spPr>
          <a:xfrm>
            <a:off x="-160421" y="-176462"/>
            <a:ext cx="2249711" cy="1249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B38E0-0244-4F8C-BF74-F62D0AFDAC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43" b="71224" l="37189" r="95388">
                        <a14:foregroundMark x1="38067" y1="67188" x2="38067" y2="67188"/>
                        <a14:foregroundMark x1="37921" y1="62370" x2="37921" y2="62370"/>
                        <a14:foregroundMark x1="37921" y1="58073" x2="37921" y2="58073"/>
                        <a14:foregroundMark x1="38067" y1="53776" x2="38067" y2="53776"/>
                        <a14:foregroundMark x1="38873" y1="45313" x2="38873" y2="45313"/>
                        <a14:foregroundMark x1="39971" y1="44792" x2="39971" y2="44792"/>
                        <a14:foregroundMark x1="41069" y1="45313" x2="41069" y2="45313"/>
                        <a14:foregroundMark x1="40044" y1="42448" x2="40044" y2="42448"/>
                        <a14:foregroundMark x1="38726" y1="39583" x2="38726" y2="39583"/>
                        <a14:foregroundMark x1="39751" y1="39583" x2="39751" y2="39583"/>
                        <a14:foregroundMark x1="40996" y1="39453" x2="40996" y2="39453"/>
                        <a14:foregroundMark x1="42533" y1="35286" x2="42606" y2="35286"/>
                        <a14:foregroundMark x1="41654" y1="34505" x2="41654" y2="34505"/>
                        <a14:foregroundMark x1="42020" y1="29948" x2="42020" y2="29948"/>
                        <a14:foregroundMark x1="44583" y1="31380" x2="44583" y2="31380"/>
                        <a14:foregroundMark x1="45461" y1="26432" x2="45461" y2="26432"/>
                        <a14:foregroundMark x1="49927" y1="24609" x2="49927" y2="24609"/>
                        <a14:foregroundMark x1="72621" y1="30859" x2="77672" y2="31120"/>
                        <a14:foregroundMark x1="62518" y1="28906" x2="62518" y2="28906"/>
                        <a14:foregroundMark x1="45827" y1="40234" x2="45827" y2="40234"/>
                        <a14:foregroundMark x1="61201" y1="39063" x2="61201" y2="39063"/>
                        <a14:foregroundMark x1="61201" y1="39063" x2="61201" y2="39063"/>
                        <a14:foregroundMark x1="55124" y1="46875" x2="55124" y2="46875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3953" y1="45964" x2="53953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173" y1="44792" x2="54173" y2="44792"/>
                        <a14:foregroundMark x1="54173" y1="44792" x2="54173" y2="44792"/>
                        <a14:foregroundMark x1="54173" y1="44792" x2="54173" y2="44792"/>
                        <a14:foregroundMark x1="54539" y1="53516" x2="54539" y2="53516"/>
                        <a14:foregroundMark x1="54539" y1="53516" x2="54539" y2="53516"/>
                        <a14:foregroundMark x1="54539" y1="53516" x2="54539" y2="53516"/>
                        <a14:foregroundMark x1="48902" y1="57031" x2="48902" y2="57031"/>
                        <a14:foregroundMark x1="46779" y1="56510" x2="46779" y2="56510"/>
                        <a14:foregroundMark x1="46779" y1="56510" x2="46779" y2="56510"/>
                        <a14:foregroundMark x1="46706" y1="56510" x2="46706" y2="56510"/>
                        <a14:foregroundMark x1="46706" y1="56510" x2="46706" y2="56510"/>
                        <a14:foregroundMark x1="46706" y1="56510" x2="46706" y2="56510"/>
                        <a14:foregroundMark x1="46047" y1="53776" x2="46047" y2="53776"/>
                        <a14:foregroundMark x1="46047" y1="53776" x2="46047" y2="53776"/>
                        <a14:foregroundMark x1="46047" y1="53776" x2="46047" y2="5377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1801" y1="58333" x2="41801" y2="58333"/>
                        <a14:foregroundMark x1="41801" y1="58333" x2="41801" y2="58333"/>
                        <a14:foregroundMark x1="41801" y1="58333" x2="41801" y2="58333"/>
                        <a14:foregroundMark x1="41801" y1="58073" x2="41801" y2="58073"/>
                        <a14:foregroundMark x1="41801" y1="57813" x2="41801" y2="57813"/>
                        <a14:foregroundMark x1="39824" y1="56641" x2="39824" y2="56641"/>
                        <a14:foregroundMark x1="39751" y1="57161" x2="39751" y2="57161"/>
                        <a14:foregroundMark x1="40190" y1="56510" x2="40190" y2="56510"/>
                        <a14:foregroundMark x1="40264" y1="56510" x2="40264" y2="56510"/>
                        <a14:foregroundMark x1="40337" y1="56380" x2="40337" y2="56380"/>
                        <a14:foregroundMark x1="44583" y1="31510" x2="44583" y2="31510"/>
                        <a14:foregroundMark x1="47438" y1="27995" x2="47438" y2="27995"/>
                        <a14:foregroundMark x1="46925" y1="25521" x2="46925" y2="25521"/>
                        <a14:foregroundMark x1="52196" y1="27865" x2="52196" y2="27865"/>
                        <a14:foregroundMark x1="53807" y1="27734" x2="53807" y2="27734"/>
                        <a14:foregroundMark x1="48389" y1="29557" x2="48389" y2="29557"/>
                        <a14:foregroundMark x1="46779" y1="29557" x2="46779" y2="29557"/>
                        <a14:foregroundMark x1="44070" y1="33724" x2="44070" y2="33724"/>
                        <a14:foregroundMark x1="56149" y1="27995" x2="56149" y2="27995"/>
                        <a14:foregroundMark x1="58053" y1="31771" x2="58053" y2="31771"/>
                        <a14:foregroundMark x1="56076" y1="31771" x2="56076" y2="31771"/>
                        <a14:foregroundMark x1="59517" y1="33464" x2="59517" y2="33464"/>
                        <a14:foregroundMark x1="60542" y1="37891" x2="60542" y2="37891"/>
                        <a14:foregroundMark x1="59810" y1="40625" x2="59810" y2="40625"/>
                        <a14:foregroundMark x1="60176" y1="39844" x2="60176" y2="39844"/>
                        <a14:foregroundMark x1="60249" y1="39844" x2="60249" y2="39844"/>
                        <a14:foregroundMark x1="60322" y1="39844" x2="60322" y2="39844"/>
                        <a14:foregroundMark x1="60322" y1="39844" x2="60322" y2="39844"/>
                        <a14:foregroundMark x1="60469" y1="39844" x2="60469" y2="39844"/>
                        <a14:foregroundMark x1="60981" y1="39583" x2="60981" y2="39583"/>
                        <a14:foregroundMark x1="60981" y1="39583" x2="60981" y2="39583"/>
                        <a14:foregroundMark x1="60688" y1="38932" x2="60688" y2="38932"/>
                        <a14:foregroundMark x1="60469" y1="38932" x2="60469" y2="38932"/>
                        <a14:foregroundMark x1="60469" y1="38932" x2="60469" y2="38932"/>
                        <a14:foregroundMark x1="60469" y1="38802" x2="60469" y2="38802"/>
                        <a14:foregroundMark x1="60469" y1="38672" x2="60469" y2="38672"/>
                        <a14:foregroundMark x1="60469" y1="38672" x2="60469" y2="38672"/>
                        <a14:foregroundMark x1="57613" y1="31771" x2="57613" y2="31771"/>
                        <a14:foregroundMark x1="56955" y1="32292" x2="57028" y2="31771"/>
                        <a14:foregroundMark x1="61493" y1="43490" x2="61493" y2="43490"/>
                        <a14:foregroundMark x1="61567" y1="45703" x2="61567" y2="45703"/>
                        <a14:foregroundMark x1="94510" y1="55859" x2="94510" y2="55859"/>
                        <a14:foregroundMark x1="94510" y1="55859" x2="94510" y2="55859"/>
                        <a14:foregroundMark x1="94510" y1="55859" x2="94510" y2="55859"/>
                        <a14:foregroundMark x1="61786" y1="52474" x2="61786" y2="52474"/>
                        <a14:foregroundMark x1="61786" y1="60807" x2="61786" y2="60807"/>
                        <a14:foregroundMark x1="61713" y1="68229" x2="61713" y2="68229"/>
                        <a14:foregroundMark x1="59370" y1="68099" x2="59370" y2="68099"/>
                        <a14:foregroundMark x1="56662" y1="68099" x2="56662" y2="68099"/>
                        <a14:foregroundMark x1="85944" y1="20443" x2="85944" y2="20443"/>
                        <a14:foregroundMark x1="86091" y1="20443" x2="86091" y2="20443"/>
                        <a14:foregroundMark x1="95388" y1="26953" x2="95388" y2="26953"/>
                        <a14:foregroundMark x1="95388" y1="26953" x2="95388" y2="26953"/>
                        <a14:foregroundMark x1="48755" y1="34635" x2="48755" y2="34635"/>
                        <a14:foregroundMark x1="48755" y1="34635" x2="48755" y2="34635"/>
                        <a14:foregroundMark x1="48755" y1="34635" x2="48755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9048" y1="38151" x2="49048" y2="38151"/>
                        <a14:foregroundMark x1="49122" y1="38411" x2="49122" y2="38411"/>
                        <a14:foregroundMark x1="49268" y1="38672" x2="49268" y2="38672"/>
                        <a14:foregroundMark x1="49634" y1="37891" x2="49927" y2="37240"/>
                        <a14:foregroundMark x1="50073" y1="37109" x2="50073" y2="37109"/>
                        <a14:foregroundMark x1="50220" y1="36328" x2="50439" y2="35938"/>
                        <a14:foregroundMark x1="50586" y1="35417" x2="50805" y2="35026"/>
                        <a14:foregroundMark x1="50805" y1="34766" x2="50805" y2="34766"/>
                        <a14:foregroundMark x1="51025" y1="34505" x2="51245" y2="34375"/>
                        <a14:foregroundMark x1="51245" y1="34375" x2="51537" y2="33984"/>
                        <a14:foregroundMark x1="51537" y1="33984" x2="51537" y2="33984"/>
                        <a14:foregroundMark x1="51611" y1="33854" x2="51611" y2="33854"/>
                        <a14:foregroundMark x1="51757" y1="33594" x2="52123" y2="32943"/>
                        <a14:foregroundMark x1="52196" y1="32943" x2="52489" y2="32813"/>
                        <a14:foregroundMark x1="52489" y1="32813" x2="52489" y2="32813"/>
                        <a14:foregroundMark x1="40044" y1="48307" x2="40044" y2="48307"/>
                        <a14:foregroundMark x1="40044" y1="48438" x2="40044" y2="48438"/>
                        <a14:foregroundMark x1="40117" y1="48438" x2="40117" y2="48438"/>
                        <a14:foregroundMark x1="40117" y1="48438" x2="40117" y2="48438"/>
                        <a14:foregroundMark x1="40117" y1="48438" x2="40117" y2="48438"/>
                        <a14:foregroundMark x1="40117" y1="48438" x2="40044" y2="49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3145" r="36185" b="30984"/>
          <a:stretch/>
        </p:blipFill>
        <p:spPr>
          <a:xfrm>
            <a:off x="10916653" y="111252"/>
            <a:ext cx="1275347" cy="12498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0FC361-2141-4B9F-BC42-F5D5196658F5}"/>
              </a:ext>
            </a:extLst>
          </p:cNvPr>
          <p:cNvSpPr txBox="1"/>
          <p:nvPr/>
        </p:nvSpPr>
        <p:spPr>
          <a:xfrm>
            <a:off x="2994992" y="-57073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8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দলীয় কাজ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9777F5-AC70-462F-959B-901ADAB68DCB}"/>
              </a:ext>
            </a:extLst>
          </p:cNvPr>
          <p:cNvSpPr txBox="1"/>
          <p:nvPr/>
        </p:nvSpPr>
        <p:spPr>
          <a:xfrm>
            <a:off x="1616766" y="825854"/>
            <a:ext cx="885245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6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শব্দের সাথে বর্ন দাগ টেনে মিলাই 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481833-9C56-4CF3-9E14-D43545753AF7}"/>
              </a:ext>
            </a:extLst>
          </p:cNvPr>
          <p:cNvSpPr txBox="1"/>
          <p:nvPr/>
        </p:nvSpPr>
        <p:spPr>
          <a:xfrm>
            <a:off x="2439077" y="3167851"/>
            <a:ext cx="8348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ED395B-0436-4952-B0D7-A6B611B34623}"/>
              </a:ext>
            </a:extLst>
          </p:cNvPr>
          <p:cNvSpPr txBox="1"/>
          <p:nvPr/>
        </p:nvSpPr>
        <p:spPr>
          <a:xfrm>
            <a:off x="2497757" y="4066291"/>
            <a:ext cx="8348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5F99A4-962C-4123-9697-BE739967D5A3}"/>
              </a:ext>
            </a:extLst>
          </p:cNvPr>
          <p:cNvSpPr txBox="1"/>
          <p:nvPr/>
        </p:nvSpPr>
        <p:spPr>
          <a:xfrm>
            <a:off x="5696835" y="5229002"/>
            <a:ext cx="30363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7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রাজাহাঁস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774FB-4A8B-432E-91C6-C0687B7AE7FA}"/>
              </a:ext>
            </a:extLst>
          </p:cNvPr>
          <p:cNvSpPr txBox="1"/>
          <p:nvPr/>
        </p:nvSpPr>
        <p:spPr>
          <a:xfrm>
            <a:off x="5771992" y="2123672"/>
            <a:ext cx="13914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7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9F90A1-1E7C-4229-A710-BDE54D972410}"/>
              </a:ext>
            </a:extLst>
          </p:cNvPr>
          <p:cNvSpPr txBox="1"/>
          <p:nvPr/>
        </p:nvSpPr>
        <p:spPr>
          <a:xfrm>
            <a:off x="5648462" y="3132742"/>
            <a:ext cx="2228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শাপলা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8" name="Minus Sign 17">
            <a:extLst>
              <a:ext uri="{FF2B5EF4-FFF2-40B4-BE49-F238E27FC236}">
                <a16:creationId xmlns:a16="http://schemas.microsoft.com/office/drawing/2014/main" id="{20630FA7-01B3-40B6-B1BA-C373713FA610}"/>
              </a:ext>
            </a:extLst>
          </p:cNvPr>
          <p:cNvSpPr/>
          <p:nvPr/>
        </p:nvSpPr>
        <p:spPr>
          <a:xfrm rot="19659842">
            <a:off x="2302400" y="4432517"/>
            <a:ext cx="4532907" cy="630934"/>
          </a:xfrm>
          <a:prstGeom prst="mathMin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Sign 18">
            <a:extLst>
              <a:ext uri="{FF2B5EF4-FFF2-40B4-BE49-F238E27FC236}">
                <a16:creationId xmlns:a16="http://schemas.microsoft.com/office/drawing/2014/main" id="{E9B07F84-DF8A-4FA4-84F9-EE8AD6988F1C}"/>
              </a:ext>
            </a:extLst>
          </p:cNvPr>
          <p:cNvSpPr/>
          <p:nvPr/>
        </p:nvSpPr>
        <p:spPr>
          <a:xfrm rot="8527480">
            <a:off x="2168046" y="3395725"/>
            <a:ext cx="4613767" cy="626443"/>
          </a:xfrm>
          <a:prstGeom prst="mathMin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Sign 19">
            <a:extLst>
              <a:ext uri="{FF2B5EF4-FFF2-40B4-BE49-F238E27FC236}">
                <a16:creationId xmlns:a16="http://schemas.microsoft.com/office/drawing/2014/main" id="{D0908ED7-298F-43A0-97CB-B688FD4A6478}"/>
              </a:ext>
            </a:extLst>
          </p:cNvPr>
          <p:cNvSpPr/>
          <p:nvPr/>
        </p:nvSpPr>
        <p:spPr>
          <a:xfrm rot="1951024">
            <a:off x="2248753" y="4487090"/>
            <a:ext cx="4329489" cy="598780"/>
          </a:xfrm>
          <a:prstGeom prst="mathMin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Sign 20">
            <a:extLst>
              <a:ext uri="{FF2B5EF4-FFF2-40B4-BE49-F238E27FC236}">
                <a16:creationId xmlns:a16="http://schemas.microsoft.com/office/drawing/2014/main" id="{1CEE70AF-EDE9-4F27-8110-D2F02278018C}"/>
              </a:ext>
            </a:extLst>
          </p:cNvPr>
          <p:cNvSpPr/>
          <p:nvPr/>
        </p:nvSpPr>
        <p:spPr>
          <a:xfrm rot="2125090">
            <a:off x="2125619" y="3489958"/>
            <a:ext cx="4833526" cy="527232"/>
          </a:xfrm>
          <a:prstGeom prst="mathMin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7A8B83-70AC-45CA-BF7B-287C97340734}"/>
              </a:ext>
            </a:extLst>
          </p:cNvPr>
          <p:cNvSpPr txBox="1"/>
          <p:nvPr/>
        </p:nvSpPr>
        <p:spPr>
          <a:xfrm>
            <a:off x="2415072" y="2145813"/>
            <a:ext cx="1895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85997E-D5AE-48DA-8F51-2616E8910278}"/>
              </a:ext>
            </a:extLst>
          </p:cNvPr>
          <p:cNvSpPr txBox="1"/>
          <p:nvPr/>
        </p:nvSpPr>
        <p:spPr>
          <a:xfrm>
            <a:off x="5866611" y="4300344"/>
            <a:ext cx="1783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যাতা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D23B54-EBFB-4C91-A11F-1DA4D438D9DB}"/>
              </a:ext>
            </a:extLst>
          </p:cNvPr>
          <p:cNvSpPr txBox="1"/>
          <p:nvPr/>
        </p:nvSpPr>
        <p:spPr>
          <a:xfrm>
            <a:off x="2485129" y="5123003"/>
            <a:ext cx="14418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94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8" grpId="0" animBg="1"/>
      <p:bldP spid="19" grpId="0" animBg="1"/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BD0424-7A4B-442E-AA72-9DA4EAB28B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995" b="54973" l="42948" r="58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3" t="38123" r="40000" b="43155"/>
          <a:stretch/>
        </p:blipFill>
        <p:spPr>
          <a:xfrm>
            <a:off x="-160421" y="-176462"/>
            <a:ext cx="2249711" cy="1249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B38E0-0244-4F8C-BF74-F62D0AFDAC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43" b="71224" l="37189" r="95388">
                        <a14:foregroundMark x1="38067" y1="67188" x2="38067" y2="67188"/>
                        <a14:foregroundMark x1="37921" y1="62370" x2="37921" y2="62370"/>
                        <a14:foregroundMark x1="37921" y1="58073" x2="37921" y2="58073"/>
                        <a14:foregroundMark x1="38067" y1="53776" x2="38067" y2="53776"/>
                        <a14:foregroundMark x1="38873" y1="45313" x2="38873" y2="45313"/>
                        <a14:foregroundMark x1="39971" y1="44792" x2="39971" y2="44792"/>
                        <a14:foregroundMark x1="41069" y1="45313" x2="41069" y2="45313"/>
                        <a14:foregroundMark x1="40044" y1="42448" x2="40044" y2="42448"/>
                        <a14:foregroundMark x1="38726" y1="39583" x2="38726" y2="39583"/>
                        <a14:foregroundMark x1="39751" y1="39583" x2="39751" y2="39583"/>
                        <a14:foregroundMark x1="40996" y1="39453" x2="40996" y2="39453"/>
                        <a14:foregroundMark x1="42533" y1="35286" x2="42606" y2="35286"/>
                        <a14:foregroundMark x1="41654" y1="34505" x2="41654" y2="34505"/>
                        <a14:foregroundMark x1="42020" y1="29948" x2="42020" y2="29948"/>
                        <a14:foregroundMark x1="44583" y1="31380" x2="44583" y2="31380"/>
                        <a14:foregroundMark x1="45461" y1="26432" x2="45461" y2="26432"/>
                        <a14:foregroundMark x1="49927" y1="24609" x2="49927" y2="24609"/>
                        <a14:foregroundMark x1="72621" y1="30859" x2="77672" y2="31120"/>
                        <a14:foregroundMark x1="62518" y1="28906" x2="62518" y2="28906"/>
                        <a14:foregroundMark x1="45827" y1="40234" x2="45827" y2="40234"/>
                        <a14:foregroundMark x1="61201" y1="39063" x2="61201" y2="39063"/>
                        <a14:foregroundMark x1="61201" y1="39063" x2="61201" y2="39063"/>
                        <a14:foregroundMark x1="55124" y1="46875" x2="55124" y2="46875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3953" y1="45964" x2="53953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173" y1="44792" x2="54173" y2="44792"/>
                        <a14:foregroundMark x1="54173" y1="44792" x2="54173" y2="44792"/>
                        <a14:foregroundMark x1="54173" y1="44792" x2="54173" y2="44792"/>
                        <a14:foregroundMark x1="54539" y1="53516" x2="54539" y2="53516"/>
                        <a14:foregroundMark x1="54539" y1="53516" x2="54539" y2="53516"/>
                        <a14:foregroundMark x1="54539" y1="53516" x2="54539" y2="53516"/>
                        <a14:foregroundMark x1="48902" y1="57031" x2="48902" y2="57031"/>
                        <a14:foregroundMark x1="46779" y1="56510" x2="46779" y2="56510"/>
                        <a14:foregroundMark x1="46779" y1="56510" x2="46779" y2="56510"/>
                        <a14:foregroundMark x1="46706" y1="56510" x2="46706" y2="56510"/>
                        <a14:foregroundMark x1="46706" y1="56510" x2="46706" y2="56510"/>
                        <a14:foregroundMark x1="46706" y1="56510" x2="46706" y2="56510"/>
                        <a14:foregroundMark x1="46047" y1="53776" x2="46047" y2="53776"/>
                        <a14:foregroundMark x1="46047" y1="53776" x2="46047" y2="53776"/>
                        <a14:foregroundMark x1="46047" y1="53776" x2="46047" y2="5377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1801" y1="58333" x2="41801" y2="58333"/>
                        <a14:foregroundMark x1="41801" y1="58333" x2="41801" y2="58333"/>
                        <a14:foregroundMark x1="41801" y1="58333" x2="41801" y2="58333"/>
                        <a14:foregroundMark x1="41801" y1="58073" x2="41801" y2="58073"/>
                        <a14:foregroundMark x1="41801" y1="57813" x2="41801" y2="57813"/>
                        <a14:foregroundMark x1="39824" y1="56641" x2="39824" y2="56641"/>
                        <a14:foregroundMark x1="39751" y1="57161" x2="39751" y2="57161"/>
                        <a14:foregroundMark x1="40190" y1="56510" x2="40190" y2="56510"/>
                        <a14:foregroundMark x1="40264" y1="56510" x2="40264" y2="56510"/>
                        <a14:foregroundMark x1="40337" y1="56380" x2="40337" y2="56380"/>
                        <a14:foregroundMark x1="44583" y1="31510" x2="44583" y2="31510"/>
                        <a14:foregroundMark x1="47438" y1="27995" x2="47438" y2="27995"/>
                        <a14:foregroundMark x1="46925" y1="25521" x2="46925" y2="25521"/>
                        <a14:foregroundMark x1="52196" y1="27865" x2="52196" y2="27865"/>
                        <a14:foregroundMark x1="53807" y1="27734" x2="53807" y2="27734"/>
                        <a14:foregroundMark x1="48389" y1="29557" x2="48389" y2="29557"/>
                        <a14:foregroundMark x1="46779" y1="29557" x2="46779" y2="29557"/>
                        <a14:foregroundMark x1="44070" y1="33724" x2="44070" y2="33724"/>
                        <a14:foregroundMark x1="56149" y1="27995" x2="56149" y2="27995"/>
                        <a14:foregroundMark x1="58053" y1="31771" x2="58053" y2="31771"/>
                        <a14:foregroundMark x1="56076" y1="31771" x2="56076" y2="31771"/>
                        <a14:foregroundMark x1="59517" y1="33464" x2="59517" y2="33464"/>
                        <a14:foregroundMark x1="60542" y1="37891" x2="60542" y2="37891"/>
                        <a14:foregroundMark x1="59810" y1="40625" x2="59810" y2="40625"/>
                        <a14:foregroundMark x1="60176" y1="39844" x2="60176" y2="39844"/>
                        <a14:foregroundMark x1="60249" y1="39844" x2="60249" y2="39844"/>
                        <a14:foregroundMark x1="60322" y1="39844" x2="60322" y2="39844"/>
                        <a14:foregroundMark x1="60322" y1="39844" x2="60322" y2="39844"/>
                        <a14:foregroundMark x1="60469" y1="39844" x2="60469" y2="39844"/>
                        <a14:foregroundMark x1="60981" y1="39583" x2="60981" y2="39583"/>
                        <a14:foregroundMark x1="60981" y1="39583" x2="60981" y2="39583"/>
                        <a14:foregroundMark x1="60688" y1="38932" x2="60688" y2="38932"/>
                        <a14:foregroundMark x1="60469" y1="38932" x2="60469" y2="38932"/>
                        <a14:foregroundMark x1="60469" y1="38932" x2="60469" y2="38932"/>
                        <a14:foregroundMark x1="60469" y1="38802" x2="60469" y2="38802"/>
                        <a14:foregroundMark x1="60469" y1="38672" x2="60469" y2="38672"/>
                        <a14:foregroundMark x1="60469" y1="38672" x2="60469" y2="38672"/>
                        <a14:foregroundMark x1="57613" y1="31771" x2="57613" y2="31771"/>
                        <a14:foregroundMark x1="56955" y1="32292" x2="57028" y2="31771"/>
                        <a14:foregroundMark x1="61493" y1="43490" x2="61493" y2="43490"/>
                        <a14:foregroundMark x1="61567" y1="45703" x2="61567" y2="45703"/>
                        <a14:foregroundMark x1="94510" y1="55859" x2="94510" y2="55859"/>
                        <a14:foregroundMark x1="94510" y1="55859" x2="94510" y2="55859"/>
                        <a14:foregroundMark x1="94510" y1="55859" x2="94510" y2="55859"/>
                        <a14:foregroundMark x1="61786" y1="52474" x2="61786" y2="52474"/>
                        <a14:foregroundMark x1="61786" y1="60807" x2="61786" y2="60807"/>
                        <a14:foregroundMark x1="61713" y1="68229" x2="61713" y2="68229"/>
                        <a14:foregroundMark x1="59370" y1="68099" x2="59370" y2="68099"/>
                        <a14:foregroundMark x1="56662" y1="68099" x2="56662" y2="68099"/>
                        <a14:foregroundMark x1="85944" y1="20443" x2="85944" y2="20443"/>
                        <a14:foregroundMark x1="86091" y1="20443" x2="86091" y2="20443"/>
                        <a14:foregroundMark x1="95388" y1="26953" x2="95388" y2="26953"/>
                        <a14:foregroundMark x1="95388" y1="26953" x2="95388" y2="26953"/>
                        <a14:foregroundMark x1="48755" y1="34635" x2="48755" y2="34635"/>
                        <a14:foregroundMark x1="48755" y1="34635" x2="48755" y2="34635"/>
                        <a14:foregroundMark x1="48755" y1="34635" x2="48755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9048" y1="38151" x2="49048" y2="38151"/>
                        <a14:foregroundMark x1="49122" y1="38411" x2="49122" y2="38411"/>
                        <a14:foregroundMark x1="49268" y1="38672" x2="49268" y2="38672"/>
                        <a14:foregroundMark x1="49634" y1="37891" x2="49927" y2="37240"/>
                        <a14:foregroundMark x1="50073" y1="37109" x2="50073" y2="37109"/>
                        <a14:foregroundMark x1="50220" y1="36328" x2="50439" y2="35938"/>
                        <a14:foregroundMark x1="50586" y1="35417" x2="50805" y2="35026"/>
                        <a14:foregroundMark x1="50805" y1="34766" x2="50805" y2="34766"/>
                        <a14:foregroundMark x1="51025" y1="34505" x2="51245" y2="34375"/>
                        <a14:foregroundMark x1="51245" y1="34375" x2="51537" y2="33984"/>
                        <a14:foregroundMark x1="51537" y1="33984" x2="51537" y2="33984"/>
                        <a14:foregroundMark x1="51611" y1="33854" x2="51611" y2="33854"/>
                        <a14:foregroundMark x1="51757" y1="33594" x2="52123" y2="32943"/>
                        <a14:foregroundMark x1="52196" y1="32943" x2="52489" y2="32813"/>
                        <a14:foregroundMark x1="52489" y1="32813" x2="52489" y2="32813"/>
                        <a14:foregroundMark x1="40044" y1="48307" x2="40044" y2="48307"/>
                        <a14:foregroundMark x1="40044" y1="48438" x2="40044" y2="48438"/>
                        <a14:foregroundMark x1="40117" y1="48438" x2="40117" y2="48438"/>
                        <a14:foregroundMark x1="40117" y1="48438" x2="40117" y2="48438"/>
                        <a14:foregroundMark x1="40117" y1="48438" x2="40117" y2="48438"/>
                        <a14:foregroundMark x1="40117" y1="48438" x2="40044" y2="49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3145" r="36185" b="30984"/>
          <a:stretch/>
        </p:blipFill>
        <p:spPr>
          <a:xfrm>
            <a:off x="10916653" y="111252"/>
            <a:ext cx="1275347" cy="12498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5C6870-B2B2-4E26-8143-6E522DC28658}"/>
              </a:ext>
            </a:extLst>
          </p:cNvPr>
          <p:cNvSpPr txBox="1"/>
          <p:nvPr/>
        </p:nvSpPr>
        <p:spPr>
          <a:xfrm>
            <a:off x="2616394" y="1361092"/>
            <a:ext cx="61755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মৌখিক মূল্যায়ন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FF4B27-7675-432F-A8F1-3A32D456C395}"/>
              </a:ext>
            </a:extLst>
          </p:cNvPr>
          <p:cNvSpPr txBox="1"/>
          <p:nvPr/>
        </p:nvSpPr>
        <p:spPr>
          <a:xfrm>
            <a:off x="3683194" y="3724018"/>
            <a:ext cx="40419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একক ভাবে  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55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BD0424-7A4B-442E-AA72-9DA4EAB28B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995" b="54973" l="42948" r="58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3" t="38123" r="40000" b="43155"/>
          <a:stretch/>
        </p:blipFill>
        <p:spPr>
          <a:xfrm>
            <a:off x="-160421" y="-176462"/>
            <a:ext cx="2249711" cy="1249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B38E0-0244-4F8C-BF74-F62D0AFDAC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43" b="71224" l="37189" r="95388">
                        <a14:foregroundMark x1="38067" y1="67188" x2="38067" y2="67188"/>
                        <a14:foregroundMark x1="37921" y1="62370" x2="37921" y2="62370"/>
                        <a14:foregroundMark x1="37921" y1="58073" x2="37921" y2="58073"/>
                        <a14:foregroundMark x1="38067" y1="53776" x2="38067" y2="53776"/>
                        <a14:foregroundMark x1="38873" y1="45313" x2="38873" y2="45313"/>
                        <a14:foregroundMark x1="39971" y1="44792" x2="39971" y2="44792"/>
                        <a14:foregroundMark x1="41069" y1="45313" x2="41069" y2="45313"/>
                        <a14:foregroundMark x1="40044" y1="42448" x2="40044" y2="42448"/>
                        <a14:foregroundMark x1="38726" y1="39583" x2="38726" y2="39583"/>
                        <a14:foregroundMark x1="39751" y1="39583" x2="39751" y2="39583"/>
                        <a14:foregroundMark x1="40996" y1="39453" x2="40996" y2="39453"/>
                        <a14:foregroundMark x1="42533" y1="35286" x2="42606" y2="35286"/>
                        <a14:foregroundMark x1="41654" y1="34505" x2="41654" y2="34505"/>
                        <a14:foregroundMark x1="42020" y1="29948" x2="42020" y2="29948"/>
                        <a14:foregroundMark x1="44583" y1="31380" x2="44583" y2="31380"/>
                        <a14:foregroundMark x1="45461" y1="26432" x2="45461" y2="26432"/>
                        <a14:foregroundMark x1="49927" y1="24609" x2="49927" y2="24609"/>
                        <a14:foregroundMark x1="72621" y1="30859" x2="77672" y2="31120"/>
                        <a14:foregroundMark x1="62518" y1="28906" x2="62518" y2="28906"/>
                        <a14:foregroundMark x1="45827" y1="40234" x2="45827" y2="40234"/>
                        <a14:foregroundMark x1="61201" y1="39063" x2="61201" y2="39063"/>
                        <a14:foregroundMark x1="61201" y1="39063" x2="61201" y2="39063"/>
                        <a14:foregroundMark x1="55124" y1="46875" x2="55124" y2="46875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3953" y1="45964" x2="53953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173" y1="44792" x2="54173" y2="44792"/>
                        <a14:foregroundMark x1="54173" y1="44792" x2="54173" y2="44792"/>
                        <a14:foregroundMark x1="54173" y1="44792" x2="54173" y2="44792"/>
                        <a14:foregroundMark x1="54539" y1="53516" x2="54539" y2="53516"/>
                        <a14:foregroundMark x1="54539" y1="53516" x2="54539" y2="53516"/>
                        <a14:foregroundMark x1="54539" y1="53516" x2="54539" y2="53516"/>
                        <a14:foregroundMark x1="48902" y1="57031" x2="48902" y2="57031"/>
                        <a14:foregroundMark x1="46779" y1="56510" x2="46779" y2="56510"/>
                        <a14:foregroundMark x1="46779" y1="56510" x2="46779" y2="56510"/>
                        <a14:foregroundMark x1="46706" y1="56510" x2="46706" y2="56510"/>
                        <a14:foregroundMark x1="46706" y1="56510" x2="46706" y2="56510"/>
                        <a14:foregroundMark x1="46706" y1="56510" x2="46706" y2="56510"/>
                        <a14:foregroundMark x1="46047" y1="53776" x2="46047" y2="53776"/>
                        <a14:foregroundMark x1="46047" y1="53776" x2="46047" y2="53776"/>
                        <a14:foregroundMark x1="46047" y1="53776" x2="46047" y2="5377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1801" y1="58333" x2="41801" y2="58333"/>
                        <a14:foregroundMark x1="41801" y1="58333" x2="41801" y2="58333"/>
                        <a14:foregroundMark x1="41801" y1="58333" x2="41801" y2="58333"/>
                        <a14:foregroundMark x1="41801" y1="58073" x2="41801" y2="58073"/>
                        <a14:foregroundMark x1="41801" y1="57813" x2="41801" y2="57813"/>
                        <a14:foregroundMark x1="39824" y1="56641" x2="39824" y2="56641"/>
                        <a14:foregroundMark x1="39751" y1="57161" x2="39751" y2="57161"/>
                        <a14:foregroundMark x1="40190" y1="56510" x2="40190" y2="56510"/>
                        <a14:foregroundMark x1="40264" y1="56510" x2="40264" y2="56510"/>
                        <a14:foregroundMark x1="40337" y1="56380" x2="40337" y2="56380"/>
                        <a14:foregroundMark x1="44583" y1="31510" x2="44583" y2="31510"/>
                        <a14:foregroundMark x1="47438" y1="27995" x2="47438" y2="27995"/>
                        <a14:foregroundMark x1="46925" y1="25521" x2="46925" y2="25521"/>
                        <a14:foregroundMark x1="52196" y1="27865" x2="52196" y2="27865"/>
                        <a14:foregroundMark x1="53807" y1="27734" x2="53807" y2="27734"/>
                        <a14:foregroundMark x1="48389" y1="29557" x2="48389" y2="29557"/>
                        <a14:foregroundMark x1="46779" y1="29557" x2="46779" y2="29557"/>
                        <a14:foregroundMark x1="44070" y1="33724" x2="44070" y2="33724"/>
                        <a14:foregroundMark x1="56149" y1="27995" x2="56149" y2="27995"/>
                        <a14:foregroundMark x1="58053" y1="31771" x2="58053" y2="31771"/>
                        <a14:foregroundMark x1="56076" y1="31771" x2="56076" y2="31771"/>
                        <a14:foregroundMark x1="59517" y1="33464" x2="59517" y2="33464"/>
                        <a14:foregroundMark x1="60542" y1="37891" x2="60542" y2="37891"/>
                        <a14:foregroundMark x1="59810" y1="40625" x2="59810" y2="40625"/>
                        <a14:foregroundMark x1="60176" y1="39844" x2="60176" y2="39844"/>
                        <a14:foregroundMark x1="60249" y1="39844" x2="60249" y2="39844"/>
                        <a14:foregroundMark x1="60322" y1="39844" x2="60322" y2="39844"/>
                        <a14:foregroundMark x1="60322" y1="39844" x2="60322" y2="39844"/>
                        <a14:foregroundMark x1="60469" y1="39844" x2="60469" y2="39844"/>
                        <a14:foregroundMark x1="60981" y1="39583" x2="60981" y2="39583"/>
                        <a14:foregroundMark x1="60981" y1="39583" x2="60981" y2="39583"/>
                        <a14:foregroundMark x1="60688" y1="38932" x2="60688" y2="38932"/>
                        <a14:foregroundMark x1="60469" y1="38932" x2="60469" y2="38932"/>
                        <a14:foregroundMark x1="60469" y1="38932" x2="60469" y2="38932"/>
                        <a14:foregroundMark x1="60469" y1="38802" x2="60469" y2="38802"/>
                        <a14:foregroundMark x1="60469" y1="38672" x2="60469" y2="38672"/>
                        <a14:foregroundMark x1="60469" y1="38672" x2="60469" y2="38672"/>
                        <a14:foregroundMark x1="57613" y1="31771" x2="57613" y2="31771"/>
                        <a14:foregroundMark x1="56955" y1="32292" x2="57028" y2="31771"/>
                        <a14:foregroundMark x1="61493" y1="43490" x2="61493" y2="43490"/>
                        <a14:foregroundMark x1="61567" y1="45703" x2="61567" y2="45703"/>
                        <a14:foregroundMark x1="94510" y1="55859" x2="94510" y2="55859"/>
                        <a14:foregroundMark x1="94510" y1="55859" x2="94510" y2="55859"/>
                        <a14:foregroundMark x1="94510" y1="55859" x2="94510" y2="55859"/>
                        <a14:foregroundMark x1="61786" y1="52474" x2="61786" y2="52474"/>
                        <a14:foregroundMark x1="61786" y1="60807" x2="61786" y2="60807"/>
                        <a14:foregroundMark x1="61713" y1="68229" x2="61713" y2="68229"/>
                        <a14:foregroundMark x1="59370" y1="68099" x2="59370" y2="68099"/>
                        <a14:foregroundMark x1="56662" y1="68099" x2="56662" y2="68099"/>
                        <a14:foregroundMark x1="85944" y1="20443" x2="85944" y2="20443"/>
                        <a14:foregroundMark x1="86091" y1="20443" x2="86091" y2="20443"/>
                        <a14:foregroundMark x1="95388" y1="26953" x2="95388" y2="26953"/>
                        <a14:foregroundMark x1="95388" y1="26953" x2="95388" y2="26953"/>
                        <a14:foregroundMark x1="48755" y1="34635" x2="48755" y2="34635"/>
                        <a14:foregroundMark x1="48755" y1="34635" x2="48755" y2="34635"/>
                        <a14:foregroundMark x1="48755" y1="34635" x2="48755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9048" y1="38151" x2="49048" y2="38151"/>
                        <a14:foregroundMark x1="49122" y1="38411" x2="49122" y2="38411"/>
                        <a14:foregroundMark x1="49268" y1="38672" x2="49268" y2="38672"/>
                        <a14:foregroundMark x1="49634" y1="37891" x2="49927" y2="37240"/>
                        <a14:foregroundMark x1="50073" y1="37109" x2="50073" y2="37109"/>
                        <a14:foregroundMark x1="50220" y1="36328" x2="50439" y2="35938"/>
                        <a14:foregroundMark x1="50586" y1="35417" x2="50805" y2="35026"/>
                        <a14:foregroundMark x1="50805" y1="34766" x2="50805" y2="34766"/>
                        <a14:foregroundMark x1="51025" y1="34505" x2="51245" y2="34375"/>
                        <a14:foregroundMark x1="51245" y1="34375" x2="51537" y2="33984"/>
                        <a14:foregroundMark x1="51537" y1="33984" x2="51537" y2="33984"/>
                        <a14:foregroundMark x1="51611" y1="33854" x2="51611" y2="33854"/>
                        <a14:foregroundMark x1="51757" y1="33594" x2="52123" y2="32943"/>
                        <a14:foregroundMark x1="52196" y1="32943" x2="52489" y2="32813"/>
                        <a14:foregroundMark x1="52489" y1="32813" x2="52489" y2="32813"/>
                        <a14:foregroundMark x1="40044" y1="48307" x2="40044" y2="48307"/>
                        <a14:foregroundMark x1="40044" y1="48438" x2="40044" y2="48438"/>
                        <a14:foregroundMark x1="40117" y1="48438" x2="40117" y2="48438"/>
                        <a14:foregroundMark x1="40117" y1="48438" x2="40117" y2="48438"/>
                        <a14:foregroundMark x1="40117" y1="48438" x2="40117" y2="48438"/>
                        <a14:foregroundMark x1="40117" y1="48438" x2="40044" y2="49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3145" r="36185" b="30984"/>
          <a:stretch/>
        </p:blipFill>
        <p:spPr>
          <a:xfrm>
            <a:off x="10916653" y="111252"/>
            <a:ext cx="1275347" cy="1249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3C6E01-CFF1-464C-9C21-F7FF9F36D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96384"/>
            <a:ext cx="12192000" cy="22616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B5534E-B687-49CB-B270-E9DA54140A74}"/>
              </a:ext>
            </a:extLst>
          </p:cNvPr>
          <p:cNvSpPr txBox="1"/>
          <p:nvPr/>
        </p:nvSpPr>
        <p:spPr>
          <a:xfrm>
            <a:off x="1525658" y="1426285"/>
            <a:ext cx="846813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0" b="1" dirty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0000" b="1" dirty="0">
              <a:solidFill>
                <a:srgbClr val="99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009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7478861-84F7-4B0C-B642-BB5CA4DB6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2941"/>
            <a:ext cx="1866376" cy="10109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215EE1-8A89-40AA-A325-5FDCE11A5F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005" b="69271" l="28770" r="81552">
                        <a14:foregroundMark x1="40996" y1="44401" x2="40996" y2="44401"/>
                        <a14:foregroundMark x1="43119" y1="39453" x2="43119" y2="39453"/>
                        <a14:foregroundMark x1="44949" y1="33854" x2="44949" y2="33854"/>
                        <a14:foregroundMark x1="48243" y1="31771" x2="48243" y2="31771"/>
                        <a14:foregroundMark x1="56808" y1="60286" x2="56808" y2="60286"/>
                        <a14:foregroundMark x1="42094" y1="42839" x2="42094" y2="42839"/>
                        <a14:foregroundMark x1="42460" y1="37891" x2="42460" y2="37891"/>
                        <a14:foregroundMark x1="42460" y1="37891" x2="42460" y2="37891"/>
                        <a14:foregroundMark x1="42460" y1="37891" x2="42460" y2="37891"/>
                        <a14:foregroundMark x1="42679" y1="37891" x2="42679" y2="37891"/>
                        <a14:foregroundMark x1="44436" y1="32031" x2="44436" y2="32031"/>
                        <a14:foregroundMark x1="44436" y1="32031" x2="44436" y2="32031"/>
                        <a14:foregroundMark x1="44436" y1="32031" x2="44436" y2="32031"/>
                        <a14:foregroundMark x1="44436" y1="32031" x2="44436" y2="32031"/>
                        <a14:foregroundMark x1="48389" y1="31380" x2="48389" y2="31380"/>
                        <a14:foregroundMark x1="48389" y1="31380" x2="48389" y2="31380"/>
                        <a14:foregroundMark x1="48536" y1="31380" x2="48536" y2="31380"/>
                        <a14:foregroundMark x1="53075" y1="31120" x2="53367" y2="31771"/>
                        <a14:foregroundMark x1="53367" y1="31771" x2="53367" y2="31771"/>
                        <a14:foregroundMark x1="56369" y1="35938" x2="56369" y2="35938"/>
                        <a14:foregroundMark x1="56369" y1="35938" x2="56369" y2="35938"/>
                        <a14:foregroundMark x1="58272" y1="45182" x2="58272" y2="45182"/>
                        <a14:foregroundMark x1="57321" y1="45833" x2="57321" y2="45833"/>
                        <a14:foregroundMark x1="69693" y1="56641" x2="69693" y2="56641"/>
                        <a14:foregroundMark x1="40483" y1="59375" x2="40483" y2="59375"/>
                        <a14:foregroundMark x1="45315" y1="64323" x2="45608" y2="64583"/>
                        <a14:foregroundMark x1="47438" y1="63672" x2="47877" y2="63672"/>
                        <a14:foregroundMark x1="41435" y1="41146" x2="41435" y2="41146"/>
                        <a14:foregroundMark x1="41435" y1="41667" x2="41435" y2="41667"/>
                        <a14:foregroundMark x1="41435" y1="41667" x2="41435" y2="41667"/>
                        <a14:foregroundMark x1="41435" y1="41667" x2="41435" y2="41667"/>
                        <a14:foregroundMark x1="41288" y1="41797" x2="41288" y2="41797"/>
                        <a14:foregroundMark x1="57687" y1="53255" x2="57687" y2="53255"/>
                        <a14:foregroundMark x1="57833" y1="53255" x2="57833" y2="53255"/>
                        <a14:foregroundMark x1="46925" y1="50781" x2="46925" y2="50781"/>
                        <a14:foregroundMark x1="53367" y1="40625" x2="53367" y2="40625"/>
                        <a14:foregroundMark x1="53221" y1="40625" x2="53221" y2="40625"/>
                        <a14:foregroundMark x1="53221" y1="40625" x2="53221" y2="40625"/>
                        <a14:foregroundMark x1="44802" y1="30859" x2="44802" y2="30859"/>
                        <a14:foregroundMark x1="44949" y1="30859" x2="44949" y2="30859"/>
                        <a14:foregroundMark x1="44949" y1="30859" x2="44949" y2="30859"/>
                        <a14:foregroundMark x1="42972" y1="38151" x2="42972" y2="38151"/>
                        <a14:foregroundMark x1="42972" y1="38151" x2="42094" y2="39063"/>
                        <a14:foregroundMark x1="41288" y1="39323" x2="40996" y2="39974"/>
                        <a14:foregroundMark x1="56369" y1="57552" x2="56369" y2="57552"/>
                        <a14:foregroundMark x1="72108" y1="48568" x2="72108" y2="485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97" t="26837" r="37843" b="32412"/>
          <a:stretch/>
        </p:blipFill>
        <p:spPr>
          <a:xfrm>
            <a:off x="10972800" y="0"/>
            <a:ext cx="1326635" cy="1227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C4084B-5566-4986-9823-1206BB9472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5621" y="2428243"/>
            <a:ext cx="6370872" cy="34933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6F302E-D7FB-4628-8D47-A97CDE9F6830}"/>
              </a:ext>
            </a:extLst>
          </p:cNvPr>
          <p:cNvSpPr txBox="1"/>
          <p:nvPr/>
        </p:nvSpPr>
        <p:spPr>
          <a:xfrm>
            <a:off x="2442574" y="276309"/>
            <a:ext cx="7828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12000" b="1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12000" b="1" dirty="0">
              <a:solidFill>
                <a:srgbClr val="66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862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7478861-84F7-4B0C-B642-BB5CA4DB6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2941"/>
            <a:ext cx="1866376" cy="10109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215EE1-8A89-40AA-A325-5FDCE11A5F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005" b="69271" l="28770" r="81552">
                        <a14:foregroundMark x1="40996" y1="44401" x2="40996" y2="44401"/>
                        <a14:foregroundMark x1="43119" y1="39453" x2="43119" y2="39453"/>
                        <a14:foregroundMark x1="44949" y1="33854" x2="44949" y2="33854"/>
                        <a14:foregroundMark x1="48243" y1="31771" x2="48243" y2="31771"/>
                        <a14:foregroundMark x1="56808" y1="60286" x2="56808" y2="60286"/>
                        <a14:foregroundMark x1="42094" y1="42839" x2="42094" y2="42839"/>
                        <a14:foregroundMark x1="42460" y1="37891" x2="42460" y2="37891"/>
                        <a14:foregroundMark x1="42460" y1="37891" x2="42460" y2="37891"/>
                        <a14:foregroundMark x1="42460" y1="37891" x2="42460" y2="37891"/>
                        <a14:foregroundMark x1="42679" y1="37891" x2="42679" y2="37891"/>
                        <a14:foregroundMark x1="44436" y1="32031" x2="44436" y2="32031"/>
                        <a14:foregroundMark x1="44436" y1="32031" x2="44436" y2="32031"/>
                        <a14:foregroundMark x1="44436" y1="32031" x2="44436" y2="32031"/>
                        <a14:foregroundMark x1="44436" y1="32031" x2="44436" y2="32031"/>
                        <a14:foregroundMark x1="48389" y1="31380" x2="48389" y2="31380"/>
                        <a14:foregroundMark x1="48389" y1="31380" x2="48389" y2="31380"/>
                        <a14:foregroundMark x1="48536" y1="31380" x2="48536" y2="31380"/>
                        <a14:foregroundMark x1="53075" y1="31120" x2="53367" y2="31771"/>
                        <a14:foregroundMark x1="53367" y1="31771" x2="53367" y2="31771"/>
                        <a14:foregroundMark x1="56369" y1="35938" x2="56369" y2="35938"/>
                        <a14:foregroundMark x1="56369" y1="35938" x2="56369" y2="35938"/>
                        <a14:foregroundMark x1="58272" y1="45182" x2="58272" y2="45182"/>
                        <a14:foregroundMark x1="57321" y1="45833" x2="57321" y2="45833"/>
                        <a14:foregroundMark x1="69693" y1="56641" x2="69693" y2="56641"/>
                        <a14:foregroundMark x1="40483" y1="59375" x2="40483" y2="59375"/>
                        <a14:foregroundMark x1="45315" y1="64323" x2="45608" y2="64583"/>
                        <a14:foregroundMark x1="47438" y1="63672" x2="47877" y2="63672"/>
                        <a14:foregroundMark x1="41435" y1="41146" x2="41435" y2="41146"/>
                        <a14:foregroundMark x1="41435" y1="41667" x2="41435" y2="41667"/>
                        <a14:foregroundMark x1="41435" y1="41667" x2="41435" y2="41667"/>
                        <a14:foregroundMark x1="41435" y1="41667" x2="41435" y2="41667"/>
                        <a14:foregroundMark x1="41288" y1="41797" x2="41288" y2="41797"/>
                        <a14:foregroundMark x1="57687" y1="53255" x2="57687" y2="53255"/>
                        <a14:foregroundMark x1="57833" y1="53255" x2="57833" y2="53255"/>
                        <a14:foregroundMark x1="46925" y1="50781" x2="46925" y2="50781"/>
                        <a14:foregroundMark x1="53367" y1="40625" x2="53367" y2="40625"/>
                        <a14:foregroundMark x1="53221" y1="40625" x2="53221" y2="40625"/>
                        <a14:foregroundMark x1="53221" y1="40625" x2="53221" y2="40625"/>
                        <a14:foregroundMark x1="44802" y1="30859" x2="44802" y2="30859"/>
                        <a14:foregroundMark x1="44949" y1="30859" x2="44949" y2="30859"/>
                        <a14:foregroundMark x1="44949" y1="30859" x2="44949" y2="30859"/>
                        <a14:foregroundMark x1="42972" y1="38151" x2="42972" y2="38151"/>
                        <a14:foregroundMark x1="42972" y1="38151" x2="42094" y2="39063"/>
                        <a14:foregroundMark x1="41288" y1="39323" x2="40996" y2="39974"/>
                        <a14:foregroundMark x1="56369" y1="57552" x2="56369" y2="57552"/>
                        <a14:foregroundMark x1="72108" y1="48568" x2="72108" y2="485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97" t="26837" r="37843" b="32412"/>
          <a:stretch/>
        </p:blipFill>
        <p:spPr>
          <a:xfrm>
            <a:off x="10972800" y="0"/>
            <a:ext cx="1326635" cy="12275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71FCF4-B4F9-47B1-BB5B-3D5B13D89EBE}"/>
              </a:ext>
            </a:extLst>
          </p:cNvPr>
          <p:cNvSpPr txBox="1"/>
          <p:nvPr/>
        </p:nvSpPr>
        <p:spPr>
          <a:xfrm>
            <a:off x="2269944" y="-88084"/>
            <a:ext cx="681609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 পরিচিতি 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C6AA14-0FF0-4BF4-A96B-3C27F9303C80}"/>
              </a:ext>
            </a:extLst>
          </p:cNvPr>
          <p:cNvSpPr txBox="1"/>
          <p:nvPr/>
        </p:nvSpPr>
        <p:spPr>
          <a:xfrm>
            <a:off x="2687955" y="1862792"/>
            <a:ext cx="964038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শ্রেণি: প্রাক-প্রাথমিক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বিষয়: ভাষার কাজ (বাংলা)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</a:t>
            </a:r>
            <a:r>
              <a:rPr kumimoji="0" lang="bn-I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</a:t>
            </a:r>
            <a:r>
              <a:rPr kumimoji="0" lang="bn-BD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পাঠ:</a:t>
            </a:r>
            <a:r>
              <a:rPr kumimoji="0" lang="bn-I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বর্ণ </a:t>
            </a:r>
            <a:r>
              <a:rPr kumimoji="0" lang="bn-BD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পঠণ</a:t>
            </a:r>
            <a:r>
              <a:rPr kumimoji="0" lang="bn-I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     পাঠ্যংশ: য-</a:t>
            </a:r>
            <a:r>
              <a:rPr lang="bn-IN" sz="7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741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7478861-84F7-4B0C-B642-BB5CA4DB6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2941"/>
            <a:ext cx="1866376" cy="10109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215EE1-8A89-40AA-A325-5FDCE11A5F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005" b="69271" l="28770" r="81552">
                        <a14:foregroundMark x1="40996" y1="44401" x2="40996" y2="44401"/>
                        <a14:foregroundMark x1="43119" y1="39453" x2="43119" y2="39453"/>
                        <a14:foregroundMark x1="44949" y1="33854" x2="44949" y2="33854"/>
                        <a14:foregroundMark x1="48243" y1="31771" x2="48243" y2="31771"/>
                        <a14:foregroundMark x1="56808" y1="60286" x2="56808" y2="60286"/>
                        <a14:foregroundMark x1="42094" y1="42839" x2="42094" y2="42839"/>
                        <a14:foregroundMark x1="42460" y1="37891" x2="42460" y2="37891"/>
                        <a14:foregroundMark x1="42460" y1="37891" x2="42460" y2="37891"/>
                        <a14:foregroundMark x1="42460" y1="37891" x2="42460" y2="37891"/>
                        <a14:foregroundMark x1="42679" y1="37891" x2="42679" y2="37891"/>
                        <a14:foregroundMark x1="44436" y1="32031" x2="44436" y2="32031"/>
                        <a14:foregroundMark x1="44436" y1="32031" x2="44436" y2="32031"/>
                        <a14:foregroundMark x1="44436" y1="32031" x2="44436" y2="32031"/>
                        <a14:foregroundMark x1="44436" y1="32031" x2="44436" y2="32031"/>
                        <a14:foregroundMark x1="48389" y1="31380" x2="48389" y2="31380"/>
                        <a14:foregroundMark x1="48389" y1="31380" x2="48389" y2="31380"/>
                        <a14:foregroundMark x1="48536" y1="31380" x2="48536" y2="31380"/>
                        <a14:foregroundMark x1="53075" y1="31120" x2="53367" y2="31771"/>
                        <a14:foregroundMark x1="53367" y1="31771" x2="53367" y2="31771"/>
                        <a14:foregroundMark x1="56369" y1="35938" x2="56369" y2="35938"/>
                        <a14:foregroundMark x1="56369" y1="35938" x2="56369" y2="35938"/>
                        <a14:foregroundMark x1="58272" y1="45182" x2="58272" y2="45182"/>
                        <a14:foregroundMark x1="57321" y1="45833" x2="57321" y2="45833"/>
                        <a14:foregroundMark x1="69693" y1="56641" x2="69693" y2="56641"/>
                        <a14:foregroundMark x1="40483" y1="59375" x2="40483" y2="59375"/>
                        <a14:foregroundMark x1="45315" y1="64323" x2="45608" y2="64583"/>
                        <a14:foregroundMark x1="47438" y1="63672" x2="47877" y2="63672"/>
                        <a14:foregroundMark x1="41435" y1="41146" x2="41435" y2="41146"/>
                        <a14:foregroundMark x1="41435" y1="41667" x2="41435" y2="41667"/>
                        <a14:foregroundMark x1="41435" y1="41667" x2="41435" y2="41667"/>
                        <a14:foregroundMark x1="41435" y1="41667" x2="41435" y2="41667"/>
                        <a14:foregroundMark x1="41288" y1="41797" x2="41288" y2="41797"/>
                        <a14:foregroundMark x1="57687" y1="53255" x2="57687" y2="53255"/>
                        <a14:foregroundMark x1="57833" y1="53255" x2="57833" y2="53255"/>
                        <a14:foregroundMark x1="46925" y1="50781" x2="46925" y2="50781"/>
                        <a14:foregroundMark x1="53367" y1="40625" x2="53367" y2="40625"/>
                        <a14:foregroundMark x1="53221" y1="40625" x2="53221" y2="40625"/>
                        <a14:foregroundMark x1="53221" y1="40625" x2="53221" y2="40625"/>
                        <a14:foregroundMark x1="44802" y1="30859" x2="44802" y2="30859"/>
                        <a14:foregroundMark x1="44949" y1="30859" x2="44949" y2="30859"/>
                        <a14:foregroundMark x1="44949" y1="30859" x2="44949" y2="30859"/>
                        <a14:foregroundMark x1="42972" y1="38151" x2="42972" y2="38151"/>
                        <a14:foregroundMark x1="42972" y1="38151" x2="42094" y2="39063"/>
                        <a14:foregroundMark x1="41288" y1="39323" x2="40996" y2="39974"/>
                        <a14:foregroundMark x1="56369" y1="57552" x2="56369" y2="57552"/>
                        <a14:foregroundMark x1="72108" y1="48568" x2="72108" y2="485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97" t="26837" r="37843" b="32412"/>
          <a:stretch/>
        </p:blipFill>
        <p:spPr>
          <a:xfrm>
            <a:off x="10972800" y="0"/>
            <a:ext cx="1326635" cy="12275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29F9C8-A49C-4B9F-9808-3376340F9081}"/>
              </a:ext>
            </a:extLst>
          </p:cNvPr>
          <p:cNvSpPr txBox="1"/>
          <p:nvPr/>
        </p:nvSpPr>
        <p:spPr>
          <a:xfrm>
            <a:off x="1665962" y="442720"/>
            <a:ext cx="93068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1" i="0" u="none" strike="noStrike" kern="1200" cap="none" spc="0" normalizeH="0" baseline="0" noProof="0" dirty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এই পাঠ শেষে শিক্ষার্থীরা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359518-5604-4B40-BC01-75A68D6B9DEF}"/>
              </a:ext>
            </a:extLst>
          </p:cNvPr>
          <p:cNvSpPr txBox="1"/>
          <p:nvPr/>
        </p:nvSpPr>
        <p:spPr>
          <a:xfrm>
            <a:off x="1866376" y="2904457"/>
            <a:ext cx="90563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৩.২.৮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ধ্বনির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প্রতীক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শণাক্ত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৩.২.৯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শনাক্ত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37559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7478861-84F7-4B0C-B642-BB5CA4DB64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2941"/>
            <a:ext cx="1866376" cy="10109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215EE1-8A89-40AA-A325-5FDCE11A5F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005" b="69271" l="28770" r="81552">
                        <a14:foregroundMark x1="40996" y1="44401" x2="40996" y2="44401"/>
                        <a14:foregroundMark x1="43119" y1="39453" x2="43119" y2="39453"/>
                        <a14:foregroundMark x1="44949" y1="33854" x2="44949" y2="33854"/>
                        <a14:foregroundMark x1="48243" y1="31771" x2="48243" y2="31771"/>
                        <a14:foregroundMark x1="56808" y1="60286" x2="56808" y2="60286"/>
                        <a14:foregroundMark x1="42094" y1="42839" x2="42094" y2="42839"/>
                        <a14:foregroundMark x1="42460" y1="37891" x2="42460" y2="37891"/>
                        <a14:foregroundMark x1="42460" y1="37891" x2="42460" y2="37891"/>
                        <a14:foregroundMark x1="42460" y1="37891" x2="42460" y2="37891"/>
                        <a14:foregroundMark x1="42679" y1="37891" x2="42679" y2="37891"/>
                        <a14:foregroundMark x1="44436" y1="32031" x2="44436" y2="32031"/>
                        <a14:foregroundMark x1="44436" y1="32031" x2="44436" y2="32031"/>
                        <a14:foregroundMark x1="44436" y1="32031" x2="44436" y2="32031"/>
                        <a14:foregroundMark x1="44436" y1="32031" x2="44436" y2="32031"/>
                        <a14:foregroundMark x1="48389" y1="31380" x2="48389" y2="31380"/>
                        <a14:foregroundMark x1="48389" y1="31380" x2="48389" y2="31380"/>
                        <a14:foregroundMark x1="48536" y1="31380" x2="48536" y2="31380"/>
                        <a14:foregroundMark x1="53075" y1="31120" x2="53367" y2="31771"/>
                        <a14:foregroundMark x1="53367" y1="31771" x2="53367" y2="31771"/>
                        <a14:foregroundMark x1="56369" y1="35938" x2="56369" y2="35938"/>
                        <a14:foregroundMark x1="56369" y1="35938" x2="56369" y2="35938"/>
                        <a14:foregroundMark x1="58272" y1="45182" x2="58272" y2="45182"/>
                        <a14:foregroundMark x1="57321" y1="45833" x2="57321" y2="45833"/>
                        <a14:foregroundMark x1="69693" y1="56641" x2="69693" y2="56641"/>
                        <a14:foregroundMark x1="40483" y1="59375" x2="40483" y2="59375"/>
                        <a14:foregroundMark x1="45315" y1="64323" x2="45608" y2="64583"/>
                        <a14:foregroundMark x1="47438" y1="63672" x2="47877" y2="63672"/>
                        <a14:foregroundMark x1="41435" y1="41146" x2="41435" y2="41146"/>
                        <a14:foregroundMark x1="41435" y1="41667" x2="41435" y2="41667"/>
                        <a14:foregroundMark x1="41435" y1="41667" x2="41435" y2="41667"/>
                        <a14:foregroundMark x1="41435" y1="41667" x2="41435" y2="41667"/>
                        <a14:foregroundMark x1="41288" y1="41797" x2="41288" y2="41797"/>
                        <a14:foregroundMark x1="57687" y1="53255" x2="57687" y2="53255"/>
                        <a14:foregroundMark x1="57833" y1="53255" x2="57833" y2="53255"/>
                        <a14:foregroundMark x1="46925" y1="50781" x2="46925" y2="50781"/>
                        <a14:foregroundMark x1="53367" y1="40625" x2="53367" y2="40625"/>
                        <a14:foregroundMark x1="53221" y1="40625" x2="53221" y2="40625"/>
                        <a14:foregroundMark x1="53221" y1="40625" x2="53221" y2="40625"/>
                        <a14:foregroundMark x1="44802" y1="30859" x2="44802" y2="30859"/>
                        <a14:foregroundMark x1="44949" y1="30859" x2="44949" y2="30859"/>
                        <a14:foregroundMark x1="44949" y1="30859" x2="44949" y2="30859"/>
                        <a14:foregroundMark x1="42972" y1="38151" x2="42972" y2="38151"/>
                        <a14:foregroundMark x1="42972" y1="38151" x2="42094" y2="39063"/>
                        <a14:foregroundMark x1="41288" y1="39323" x2="40996" y2="39974"/>
                        <a14:foregroundMark x1="56369" y1="57552" x2="56369" y2="57552"/>
                        <a14:foregroundMark x1="72108" y1="48568" x2="72108" y2="485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97" t="26837" r="37843" b="32412"/>
          <a:stretch/>
        </p:blipFill>
        <p:spPr>
          <a:xfrm>
            <a:off x="10972800" y="0"/>
            <a:ext cx="1326635" cy="12275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D1F263-B7A0-470F-86E6-C6BF8D401350}"/>
              </a:ext>
            </a:extLst>
          </p:cNvPr>
          <p:cNvSpPr txBox="1"/>
          <p:nvPr/>
        </p:nvSpPr>
        <p:spPr>
          <a:xfrm>
            <a:off x="1004170" y="967496"/>
            <a:ext cx="1018365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80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চলো আমরা একটা ভিডিও দেখি </a:t>
            </a:r>
          </a:p>
        </p:txBody>
      </p:sp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9F336B7C-46DD-4581-A316-A7A2D81373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833516"/>
              </p:ext>
            </p:extLst>
          </p:nvPr>
        </p:nvGraphicFramePr>
        <p:xfrm>
          <a:off x="-3860800" y="3133725"/>
          <a:ext cx="19072225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ackager Shell Object" showAsIcon="1" r:id="rId7" imgW="6270480" imgH="554760" progId="Package">
                  <p:embed/>
                </p:oleObj>
              </mc:Choice>
              <mc:Fallback>
                <p:oleObj name="Packager Shell Object" showAsIcon="1" r:id="rId7" imgW="6270480" imgH="554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3860800" y="3133725"/>
                        <a:ext cx="19072225" cy="168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7258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7478861-84F7-4B0C-B642-BB5CA4DB6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2941"/>
            <a:ext cx="1866376" cy="10109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215EE1-8A89-40AA-A325-5FDCE11A5F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005" b="69271" l="28770" r="81552">
                        <a14:foregroundMark x1="40996" y1="44401" x2="40996" y2="44401"/>
                        <a14:foregroundMark x1="43119" y1="39453" x2="43119" y2="39453"/>
                        <a14:foregroundMark x1="44949" y1="33854" x2="44949" y2="33854"/>
                        <a14:foregroundMark x1="48243" y1="31771" x2="48243" y2="31771"/>
                        <a14:foregroundMark x1="56808" y1="60286" x2="56808" y2="60286"/>
                        <a14:foregroundMark x1="42094" y1="42839" x2="42094" y2="42839"/>
                        <a14:foregroundMark x1="42460" y1="37891" x2="42460" y2="37891"/>
                        <a14:foregroundMark x1="42460" y1="37891" x2="42460" y2="37891"/>
                        <a14:foregroundMark x1="42460" y1="37891" x2="42460" y2="37891"/>
                        <a14:foregroundMark x1="42679" y1="37891" x2="42679" y2="37891"/>
                        <a14:foregroundMark x1="44436" y1="32031" x2="44436" y2="32031"/>
                        <a14:foregroundMark x1="44436" y1="32031" x2="44436" y2="32031"/>
                        <a14:foregroundMark x1="44436" y1="32031" x2="44436" y2="32031"/>
                        <a14:foregroundMark x1="44436" y1="32031" x2="44436" y2="32031"/>
                        <a14:foregroundMark x1="48389" y1="31380" x2="48389" y2="31380"/>
                        <a14:foregroundMark x1="48389" y1="31380" x2="48389" y2="31380"/>
                        <a14:foregroundMark x1="48536" y1="31380" x2="48536" y2="31380"/>
                        <a14:foregroundMark x1="53075" y1="31120" x2="53367" y2="31771"/>
                        <a14:foregroundMark x1="53367" y1="31771" x2="53367" y2="31771"/>
                        <a14:foregroundMark x1="56369" y1="35938" x2="56369" y2="35938"/>
                        <a14:foregroundMark x1="56369" y1="35938" x2="56369" y2="35938"/>
                        <a14:foregroundMark x1="58272" y1="45182" x2="58272" y2="45182"/>
                        <a14:foregroundMark x1="57321" y1="45833" x2="57321" y2="45833"/>
                        <a14:foregroundMark x1="69693" y1="56641" x2="69693" y2="56641"/>
                        <a14:foregroundMark x1="40483" y1="59375" x2="40483" y2="59375"/>
                        <a14:foregroundMark x1="45315" y1="64323" x2="45608" y2="64583"/>
                        <a14:foregroundMark x1="47438" y1="63672" x2="47877" y2="63672"/>
                        <a14:foregroundMark x1="41435" y1="41146" x2="41435" y2="41146"/>
                        <a14:foregroundMark x1="41435" y1="41667" x2="41435" y2="41667"/>
                        <a14:foregroundMark x1="41435" y1="41667" x2="41435" y2="41667"/>
                        <a14:foregroundMark x1="41435" y1="41667" x2="41435" y2="41667"/>
                        <a14:foregroundMark x1="41288" y1="41797" x2="41288" y2="41797"/>
                        <a14:foregroundMark x1="57687" y1="53255" x2="57687" y2="53255"/>
                        <a14:foregroundMark x1="57833" y1="53255" x2="57833" y2="53255"/>
                        <a14:foregroundMark x1="46925" y1="50781" x2="46925" y2="50781"/>
                        <a14:foregroundMark x1="53367" y1="40625" x2="53367" y2="40625"/>
                        <a14:foregroundMark x1="53221" y1="40625" x2="53221" y2="40625"/>
                        <a14:foregroundMark x1="53221" y1="40625" x2="53221" y2="40625"/>
                        <a14:foregroundMark x1="44802" y1="30859" x2="44802" y2="30859"/>
                        <a14:foregroundMark x1="44949" y1="30859" x2="44949" y2="30859"/>
                        <a14:foregroundMark x1="44949" y1="30859" x2="44949" y2="30859"/>
                        <a14:foregroundMark x1="42972" y1="38151" x2="42972" y2="38151"/>
                        <a14:foregroundMark x1="42972" y1="38151" x2="42094" y2="39063"/>
                        <a14:foregroundMark x1="41288" y1="39323" x2="40996" y2="39974"/>
                        <a14:foregroundMark x1="56369" y1="57552" x2="56369" y2="57552"/>
                        <a14:foregroundMark x1="72108" y1="48568" x2="72108" y2="485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97" t="26837" r="37843" b="32412"/>
          <a:stretch/>
        </p:blipFill>
        <p:spPr>
          <a:xfrm>
            <a:off x="10972800" y="0"/>
            <a:ext cx="1326635" cy="12275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75D03D-DC10-4211-A486-91A8D7710253}"/>
              </a:ext>
            </a:extLst>
          </p:cNvPr>
          <p:cNvSpPr txBox="1"/>
          <p:nvPr/>
        </p:nvSpPr>
        <p:spPr>
          <a:xfrm>
            <a:off x="1252601" y="613775"/>
            <a:ext cx="95072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তাহলে </a:t>
            </a:r>
            <a:r>
              <a:rPr kumimoji="0" lang="bn-BD" sz="96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 </a:t>
            </a:r>
            <a:r>
              <a:rPr kumimoji="0" lang="en-US" sz="9600" b="1" i="0" u="none" strike="noStrike" kern="1200" cap="none" spc="0" normalizeH="0" baseline="0" noProof="0" dirty="0" err="1">
                <a:ln/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আমরা</a:t>
            </a:r>
            <a:r>
              <a:rPr kumimoji="0" lang="bn-BD" sz="96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পড়ব</a:t>
            </a:r>
            <a:endParaRPr kumimoji="0" lang="en-US" sz="7200" b="1" i="0" u="none" strike="noStrike" kern="1200" cap="none" spc="0" normalizeH="0" baseline="0" noProof="0" dirty="0">
              <a:ln/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79D5BA-761B-44E7-99B8-6ED86E0000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367" y="2439991"/>
            <a:ext cx="11827265" cy="380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2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7478861-84F7-4B0C-B642-BB5CA4DB6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2941"/>
            <a:ext cx="1866376" cy="10109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215EE1-8A89-40AA-A325-5FDCE11A5F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005" b="69271" l="28770" r="81552">
                        <a14:foregroundMark x1="40996" y1="44401" x2="40996" y2="44401"/>
                        <a14:foregroundMark x1="43119" y1="39453" x2="43119" y2="39453"/>
                        <a14:foregroundMark x1="44949" y1="33854" x2="44949" y2="33854"/>
                        <a14:foregroundMark x1="48243" y1="31771" x2="48243" y2="31771"/>
                        <a14:foregroundMark x1="56808" y1="60286" x2="56808" y2="60286"/>
                        <a14:foregroundMark x1="42094" y1="42839" x2="42094" y2="42839"/>
                        <a14:foregroundMark x1="42460" y1="37891" x2="42460" y2="37891"/>
                        <a14:foregroundMark x1="42460" y1="37891" x2="42460" y2="37891"/>
                        <a14:foregroundMark x1="42460" y1="37891" x2="42460" y2="37891"/>
                        <a14:foregroundMark x1="42679" y1="37891" x2="42679" y2="37891"/>
                        <a14:foregroundMark x1="44436" y1="32031" x2="44436" y2="32031"/>
                        <a14:foregroundMark x1="44436" y1="32031" x2="44436" y2="32031"/>
                        <a14:foregroundMark x1="44436" y1="32031" x2="44436" y2="32031"/>
                        <a14:foregroundMark x1="44436" y1="32031" x2="44436" y2="32031"/>
                        <a14:foregroundMark x1="48389" y1="31380" x2="48389" y2="31380"/>
                        <a14:foregroundMark x1="48389" y1="31380" x2="48389" y2="31380"/>
                        <a14:foregroundMark x1="48536" y1="31380" x2="48536" y2="31380"/>
                        <a14:foregroundMark x1="53075" y1="31120" x2="53367" y2="31771"/>
                        <a14:foregroundMark x1="53367" y1="31771" x2="53367" y2="31771"/>
                        <a14:foregroundMark x1="56369" y1="35938" x2="56369" y2="35938"/>
                        <a14:foregroundMark x1="56369" y1="35938" x2="56369" y2="35938"/>
                        <a14:foregroundMark x1="58272" y1="45182" x2="58272" y2="45182"/>
                        <a14:foregroundMark x1="57321" y1="45833" x2="57321" y2="45833"/>
                        <a14:foregroundMark x1="69693" y1="56641" x2="69693" y2="56641"/>
                        <a14:foregroundMark x1="40483" y1="59375" x2="40483" y2="59375"/>
                        <a14:foregroundMark x1="45315" y1="64323" x2="45608" y2="64583"/>
                        <a14:foregroundMark x1="47438" y1="63672" x2="47877" y2="63672"/>
                        <a14:foregroundMark x1="41435" y1="41146" x2="41435" y2="41146"/>
                        <a14:foregroundMark x1="41435" y1="41667" x2="41435" y2="41667"/>
                        <a14:foregroundMark x1="41435" y1="41667" x2="41435" y2="41667"/>
                        <a14:foregroundMark x1="41435" y1="41667" x2="41435" y2="41667"/>
                        <a14:foregroundMark x1="41288" y1="41797" x2="41288" y2="41797"/>
                        <a14:foregroundMark x1="57687" y1="53255" x2="57687" y2="53255"/>
                        <a14:foregroundMark x1="57833" y1="53255" x2="57833" y2="53255"/>
                        <a14:foregroundMark x1="46925" y1="50781" x2="46925" y2="50781"/>
                        <a14:foregroundMark x1="53367" y1="40625" x2="53367" y2="40625"/>
                        <a14:foregroundMark x1="53221" y1="40625" x2="53221" y2="40625"/>
                        <a14:foregroundMark x1="53221" y1="40625" x2="53221" y2="40625"/>
                        <a14:foregroundMark x1="44802" y1="30859" x2="44802" y2="30859"/>
                        <a14:foregroundMark x1="44949" y1="30859" x2="44949" y2="30859"/>
                        <a14:foregroundMark x1="44949" y1="30859" x2="44949" y2="30859"/>
                        <a14:foregroundMark x1="42972" y1="38151" x2="42972" y2="38151"/>
                        <a14:foregroundMark x1="42972" y1="38151" x2="42094" y2="39063"/>
                        <a14:foregroundMark x1="41288" y1="39323" x2="40996" y2="39974"/>
                        <a14:foregroundMark x1="56369" y1="57552" x2="56369" y2="57552"/>
                        <a14:foregroundMark x1="72108" y1="48568" x2="72108" y2="485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97" t="26837" r="37843" b="32412"/>
          <a:stretch/>
        </p:blipFill>
        <p:spPr>
          <a:xfrm>
            <a:off x="10972800" y="0"/>
            <a:ext cx="1326635" cy="1227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1D42AD-C799-4641-A3F7-5AF75ABDF4E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778" b="89778" l="34667" r="4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2" y="1693556"/>
            <a:ext cx="4231254" cy="42312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B5F6D8-918D-4F72-9E3C-4AB5A3FCC5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2" y="1693556"/>
            <a:ext cx="4544406" cy="45444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ED0D06-EBD6-4251-B5B3-B71CF322FA14}"/>
              </a:ext>
            </a:extLst>
          </p:cNvPr>
          <p:cNvSpPr txBox="1"/>
          <p:nvPr/>
        </p:nvSpPr>
        <p:spPr>
          <a:xfrm>
            <a:off x="5574082" y="1490597"/>
            <a:ext cx="29436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16000" b="1" dirty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IN" sz="16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1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41DDD6-03A8-4DFF-AC3E-C425795DAD3F}"/>
              </a:ext>
            </a:extLst>
          </p:cNvPr>
          <p:cNvSpPr txBox="1"/>
          <p:nvPr/>
        </p:nvSpPr>
        <p:spPr>
          <a:xfrm>
            <a:off x="5574081" y="2933178"/>
            <a:ext cx="29436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16000" b="1" dirty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US" sz="1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43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7478861-84F7-4B0C-B642-BB5CA4DB6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2941"/>
            <a:ext cx="1866376" cy="10109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215EE1-8A89-40AA-A325-5FDCE11A5F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005" b="69271" l="28770" r="81552">
                        <a14:foregroundMark x1="40996" y1="44401" x2="40996" y2="44401"/>
                        <a14:foregroundMark x1="43119" y1="39453" x2="43119" y2="39453"/>
                        <a14:foregroundMark x1="44949" y1="33854" x2="44949" y2="33854"/>
                        <a14:foregroundMark x1="48243" y1="31771" x2="48243" y2="31771"/>
                        <a14:foregroundMark x1="56808" y1="60286" x2="56808" y2="60286"/>
                        <a14:foregroundMark x1="42094" y1="42839" x2="42094" y2="42839"/>
                        <a14:foregroundMark x1="42460" y1="37891" x2="42460" y2="37891"/>
                        <a14:foregroundMark x1="42460" y1="37891" x2="42460" y2="37891"/>
                        <a14:foregroundMark x1="42460" y1="37891" x2="42460" y2="37891"/>
                        <a14:foregroundMark x1="42679" y1="37891" x2="42679" y2="37891"/>
                        <a14:foregroundMark x1="44436" y1="32031" x2="44436" y2="32031"/>
                        <a14:foregroundMark x1="44436" y1="32031" x2="44436" y2="32031"/>
                        <a14:foregroundMark x1="44436" y1="32031" x2="44436" y2="32031"/>
                        <a14:foregroundMark x1="44436" y1="32031" x2="44436" y2="32031"/>
                        <a14:foregroundMark x1="48389" y1="31380" x2="48389" y2="31380"/>
                        <a14:foregroundMark x1="48389" y1="31380" x2="48389" y2="31380"/>
                        <a14:foregroundMark x1="48536" y1="31380" x2="48536" y2="31380"/>
                        <a14:foregroundMark x1="53075" y1="31120" x2="53367" y2="31771"/>
                        <a14:foregroundMark x1="53367" y1="31771" x2="53367" y2="31771"/>
                        <a14:foregroundMark x1="56369" y1="35938" x2="56369" y2="35938"/>
                        <a14:foregroundMark x1="56369" y1="35938" x2="56369" y2="35938"/>
                        <a14:foregroundMark x1="58272" y1="45182" x2="58272" y2="45182"/>
                        <a14:foregroundMark x1="57321" y1="45833" x2="57321" y2="45833"/>
                        <a14:foregroundMark x1="69693" y1="56641" x2="69693" y2="56641"/>
                        <a14:foregroundMark x1="40483" y1="59375" x2="40483" y2="59375"/>
                        <a14:foregroundMark x1="45315" y1="64323" x2="45608" y2="64583"/>
                        <a14:foregroundMark x1="47438" y1="63672" x2="47877" y2="63672"/>
                        <a14:foregroundMark x1="41435" y1="41146" x2="41435" y2="41146"/>
                        <a14:foregroundMark x1="41435" y1="41667" x2="41435" y2="41667"/>
                        <a14:foregroundMark x1="41435" y1="41667" x2="41435" y2="41667"/>
                        <a14:foregroundMark x1="41435" y1="41667" x2="41435" y2="41667"/>
                        <a14:foregroundMark x1="41288" y1="41797" x2="41288" y2="41797"/>
                        <a14:foregroundMark x1="57687" y1="53255" x2="57687" y2="53255"/>
                        <a14:foregroundMark x1="57833" y1="53255" x2="57833" y2="53255"/>
                        <a14:foregroundMark x1="46925" y1="50781" x2="46925" y2="50781"/>
                        <a14:foregroundMark x1="53367" y1="40625" x2="53367" y2="40625"/>
                        <a14:foregroundMark x1="53221" y1="40625" x2="53221" y2="40625"/>
                        <a14:foregroundMark x1="53221" y1="40625" x2="53221" y2="40625"/>
                        <a14:foregroundMark x1="44802" y1="30859" x2="44802" y2="30859"/>
                        <a14:foregroundMark x1="44949" y1="30859" x2="44949" y2="30859"/>
                        <a14:foregroundMark x1="44949" y1="30859" x2="44949" y2="30859"/>
                        <a14:foregroundMark x1="42972" y1="38151" x2="42972" y2="38151"/>
                        <a14:foregroundMark x1="42972" y1="38151" x2="42094" y2="39063"/>
                        <a14:foregroundMark x1="41288" y1="39323" x2="40996" y2="39974"/>
                        <a14:foregroundMark x1="56369" y1="57552" x2="56369" y2="57552"/>
                        <a14:foregroundMark x1="72108" y1="48568" x2="72108" y2="485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97" t="26837" r="37843" b="32412"/>
          <a:stretch/>
        </p:blipFill>
        <p:spPr>
          <a:xfrm>
            <a:off x="10972800" y="0"/>
            <a:ext cx="1326635" cy="1227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C2A173-A973-4B6C-BB80-72899D3A702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9" t="7834" r="23667" b="15600"/>
          <a:stretch/>
        </p:blipFill>
        <p:spPr>
          <a:xfrm>
            <a:off x="0" y="977031"/>
            <a:ext cx="5382017" cy="52484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CDF22E-A3CA-4D69-9BBA-0AD22996A708}"/>
              </a:ext>
            </a:extLst>
          </p:cNvPr>
          <p:cNvSpPr txBox="1"/>
          <p:nvPr/>
        </p:nvSpPr>
        <p:spPr>
          <a:xfrm>
            <a:off x="5574082" y="1490597"/>
            <a:ext cx="50229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16000" b="1" dirty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bn-IN" sz="16000" b="1" dirty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endParaRPr lang="en-US" sz="1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31575D-C6E7-4B26-93D4-5FEE8A9105C2}"/>
              </a:ext>
            </a:extLst>
          </p:cNvPr>
          <p:cNvSpPr txBox="1"/>
          <p:nvPr/>
        </p:nvSpPr>
        <p:spPr>
          <a:xfrm>
            <a:off x="5684728" y="3216058"/>
            <a:ext cx="16617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16000" b="1" dirty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US" sz="1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06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161</Words>
  <Application>Microsoft Office PowerPoint</Application>
  <PresentationFormat>Widescreen</PresentationFormat>
  <Paragraphs>81</Paragraphs>
  <Slides>26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Office Theme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37</cp:revision>
  <dcterms:created xsi:type="dcterms:W3CDTF">2020-06-25T16:58:51Z</dcterms:created>
  <dcterms:modified xsi:type="dcterms:W3CDTF">2020-06-28T04:00:22Z</dcterms:modified>
</cp:coreProperties>
</file>