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1" r:id="rId3"/>
    <p:sldId id="280" r:id="rId4"/>
    <p:sldId id="256" r:id="rId5"/>
    <p:sldId id="257" r:id="rId6"/>
    <p:sldId id="258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2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A059-8C19-400B-83AE-E989B0C3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EEDF4-286F-4238-BE33-FE4972B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ED554-D8D1-4107-AB1B-3C37BAC5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403B-0924-4385-BD34-4DFF839F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6B7C-3228-48DA-91E8-D46C5AAF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D2DA-E371-4AF6-8043-96147421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B1A7B-EB7D-42D8-B3CF-9872A7410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41E5-9C0F-4424-B0BD-4E5A04FA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DA8E-135D-4FEB-9222-EEF1DA38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4AD78-3447-4B21-844B-6DEB25FD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2CBD-2DC4-4D4E-A8A1-91CAB1EEC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8A006-9773-4BED-B7DF-2A2136B0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A0E-FBCF-4A00-A1E2-922D2F51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168BC-B73B-414A-B870-8E112A01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87D9-07BE-4EDE-A4A7-4B3089D0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32D1-4CC2-49FD-8FA4-3A1E588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C5CE-527E-443A-A653-AEF12A71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D03A-3ED7-42E1-8C53-D35752B9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85C6-E141-4538-B1B6-9FA45F3C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5DA0-674B-4C2F-847C-F000399C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0B3E-EF39-4CB2-A5EA-70AA1842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06294-4321-4C89-B54B-59771F132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0439-529C-438A-A12A-FAA03647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9681-21F3-41DD-958F-84BC516D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654C-3E04-4082-B732-B2142E72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4EA1-CC30-4DF6-A6D5-C1C90C3D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517C-CDBB-41CC-8F6C-B5A7A7F0B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390C8-B321-4179-9940-3DF9578A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7322C-74DC-4A72-BAFC-C0000936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5BD0E-FF4F-4859-AB1F-B3D908E3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2D48F-1004-4BFB-9625-5AC51C41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CB68-3894-4C6E-8F6D-AD41B9C1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7C6E-5CC9-4A78-9FCD-05AD24E4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0B9B-AEF5-43EC-B1D8-A79EC7EFE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40C7D-244C-4B0A-B0A7-B08FD30BE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5F81A-24E4-4005-B39B-F9FA74D78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B0271-4791-486D-8DDF-BA685BE2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0A787-D65D-466A-A8B3-E70C6EB8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12214-69AE-4A69-8551-902A9F99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CC5-EB3B-430E-B90C-71EFC91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07194-4F9E-4CA3-BEFB-83056F3B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FE376-C00D-4E11-9894-D069BBFA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B1746-ADAB-433E-AD63-C5887CC2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A3281-B864-4D00-92A9-7469AD37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51518-D537-452A-959C-913A1EC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4E67-B871-41E9-A6E0-3DC620D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23CC-97DE-4149-8F14-0EE59E08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8159-9DEA-49B1-8AA6-4B698EB1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6267B-D19A-44A1-8DB2-ED6A4114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041FE-EBD7-45FD-BE53-5419EB0F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5792-3F03-472A-A347-EA755452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7737D-CAB1-45FB-9879-C1F809DA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ED36-777A-4261-A330-16C09406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CD4CF-AB13-43CF-B5B2-881B0044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54338-7E3F-4B94-95DE-A3CE3504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AC3BA-1380-428A-9D6C-60CB35BB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37B50-E3FF-4A97-8B8C-60FDF1C9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9FE1A-E0FB-49AF-9D12-49CAE31D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FF4E6-9782-487B-B9A6-BF12DCF6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BFE9-9010-475B-9F4D-843DE98C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9E1F-E420-4872-AADF-F4F4EF7F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DDD3-F397-41E5-9747-69F9D05313D1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5CBBE-A5B9-4C37-96B7-2528DE7B4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EBC7-1A87-4AD8-A7AE-7573EB104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7391-11E9-4ADA-A9EF-3C357441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2.jpg"/><Relationship Id="rId7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4.jpg"/><Relationship Id="rId10" Type="http://schemas.openxmlformats.org/officeDocument/2006/relationships/image" Target="../media/image3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" y="221673"/>
            <a:ext cx="11665527" cy="6456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সংকটকালিন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7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C64F-D51D-4B82-AADA-CAAE6CDC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41"/>
            <a:ext cx="11965751" cy="679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আলোকজ্জল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2ED98-8C87-424A-B9CB-AB5CCB3C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21" y="3837482"/>
            <a:ext cx="3413073" cy="29305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F2CA0-BE79-4021-84C1-83C289DD6234}"/>
              </a:ext>
            </a:extLst>
          </p:cNvPr>
          <p:cNvSpPr/>
          <p:nvPr/>
        </p:nvSpPr>
        <p:spPr>
          <a:xfrm>
            <a:off x="5043531" y="3294143"/>
            <a:ext cx="2129542" cy="5433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িথাগো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D4437-40CD-4244-BEEC-5CCB8538F4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" y="813704"/>
            <a:ext cx="2457554" cy="2509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45073-F66E-4BB4-A6F4-DE1CEFD15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75" y="813704"/>
            <a:ext cx="2457554" cy="2509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218E8-A4CE-4774-95FB-5A85AC300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62" y="813704"/>
            <a:ext cx="2203474" cy="2509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F81EAB-1FC1-456C-8D14-AF06EFC8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86" y="828373"/>
            <a:ext cx="2166869" cy="248043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4E21AF-76A0-40C7-9466-9735A09528D7}"/>
              </a:ext>
            </a:extLst>
          </p:cNvPr>
          <p:cNvSpPr/>
          <p:nvPr/>
        </p:nvSpPr>
        <p:spPr>
          <a:xfrm>
            <a:off x="9691739" y="3340917"/>
            <a:ext cx="2375572" cy="4965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টোটল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4D735F-135E-4C68-9FA7-0D8D46EECEA6}"/>
              </a:ext>
            </a:extLst>
          </p:cNvPr>
          <p:cNvSpPr/>
          <p:nvPr/>
        </p:nvSpPr>
        <p:spPr>
          <a:xfrm>
            <a:off x="7193942" y="3310162"/>
            <a:ext cx="2497796" cy="52732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1AF184-14CE-4F36-9BD8-054496850CA0}"/>
              </a:ext>
            </a:extLst>
          </p:cNvPr>
          <p:cNvSpPr/>
          <p:nvPr/>
        </p:nvSpPr>
        <p:spPr>
          <a:xfrm>
            <a:off x="2580272" y="3310163"/>
            <a:ext cx="2438657" cy="527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C2C1F6-1431-4A16-AA76-FC34B9EE1C28}"/>
              </a:ext>
            </a:extLst>
          </p:cNvPr>
          <p:cNvSpPr/>
          <p:nvPr/>
        </p:nvSpPr>
        <p:spPr>
          <a:xfrm>
            <a:off x="58166" y="3336831"/>
            <a:ext cx="2455873" cy="5433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2BA145-5879-4973-84CD-94E11C3A9438}"/>
              </a:ext>
            </a:extLst>
          </p:cNvPr>
          <p:cNvSpPr/>
          <p:nvPr/>
        </p:nvSpPr>
        <p:spPr>
          <a:xfrm>
            <a:off x="5043530" y="6264246"/>
            <a:ext cx="3021177" cy="5524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546367-7E06-4046-8D8A-FE8CB436F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4" y="3837483"/>
            <a:ext cx="3757246" cy="299206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50881A5-B4E9-4431-A4AE-73E0341D8607}"/>
              </a:ext>
            </a:extLst>
          </p:cNvPr>
          <p:cNvSpPr/>
          <p:nvPr/>
        </p:nvSpPr>
        <p:spPr>
          <a:xfrm>
            <a:off x="8289194" y="6322920"/>
            <a:ext cx="3900339" cy="4451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্কিমিডিস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4A494-900F-482F-9B88-EDDABB4F1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3860743"/>
            <a:ext cx="4755263" cy="2930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05" y="769858"/>
            <a:ext cx="2422846" cy="25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6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D41D-1C1B-4923-8A29-F544C6A7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110292"/>
            <a:ext cx="12097063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537E0-AF5D-4F73-B46D-509E05677741}"/>
              </a:ext>
            </a:extLst>
          </p:cNvPr>
          <p:cNvSpPr/>
          <p:nvPr/>
        </p:nvSpPr>
        <p:spPr>
          <a:xfrm>
            <a:off x="44969" y="1321269"/>
            <a:ext cx="12097063" cy="5426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বণিকশ্রেণিতে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405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0975-0D5E-430A-B487-0EC6F868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74951"/>
            <a:ext cx="12082073" cy="12506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সনব্যবস্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CD94F-D1CA-4E83-802B-B39AE96FCBD2}"/>
              </a:ext>
            </a:extLst>
          </p:cNvPr>
          <p:cNvSpPr/>
          <p:nvPr/>
        </p:nvSpPr>
        <p:spPr>
          <a:xfrm>
            <a:off x="44969" y="1079291"/>
            <a:ext cx="12082073" cy="570375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অনুকরনে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বিধিবদ্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খ্রীষ্টপূর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ৌকুফ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থকাঠামর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641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A22B-B462-4B4D-AC76-A94A0DF7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" y="59961"/>
            <a:ext cx="12112053" cy="103432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A9D9E9-417D-45B8-8A4A-5CC4B0DEB281}"/>
              </a:ext>
            </a:extLst>
          </p:cNvPr>
          <p:cNvSpPr/>
          <p:nvPr/>
        </p:nvSpPr>
        <p:spPr>
          <a:xfrm>
            <a:off x="44970" y="1094282"/>
            <a:ext cx="12112053" cy="17388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দেব-দেবী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অন্তরভুক্ত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72779-7D69-481B-A151-15D67C49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8" y="2833141"/>
            <a:ext cx="5921115" cy="487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E34CF-ED75-439E-AA0F-DEB94333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2833141"/>
            <a:ext cx="5636301" cy="47293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6029EC3-2031-45A1-8AE6-A5838114B3FD}"/>
              </a:ext>
            </a:extLst>
          </p:cNvPr>
          <p:cNvSpPr/>
          <p:nvPr/>
        </p:nvSpPr>
        <p:spPr>
          <a:xfrm>
            <a:off x="5966086" y="2833141"/>
            <a:ext cx="2023672" cy="103432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A44A19-95F0-41B5-A7A8-EBE86B568863}"/>
              </a:ext>
            </a:extLst>
          </p:cNvPr>
          <p:cNvSpPr/>
          <p:nvPr/>
        </p:nvSpPr>
        <p:spPr>
          <a:xfrm>
            <a:off x="34977" y="2730708"/>
            <a:ext cx="2023672" cy="106430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7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7DEB-E7EC-4C5A-BDC3-C747B9D1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" y="44969"/>
            <a:ext cx="12052093" cy="106430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00AD2-7ED5-46BA-BB16-43331A8D78FD}"/>
              </a:ext>
            </a:extLst>
          </p:cNvPr>
          <p:cNvSpPr/>
          <p:nvPr/>
        </p:nvSpPr>
        <p:spPr>
          <a:xfrm>
            <a:off x="74951" y="1109272"/>
            <a:ext cx="12042100" cy="26382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রিস্টোটল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51605-37AD-471E-936D-0F23F735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1" y="3747541"/>
            <a:ext cx="3872460" cy="2861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82A18-B0ED-4006-B223-226534D2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" y="3887293"/>
            <a:ext cx="3642611" cy="27213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55500D-9C21-4FB6-B4BE-156CA924F6C3}"/>
              </a:ext>
            </a:extLst>
          </p:cNvPr>
          <p:cNvSpPr/>
          <p:nvPr/>
        </p:nvSpPr>
        <p:spPr>
          <a:xfrm>
            <a:off x="8924143" y="2788169"/>
            <a:ext cx="2293495" cy="95937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090E1A-51DF-493A-B37E-A6DE0C5E3696}"/>
              </a:ext>
            </a:extLst>
          </p:cNvPr>
          <p:cNvSpPr/>
          <p:nvPr/>
        </p:nvSpPr>
        <p:spPr>
          <a:xfrm>
            <a:off x="5051685" y="2788170"/>
            <a:ext cx="2293494" cy="10643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241D92-CDC1-4660-B329-142FB342981A}"/>
              </a:ext>
            </a:extLst>
          </p:cNvPr>
          <p:cNvSpPr/>
          <p:nvPr/>
        </p:nvSpPr>
        <p:spPr>
          <a:xfrm>
            <a:off x="1139251" y="3222885"/>
            <a:ext cx="1998687" cy="809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75" y="3887293"/>
            <a:ext cx="3329179" cy="27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FB1C-0170-4AF3-B413-5B147E3A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28729"/>
            <a:ext cx="12082073" cy="94438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থাপত্য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A6C3F5-E66B-4054-BA43-78F4BC3155FD}"/>
              </a:ext>
            </a:extLst>
          </p:cNvPr>
          <p:cNvSpPr/>
          <p:nvPr/>
        </p:nvSpPr>
        <p:spPr>
          <a:xfrm>
            <a:off x="54963" y="734519"/>
            <a:ext cx="12082073" cy="2563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উপজিব্য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রাস্ট্র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সুশোভিত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েঝেতে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্থাপত্যকর্মকে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CFE2F-66EB-47C3-A81D-1434B1F6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" y="3256613"/>
            <a:ext cx="2753194" cy="3560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82751-0AA8-4F71-80F9-204A9F7A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29" y="3297836"/>
            <a:ext cx="3507700" cy="3477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C3E92-4C4B-45DB-8ADF-C6A75957D7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4" y="3297835"/>
            <a:ext cx="2893101" cy="3477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1183D-78FB-42E9-9603-024BCD543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58" y="4927705"/>
            <a:ext cx="3023016" cy="18478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3F7BC77-66F6-46A3-806B-F41A284D3D7D}"/>
              </a:ext>
            </a:extLst>
          </p:cNvPr>
          <p:cNvSpPr/>
          <p:nvPr/>
        </p:nvSpPr>
        <p:spPr>
          <a:xfrm>
            <a:off x="9293902" y="3299711"/>
            <a:ext cx="2563318" cy="9425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75E612-5E37-4988-8750-FE91F58AD103}"/>
              </a:ext>
            </a:extLst>
          </p:cNvPr>
          <p:cNvSpPr/>
          <p:nvPr/>
        </p:nvSpPr>
        <p:spPr>
          <a:xfrm>
            <a:off x="6465757" y="3324071"/>
            <a:ext cx="2013679" cy="113175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60A416-DEA2-4AFD-AB37-F79FEC5B1EA5}"/>
              </a:ext>
            </a:extLst>
          </p:cNvPr>
          <p:cNvSpPr/>
          <p:nvPr/>
        </p:nvSpPr>
        <p:spPr>
          <a:xfrm>
            <a:off x="3122950" y="3331567"/>
            <a:ext cx="2393430" cy="10942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377943-A2D2-4966-A2A6-A8523D8AA739}"/>
              </a:ext>
            </a:extLst>
          </p:cNvPr>
          <p:cNvSpPr/>
          <p:nvPr/>
        </p:nvSpPr>
        <p:spPr>
          <a:xfrm>
            <a:off x="0" y="3297836"/>
            <a:ext cx="2023672" cy="10605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64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EE88-D92C-4767-ACBC-EE816D31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326" y="-21607"/>
            <a:ext cx="2193950" cy="132810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্থাপত্য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599EE-7632-4348-87F1-1658DD381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01" y="0"/>
            <a:ext cx="5316511" cy="3667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3BE8-A03F-49B9-BD5F-988302A08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92"/>
            <a:ext cx="4721902" cy="3667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03125-08A7-41D7-85C4-3BAA274DA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21" y="3427268"/>
            <a:ext cx="5316512" cy="3375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36D2E-8709-496E-A83E-E6507C57A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1" y="3777520"/>
            <a:ext cx="2928079" cy="2970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CE5312-C809-431A-A6AF-07CBBE66E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9" y="3777519"/>
            <a:ext cx="3897441" cy="2970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8BD4D-B916-43B6-9594-342B049EA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2" y="1174596"/>
            <a:ext cx="2193950" cy="271321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0D26FF0-7105-421F-8046-E976316E8ED4}"/>
              </a:ext>
            </a:extLst>
          </p:cNvPr>
          <p:cNvSpPr/>
          <p:nvPr/>
        </p:nvSpPr>
        <p:spPr>
          <a:xfrm>
            <a:off x="995874" y="11237"/>
            <a:ext cx="2323476" cy="13919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9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46F1-C886-46A5-8905-14D542F5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" y="1"/>
            <a:ext cx="12067082" cy="749508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86636-2911-441D-A3D3-766288187D96}"/>
              </a:ext>
            </a:extLst>
          </p:cNvPr>
          <p:cNvSpPr/>
          <p:nvPr/>
        </p:nvSpPr>
        <p:spPr>
          <a:xfrm>
            <a:off x="59962" y="749507"/>
            <a:ext cx="12067082" cy="27881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্থাপত্য,ভাস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চারু-কারু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নৈপুণ্য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েখেছিল।চিত্র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শিল্পিরা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জীবযন্তু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চিত্তাকর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CE842-9AA8-46CD-91BB-E6B4CE3A2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" y="3642610"/>
            <a:ext cx="3402767" cy="3147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80E80E-C04F-46D9-A77C-198063900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3642609"/>
            <a:ext cx="1762125" cy="314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4A8E9-AE01-431F-B423-7E689D32A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8" y="3642608"/>
            <a:ext cx="2443397" cy="3147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F160A-2837-4CC3-946D-69014D46D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5" y="3642606"/>
            <a:ext cx="2623278" cy="3147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424F3-CBFB-4E26-A2E4-98EAC74CE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3" y="3642606"/>
            <a:ext cx="1900471" cy="31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B14B27-63F9-47D2-AA67-DF9F659E29DD}"/>
              </a:ext>
            </a:extLst>
          </p:cNvPr>
          <p:cNvSpPr/>
          <p:nvPr/>
        </p:nvSpPr>
        <p:spPr>
          <a:xfrm>
            <a:off x="0" y="0"/>
            <a:ext cx="12191999" cy="11692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E3D04-3E2E-4051-8C96-64225339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46" y="1239349"/>
            <a:ext cx="2143125" cy="2384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DB1344-2E30-4F3E-A01B-4E5A59CC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88" y="1169233"/>
            <a:ext cx="2794000" cy="5606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F0F23-A8C1-4256-9497-3160F6968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87" y="3664550"/>
            <a:ext cx="3049329" cy="3111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1268B7-63E8-4672-B446-8385AFB49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00" y="1116142"/>
            <a:ext cx="1372881" cy="2480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769B38-6158-4C12-A7B3-E02C3A333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0" y="3664551"/>
            <a:ext cx="2143125" cy="3111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34930-0898-437F-A555-B2C043114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" y="3664551"/>
            <a:ext cx="2671071" cy="31110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D8D334-A447-445D-9E3A-98C83A2D6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47" y="1212024"/>
            <a:ext cx="3049330" cy="2384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E8E7FD-6250-434A-B762-A1508E624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50" y="3670299"/>
            <a:ext cx="1723172" cy="3189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F08A95-A35D-4842-95A7-5FA056F64D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" y="1032915"/>
            <a:ext cx="17244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27BB-FF67-4C70-9F93-2C906635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0" y="59960"/>
            <a:ext cx="12007121" cy="929391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664BC-9E41-40F0-B3EF-655828354AD7}"/>
              </a:ext>
            </a:extLst>
          </p:cNvPr>
          <p:cNvSpPr/>
          <p:nvPr/>
        </p:nvSpPr>
        <p:spPr>
          <a:xfrm>
            <a:off x="74950" y="989352"/>
            <a:ext cx="12037101" cy="266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গৎকে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পরিপুষ্টি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বিস্ময়কর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ওডিসি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গীতিকাব্য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হিরোডোটাস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ইতিহাসবেত্তা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থুকিডাইডিস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9A9E2-385D-4EEF-BFC0-01F902309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" y="3396288"/>
            <a:ext cx="3403236" cy="3401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95CE7-03A3-4C31-99CF-A02FED39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86" y="3756266"/>
            <a:ext cx="3171825" cy="3041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09BDC-1A23-4E6B-A74A-F9AC7858D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11" y="3756266"/>
            <a:ext cx="3333750" cy="3041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78DA2-FD51-4341-850B-52E0CED3D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47" y="3756266"/>
            <a:ext cx="2058804" cy="30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90945"/>
            <a:ext cx="11623963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662B-7C5B-4700-A287-FDD97B9D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1" y="59961"/>
            <a:ext cx="12097064" cy="1064301"/>
          </a:xfrm>
          <a:solidFill>
            <a:srgbClr val="0070C0"/>
          </a:solidFill>
        </p:spPr>
        <p:txBody>
          <a:bodyPr/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জ্ঞান-বিজ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3D7279-71E9-4166-BBD7-50435F464FC2}"/>
              </a:ext>
            </a:extLst>
          </p:cNvPr>
          <p:cNvSpPr/>
          <p:nvPr/>
        </p:nvSpPr>
        <p:spPr>
          <a:xfrm>
            <a:off x="44970" y="1124262"/>
            <a:ext cx="12097064" cy="5673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পন্ডিতদের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র্যবেক্ষ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রহস্যের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উদঘাটন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গনিতজ্ঞ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য,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করস্প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719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59F86-9F35-4B3B-BF98-90BC3C037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930"/>
            <a:ext cx="6016052" cy="6753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357F7-4DC0-478A-903E-BDED363F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" y="104930"/>
            <a:ext cx="6016052" cy="4562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5C54D-389B-4500-9DF0-9DB26024E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" y="3972392"/>
            <a:ext cx="6016052" cy="28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2EAC6-D088-4C5C-90D1-ABA0C8BD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2" y="3190875"/>
            <a:ext cx="2857143" cy="3607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E9655-6DDA-491B-81EE-CBE4A653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95" y="59961"/>
            <a:ext cx="5407435" cy="673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D8B3F-86FB-4247-8A61-AB3339850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" y="59961"/>
            <a:ext cx="6694625" cy="31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0B07C-B749-4CB6-8138-EF0385A90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3190876"/>
            <a:ext cx="3837482" cy="36071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91C0F8F-99C8-4782-94BE-B239E41DB257}"/>
              </a:ext>
            </a:extLst>
          </p:cNvPr>
          <p:cNvSpPr/>
          <p:nvPr/>
        </p:nvSpPr>
        <p:spPr>
          <a:xfrm>
            <a:off x="284813" y="59960"/>
            <a:ext cx="2263515" cy="152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3A9E2-84E2-4768-860C-21EAA5206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56"/>
            <a:ext cx="6021050" cy="672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235F7-9C46-427C-AA41-76CF5E25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" y="74950"/>
            <a:ext cx="6021050" cy="67155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1C335D-BAAD-4E16-BF27-FEA225DFB0F1}"/>
              </a:ext>
            </a:extLst>
          </p:cNvPr>
          <p:cNvSpPr/>
          <p:nvPr/>
        </p:nvSpPr>
        <p:spPr>
          <a:xfrm>
            <a:off x="3582649" y="74949"/>
            <a:ext cx="4032354" cy="176883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6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6B50-B740-41EB-8567-5FB298B2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" y="59961"/>
            <a:ext cx="12052091" cy="1265602"/>
          </a:xfrm>
          <a:solidFill>
            <a:schemeClr val="accent4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477EF9-772E-4B00-B3FB-5B7E4FB2E021}"/>
              </a:ext>
            </a:extLst>
          </p:cNvPr>
          <p:cNvSpPr/>
          <p:nvPr/>
        </p:nvSpPr>
        <p:spPr>
          <a:xfrm>
            <a:off x="62459" y="1325563"/>
            <a:ext cx="12067082" cy="95937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6E667-DC6F-40F4-8CE0-CA5DEF18B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2284933"/>
            <a:ext cx="12052091" cy="45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B1456-F17E-474E-BF85-F6E389E8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1866277"/>
            <a:ext cx="12042098" cy="48718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52ED0C-A96F-493E-A618-4C4807534776}"/>
              </a:ext>
            </a:extLst>
          </p:cNvPr>
          <p:cNvSpPr/>
          <p:nvPr/>
        </p:nvSpPr>
        <p:spPr>
          <a:xfrm>
            <a:off x="74951" y="29981"/>
            <a:ext cx="12067082" cy="110927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F3D88-6046-4379-AE71-271D573AB8DF}"/>
              </a:ext>
            </a:extLst>
          </p:cNvPr>
          <p:cNvSpPr/>
          <p:nvPr/>
        </p:nvSpPr>
        <p:spPr>
          <a:xfrm>
            <a:off x="49967" y="989350"/>
            <a:ext cx="12067082" cy="13903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854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E6D0-0E9E-4A36-89E6-ED251901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" y="119922"/>
            <a:ext cx="12052091" cy="1229194"/>
          </a:xfrm>
          <a:solidFill>
            <a:schemeClr val="accent4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4F268-F3D9-4B49-BD29-9F0C68CEA77F}"/>
              </a:ext>
            </a:extLst>
          </p:cNvPr>
          <p:cNvSpPr/>
          <p:nvPr/>
        </p:nvSpPr>
        <p:spPr>
          <a:xfrm>
            <a:off x="59961" y="1000593"/>
            <a:ext cx="12052092" cy="48568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ৈজ্ঞানিকদের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2357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235528"/>
            <a:ext cx="11790218" cy="11997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435266"/>
            <a:ext cx="11790218" cy="5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8DA9-5573-42C5-91D6-7DDFC7A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-11301"/>
            <a:ext cx="12097063" cy="140587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         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0C0E3-4401-4122-B2DC-FC94D491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1457323"/>
            <a:ext cx="5621312" cy="5363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97C79-5AAD-4A82-BCE9-FD1F35373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1457324"/>
            <a:ext cx="6475751" cy="53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209983"/>
            <a:ext cx="5906799" cy="6467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7" y="209983"/>
            <a:ext cx="5806209" cy="64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CACA-F99B-4841-9D81-AD4D7EBE3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006" y="207818"/>
            <a:ext cx="7441030" cy="67103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/>
              <a:t> –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C1105-49D9-482A-97CD-7C25F5D3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878852"/>
            <a:ext cx="5957454" cy="5743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7A4DE-665F-43CB-9D8D-C26A80CBA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07818"/>
            <a:ext cx="5818909" cy="2501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709329"/>
            <a:ext cx="5818909" cy="39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9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DF2FF-6BA2-407C-B545-5C1E5B24D608}"/>
              </a:ext>
            </a:extLst>
          </p:cNvPr>
          <p:cNvSpPr/>
          <p:nvPr/>
        </p:nvSpPr>
        <p:spPr>
          <a:xfrm>
            <a:off x="206682" y="1424066"/>
            <a:ext cx="6553881" cy="52399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ফোন-০১৭২৪০৫৬৬৯৬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2B38F9-0B48-49DF-9106-70655B666D4C}"/>
              </a:ext>
            </a:extLst>
          </p:cNvPr>
          <p:cNvSpPr/>
          <p:nvPr/>
        </p:nvSpPr>
        <p:spPr>
          <a:xfrm>
            <a:off x="221673" y="235526"/>
            <a:ext cx="6538890" cy="14508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235525"/>
            <a:ext cx="5236337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C94C-C0B0-4F44-A4E4-124D328B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59960"/>
            <a:ext cx="12097063" cy="143905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D18551-4569-4936-B7E8-1473DAC9D4EF}"/>
              </a:ext>
            </a:extLst>
          </p:cNvPr>
          <p:cNvSpPr/>
          <p:nvPr/>
        </p:nvSpPr>
        <p:spPr>
          <a:xfrm>
            <a:off x="59960" y="1499015"/>
            <a:ext cx="6535711" cy="52615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শিরোনাম-প্রাক-ইসলামী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08DF8-4133-4912-99C7-04F0848F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2" y="1499015"/>
            <a:ext cx="5501391" cy="52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304800"/>
            <a:ext cx="11804073" cy="655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১-গ্রিক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২-সভ্যতায়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৩-বিশ্বসভ্যতার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আলোকউজ্জল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৪-বিশ্বসাহিত্য,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899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75D-9D20-4B63-8CF3-AB5B3A9E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142" y="59960"/>
            <a:ext cx="3170418" cy="792607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3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43EE62-12C9-4306-BC8E-9B337A2F1DE5}"/>
              </a:ext>
            </a:extLst>
          </p:cNvPr>
          <p:cNvSpPr/>
          <p:nvPr/>
        </p:nvSpPr>
        <p:spPr>
          <a:xfrm>
            <a:off x="3171669" y="2418232"/>
            <a:ext cx="3028013" cy="26532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E15674-AE05-472D-92B1-859715C81D81}"/>
              </a:ext>
            </a:extLst>
          </p:cNvPr>
          <p:cNvSpPr/>
          <p:nvPr/>
        </p:nvSpPr>
        <p:spPr>
          <a:xfrm>
            <a:off x="5893634" y="903691"/>
            <a:ext cx="2678243" cy="25483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১-লেলেনিক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২-হেলেনিস্টি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871891-82F7-4677-9D28-E3F8D7A81CBD}"/>
              </a:ext>
            </a:extLst>
          </p:cNvPr>
          <p:cNvSpPr/>
          <p:nvPr/>
        </p:nvSpPr>
        <p:spPr>
          <a:xfrm>
            <a:off x="1121763" y="852568"/>
            <a:ext cx="2498360" cy="24284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দানিউব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ইজিয়ান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E25534-820D-4D70-BE06-FED8A51E4CE6}"/>
              </a:ext>
            </a:extLst>
          </p:cNvPr>
          <p:cNvSpPr/>
          <p:nvPr/>
        </p:nvSpPr>
        <p:spPr>
          <a:xfrm>
            <a:off x="3597640" y="69586"/>
            <a:ext cx="2498360" cy="226726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ইন্দো-ইউরোপিয়-আর্যগোষ্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4E7F85-CBE0-4E6C-BB74-B3DB8FE4DEE9}"/>
              </a:ext>
            </a:extLst>
          </p:cNvPr>
          <p:cNvSpPr/>
          <p:nvPr/>
        </p:nvSpPr>
        <p:spPr>
          <a:xfrm>
            <a:off x="523407" y="3362354"/>
            <a:ext cx="2678243" cy="242840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ডোরীয়দের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১১৫০-১০০০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07E7D-1115-4AC5-AB23-3CDFFA87B632}"/>
              </a:ext>
            </a:extLst>
          </p:cNvPr>
          <p:cNvSpPr/>
          <p:nvPr/>
        </p:nvSpPr>
        <p:spPr>
          <a:xfrm>
            <a:off x="6142220" y="3429000"/>
            <a:ext cx="2848132" cy="24284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5C364-3A4A-4C60-90A8-CC4A4141F97A}"/>
              </a:ext>
            </a:extLst>
          </p:cNvPr>
          <p:cNvSpPr/>
          <p:nvPr/>
        </p:nvSpPr>
        <p:spPr>
          <a:xfrm>
            <a:off x="2278506" y="5231567"/>
            <a:ext cx="4809344" cy="155684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হেলেনিক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6F7ED0-F698-4040-A9AE-BAF3D5EB287E}"/>
              </a:ext>
            </a:extLst>
          </p:cNvPr>
          <p:cNvSpPr/>
          <p:nvPr/>
        </p:nvSpPr>
        <p:spPr>
          <a:xfrm>
            <a:off x="9137756" y="903690"/>
            <a:ext cx="2974296" cy="58847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হেলেনিক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আদিপর্ব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িস্টিক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0CB80E-DF2F-4040-9896-922ED4A5788B}"/>
              </a:ext>
            </a:extLst>
          </p:cNvPr>
          <p:cNvSpPr/>
          <p:nvPr/>
        </p:nvSpPr>
        <p:spPr>
          <a:xfrm>
            <a:off x="92440" y="59960"/>
            <a:ext cx="3540175" cy="782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2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6B7B-C802-4A98-B7FA-EA11949D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" y="59962"/>
            <a:ext cx="12112053" cy="12741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7E696-FDB8-491B-8283-BEEDEA1BE6FD}"/>
              </a:ext>
            </a:extLst>
          </p:cNvPr>
          <p:cNvSpPr/>
          <p:nvPr/>
        </p:nvSpPr>
        <p:spPr>
          <a:xfrm>
            <a:off x="74951" y="1334126"/>
            <a:ext cx="12037102" cy="546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    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ন্বমে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সক্রটীস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আর্কিমিডিস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্ঞান-বিজ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্ষা-সংস্ক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উদঘাটন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596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2266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শুভেচ্ছা –স্বাগতম  </vt:lpstr>
      <vt:lpstr>PowerPoint Presentation</vt:lpstr>
      <vt:lpstr>                       বিষয় পরিচিতি </vt:lpstr>
      <vt:lpstr>PowerPoint Presentation</vt:lpstr>
      <vt:lpstr>                                          গ্রিকদের পরিচয় </vt:lpstr>
      <vt:lpstr>                      আজকের পাঠ্যাংশ-সভ্যতায় গ্রিকদের অবদান </vt:lpstr>
      <vt:lpstr>                      বিশ্বসভ্যতার আলোকজ্জল কিংবদন্তি- </vt:lpstr>
      <vt:lpstr>                             দেশ ও সমাজ </vt:lpstr>
      <vt:lpstr>                           শাসনব্যবস্থা </vt:lpstr>
      <vt:lpstr>                                 ধর্মবিশ্বাস</vt:lpstr>
      <vt:lpstr>                                    দর্শন </vt:lpstr>
      <vt:lpstr>                                        স্থাপত্য </vt:lpstr>
      <vt:lpstr>                                 গ্রিক স্থাপত্য   </vt:lpstr>
      <vt:lpstr>                               চিত্রকলা ও ভাস্কর্য </vt:lpstr>
      <vt:lpstr>PowerPoint Presentation</vt:lpstr>
      <vt:lpstr>                       ইতিহাস ও সাহিত্যে অবদান </vt:lpstr>
      <vt:lpstr>                                     জ্ঞান-বিজ্ঞান </vt:lpstr>
      <vt:lpstr>PowerPoint Presentation</vt:lpstr>
      <vt:lpstr>PowerPoint Presentation</vt:lpstr>
      <vt:lpstr>PowerPoint Presentation</vt:lpstr>
      <vt:lpstr>                                    একক কাজ </vt:lpstr>
      <vt:lpstr>PowerPoint Presentation</vt:lpstr>
      <vt:lpstr>                                 মূল্যায়ন </vt:lpstr>
      <vt:lpstr>PowerPoint Presentation</vt:lpstr>
      <vt:lpstr>     ধন্যবাদ                     আল্লাহ হাফেজ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পেজ সেটাপ </dc:title>
  <dc:creator>JAKIR-MAGURA</dc:creator>
  <cp:lastModifiedBy>Zakir</cp:lastModifiedBy>
  <cp:revision>76</cp:revision>
  <dcterms:created xsi:type="dcterms:W3CDTF">2020-04-16T04:34:43Z</dcterms:created>
  <dcterms:modified xsi:type="dcterms:W3CDTF">2020-06-27T23:57:16Z</dcterms:modified>
</cp:coreProperties>
</file>