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79" r:id="rId3"/>
    <p:sldId id="271" r:id="rId4"/>
    <p:sldId id="273" r:id="rId5"/>
    <p:sldId id="277" r:id="rId6"/>
    <p:sldId id="261" r:id="rId7"/>
    <p:sldId id="274" r:id="rId8"/>
    <p:sldId id="276" r:id="rId9"/>
    <p:sldId id="275" r:id="rId10"/>
    <p:sldId id="297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89E8-7429-47FD-9118-051DE329559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F00B4-1B41-4973-AB2C-CB5E53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1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F4A-6692-4C9F-8F93-8124D7D8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B73FD-5D9A-4E14-A22D-45A5F184A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7FF27-D204-408C-B16D-25D6C32C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ADD3C-35B4-4143-96E2-E65757B6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852A8-DF7B-45B2-85F8-581AA973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62F9-ADAB-4A2A-A669-1AE3D2BD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A9D03-8F2B-4021-AB3F-FF524B679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7ACBE-75BD-43D3-AAF2-CF2C353C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4B38-3E34-495F-8B15-A23A5EB3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E557E-ED79-43CD-9E9A-5B4FCCBD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D8663-9BC9-4107-A11A-D3642B309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EFE7C-B3D7-4885-AED6-7EBDAD602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A7D5-F3FC-47E8-9A71-3047489E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01912-05FA-4E1F-8011-2AC18CE9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228F-EA7F-4F79-B4B2-67090115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87FB-C20C-417F-9148-2CB9A913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5219-0685-4619-A97B-44B526E4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0DC0C-98F4-48A4-9947-FCB13F5D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B2414-8B8F-4A4D-B2AF-90ACB5EA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53735-83DA-46E6-99B2-7EC57811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68A7-B73A-4231-B471-E3162FEB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EC538-3690-4C52-8850-D07815821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119CF-BEC0-442C-B161-59B20B35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5ABF2-4BF7-4A31-A9A9-2FF5B74C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1DDAD-7307-48D2-A753-0FE5306D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0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9BA1-25D3-4382-BE03-A071715D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626B-E22A-4AC5-B985-C5EF1D727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24C8A-1FED-43F6-971F-5A3C2B6E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F31AD-A27C-4C61-A56F-6CE6EFD9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8BE94-4E18-4CF3-AD20-263E5B91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B9A5C-5AC2-4E93-A8D4-556C7B97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D8BF-2778-4467-949D-46A85AFF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515F8-E772-466C-9A68-18323C2DC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1B7A5-9B87-47B7-8983-2A07B525B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DD13A-6894-47D0-9148-C50589450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A79F1-D4F7-440E-9D9B-619441526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2515F-C94A-49DD-8E46-1BE7C7B7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446A3-512C-494A-9F1F-80B80DAD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499F9-B066-49EB-8090-2A5A94BF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C24D-6B38-4AE7-9C16-60DC9BE0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A6942-5382-477B-9367-D11D255A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DFEE6-9452-4895-91B2-B61EC774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33386-30B0-489C-8EB1-8A9CB16C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BFC0A-912E-473A-9C21-7B44984F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BF410-EECC-4FE0-A0D2-81CC37C1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DCCAA-287E-4653-8637-6E15FA8C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3895-0916-4C1C-8B55-D0C600CA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34EF8-C6FC-49A4-BA74-66E17F8E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1AA0E-4DE4-4CBC-A796-2731E0EEB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B557B-4FC7-4A47-8087-1F3E3D73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A341-3421-4103-87BE-35001783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09469-CBA5-4733-A4FB-194C1D0A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3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6480-D2CB-4562-AEED-97E2DB56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459CE8-7796-4448-A70E-4C1AA3255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FF8AE-A102-4EBB-9F7C-E384C7491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BA464-6791-4CD4-A396-AA84E1A3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A31EC-726F-4274-9FDE-4EF05272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5C974-A366-4F4C-9A91-3D20A33E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AED3585-EC73-4FA2-B7D8-BF7BBBC93ED6}"/>
              </a:ext>
            </a:extLst>
          </p:cNvPr>
          <p:cNvGrpSpPr/>
          <p:nvPr userDrawn="1"/>
        </p:nvGrpSpPr>
        <p:grpSpPr>
          <a:xfrm>
            <a:off x="8012193" y="-1282019"/>
            <a:ext cx="4179807" cy="3044257"/>
            <a:chOff x="8012193" y="-1282019"/>
            <a:chExt cx="4179807" cy="304425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C3CD18-E9B8-484F-AE78-F9BD113A3D5F}"/>
                </a:ext>
              </a:extLst>
            </p:cNvPr>
            <p:cNvSpPr/>
            <p:nvPr userDrawn="1"/>
          </p:nvSpPr>
          <p:spPr>
            <a:xfrm rot="19679371">
              <a:off x="8012193" y="-1282019"/>
              <a:ext cx="3952108" cy="3044257"/>
            </a:xfrm>
            <a:custGeom>
              <a:avLst/>
              <a:gdLst>
                <a:gd name="connsiteX0" fmla="*/ 3952108 w 3952108"/>
                <a:gd name="connsiteY0" fmla="*/ 2469830 h 3044257"/>
                <a:gd name="connsiteX1" fmla="*/ 3943937 w 3952108"/>
                <a:gd name="connsiteY1" fmla="*/ 2519476 h 3044257"/>
                <a:gd name="connsiteX2" fmla="*/ 3615884 w 3952108"/>
                <a:gd name="connsiteY2" fmla="*/ 3044257 h 3044257"/>
                <a:gd name="connsiteX3" fmla="*/ 3613404 w 3952108"/>
                <a:gd name="connsiteY3" fmla="*/ 3041083 h 3044257"/>
                <a:gd name="connsiteX4" fmla="*/ 3484534 w 3952108"/>
                <a:gd name="connsiteY4" fmla="*/ 2930173 h 3044257"/>
                <a:gd name="connsiteX5" fmla="*/ 1699751 w 3952108"/>
                <a:gd name="connsiteY5" fmla="*/ 1851761 h 3044257"/>
                <a:gd name="connsiteX6" fmla="*/ 422908 w 3952108"/>
                <a:gd name="connsiteY6" fmla="*/ 832173 h 3044257"/>
                <a:gd name="connsiteX7" fmla="*/ 36956 w 3952108"/>
                <a:gd name="connsiteY7" fmla="*/ 93274 h 3044257"/>
                <a:gd name="connsiteX8" fmla="*/ 0 w 3952108"/>
                <a:gd name="connsiteY8" fmla="*/ 0 h 304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2108" h="3044257">
                  <a:moveTo>
                    <a:pt x="3952108" y="2469830"/>
                  </a:moveTo>
                  <a:lnTo>
                    <a:pt x="3943937" y="2519476"/>
                  </a:lnTo>
                  <a:lnTo>
                    <a:pt x="3615884" y="3044257"/>
                  </a:lnTo>
                  <a:lnTo>
                    <a:pt x="3613404" y="3041083"/>
                  </a:lnTo>
                  <a:cubicBezTo>
                    <a:pt x="3577753" y="3000520"/>
                    <a:pt x="3535321" y="2962342"/>
                    <a:pt x="3484534" y="2930173"/>
                  </a:cubicBezTo>
                  <a:cubicBezTo>
                    <a:pt x="3123383" y="2701420"/>
                    <a:pt x="2210022" y="2201427"/>
                    <a:pt x="1699751" y="1851761"/>
                  </a:cubicBezTo>
                  <a:cubicBezTo>
                    <a:pt x="1189479" y="1502095"/>
                    <a:pt x="693966" y="1299484"/>
                    <a:pt x="422908" y="832173"/>
                  </a:cubicBezTo>
                  <a:cubicBezTo>
                    <a:pt x="321262" y="656932"/>
                    <a:pt x="163368" y="378751"/>
                    <a:pt x="36956" y="9327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">
                  <a:schemeClr val="bg1"/>
                </a:gs>
                <a:gs pos="69000">
                  <a:schemeClr val="bg1"/>
                </a:gs>
                <a:gs pos="54000">
                  <a:schemeClr val="accent5">
                    <a:lumMod val="20000"/>
                    <a:lumOff val="80000"/>
                  </a:schemeClr>
                </a:gs>
              </a:gsLst>
              <a:lin ang="21594000" scaled="0"/>
            </a:gra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298450" h="6350"/>
              <a:bevelB w="5715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637813-181C-4244-A1B1-B9C693368C3C}"/>
                </a:ext>
              </a:extLst>
            </p:cNvPr>
            <p:cNvSpPr/>
            <p:nvPr userDrawn="1"/>
          </p:nvSpPr>
          <p:spPr>
            <a:xfrm>
              <a:off x="11090366" y="643879"/>
              <a:ext cx="1101634" cy="479527"/>
            </a:xfrm>
            <a:custGeom>
              <a:avLst/>
              <a:gdLst>
                <a:gd name="connsiteX0" fmla="*/ 536599 w 745772"/>
                <a:gd name="connsiteY0" fmla="*/ 49 h 586981"/>
                <a:gd name="connsiteX1" fmla="*/ 600892 w 745772"/>
                <a:gd name="connsiteY1" fmla="*/ 967 h 586981"/>
                <a:gd name="connsiteX2" fmla="*/ 730398 w 745772"/>
                <a:gd name="connsiteY2" fmla="*/ 7703 h 586981"/>
                <a:gd name="connsiteX3" fmla="*/ 745772 w 745772"/>
                <a:gd name="connsiteY3" fmla="*/ 11273 h 586981"/>
                <a:gd name="connsiteX4" fmla="*/ 745772 w 745772"/>
                <a:gd name="connsiteY4" fmla="*/ 586981 h 586981"/>
                <a:gd name="connsiteX5" fmla="*/ 732643 w 745772"/>
                <a:gd name="connsiteY5" fmla="*/ 573691 h 586981"/>
                <a:gd name="connsiteX6" fmla="*/ 548640 w 745772"/>
                <a:gd name="connsiteY6" fmla="*/ 327538 h 586981"/>
                <a:gd name="connsiteX7" fmla="*/ 287383 w 745772"/>
                <a:gd name="connsiteY7" fmla="*/ 131595 h 586981"/>
                <a:gd name="connsiteX8" fmla="*/ 0 w 745772"/>
                <a:gd name="connsiteY8" fmla="*/ 14030 h 586981"/>
                <a:gd name="connsiteX9" fmla="*/ 195943 w 745772"/>
                <a:gd name="connsiteY9" fmla="*/ 967 h 586981"/>
                <a:gd name="connsiteX10" fmla="*/ 365760 w 745772"/>
                <a:gd name="connsiteY10" fmla="*/ 967 h 586981"/>
                <a:gd name="connsiteX11" fmla="*/ 536599 w 745772"/>
                <a:gd name="connsiteY11" fmla="*/ 49 h 58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5772" h="586981">
                  <a:moveTo>
                    <a:pt x="536599" y="49"/>
                  </a:moveTo>
                  <a:cubicBezTo>
                    <a:pt x="561704" y="151"/>
                    <a:pt x="584564" y="423"/>
                    <a:pt x="600892" y="967"/>
                  </a:cubicBezTo>
                  <a:cubicBezTo>
                    <a:pt x="649878" y="2600"/>
                    <a:pt x="697639" y="3008"/>
                    <a:pt x="730398" y="7703"/>
                  </a:cubicBezTo>
                  <a:lnTo>
                    <a:pt x="745772" y="11273"/>
                  </a:lnTo>
                  <a:lnTo>
                    <a:pt x="745772" y="586981"/>
                  </a:lnTo>
                  <a:lnTo>
                    <a:pt x="732643" y="573691"/>
                  </a:lnTo>
                  <a:cubicBezTo>
                    <a:pt x="684168" y="516133"/>
                    <a:pt x="609056" y="386321"/>
                    <a:pt x="548640" y="327538"/>
                  </a:cubicBezTo>
                  <a:cubicBezTo>
                    <a:pt x="468086" y="249161"/>
                    <a:pt x="378823" y="183846"/>
                    <a:pt x="287383" y="131595"/>
                  </a:cubicBezTo>
                  <a:cubicBezTo>
                    <a:pt x="195943" y="79344"/>
                    <a:pt x="97971" y="46687"/>
                    <a:pt x="0" y="14030"/>
                  </a:cubicBezTo>
                  <a:lnTo>
                    <a:pt x="195943" y="967"/>
                  </a:lnTo>
                  <a:lnTo>
                    <a:pt x="365760" y="967"/>
                  </a:lnTo>
                  <a:cubicBezTo>
                    <a:pt x="365760" y="967"/>
                    <a:pt x="461283" y="-258"/>
                    <a:pt x="536599" y="4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E96B459-FDBD-40DF-976C-FBF306370E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41" y="6071248"/>
            <a:ext cx="836198" cy="83619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BE339-06A8-42E2-954B-9C804138836C}"/>
              </a:ext>
            </a:extLst>
          </p:cNvPr>
          <p:cNvSpPr txBox="1"/>
          <p:nvPr userDrawn="1"/>
        </p:nvSpPr>
        <p:spPr>
          <a:xfrm>
            <a:off x="9559817" y="38281"/>
            <a:ext cx="2503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dirty="0">
                <a:latin typeface="NikoshBAN" pitchFamily="2" charset="0"/>
                <a:cs typeface="NikoshBAN" pitchFamily="2" charset="0"/>
              </a:rPr>
              <a:t>কালাম ফেরদৌসী শান্তা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9">
            <a:extLst>
              <a:ext uri="{FF2B5EF4-FFF2-40B4-BE49-F238E27FC236}">
                <a16:creationId xmlns:a16="http://schemas.microsoft.com/office/drawing/2014/main" id="{9700A796-5E87-4A01-828F-0FA2F074F3C9}"/>
              </a:ext>
            </a:extLst>
          </p:cNvPr>
          <p:cNvGrpSpPr/>
          <p:nvPr userDrawn="1"/>
        </p:nvGrpSpPr>
        <p:grpSpPr>
          <a:xfrm>
            <a:off x="364061" y="379701"/>
            <a:ext cx="664655" cy="664654"/>
            <a:chOff x="304800" y="673100"/>
            <a:chExt cx="4000500" cy="4000500"/>
          </a:xfrm>
          <a:solidFill>
            <a:srgbClr val="0070C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0">
              <a:extLst>
                <a:ext uri="{FF2B5EF4-FFF2-40B4-BE49-F238E27FC236}">
                  <a16:creationId xmlns:a16="http://schemas.microsoft.com/office/drawing/2014/main" id="{E79696C6-D630-4E69-9EA3-96B66FC0273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4" name="椭圆 11">
              <a:extLst>
                <a:ext uri="{FF2B5EF4-FFF2-40B4-BE49-F238E27FC236}">
                  <a16:creationId xmlns:a16="http://schemas.microsoft.com/office/drawing/2014/main" id="{0B7E48FE-32E8-41F5-AAB7-A9A6F803BE9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5" name="Half Frame 14">
            <a:extLst>
              <a:ext uri="{FF2B5EF4-FFF2-40B4-BE49-F238E27FC236}">
                <a16:creationId xmlns:a16="http://schemas.microsoft.com/office/drawing/2014/main" id="{10E19DFD-E796-419D-AEE3-8800CC57F7E7}"/>
              </a:ext>
            </a:extLst>
          </p:cNvPr>
          <p:cNvSpPr/>
          <p:nvPr userDrawn="1"/>
        </p:nvSpPr>
        <p:spPr>
          <a:xfrm>
            <a:off x="29651" y="-1"/>
            <a:ext cx="3683227" cy="5786847"/>
          </a:xfrm>
          <a:prstGeom prst="halfFrame">
            <a:avLst>
              <a:gd name="adj1" fmla="val 11854"/>
              <a:gd name="adj2" fmla="val 113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AEC17616-E0B3-467F-A833-F4C31C2F11A1}"/>
              </a:ext>
            </a:extLst>
          </p:cNvPr>
          <p:cNvSpPr/>
          <p:nvPr userDrawn="1"/>
        </p:nvSpPr>
        <p:spPr>
          <a:xfrm>
            <a:off x="29651" y="0"/>
            <a:ext cx="2999874" cy="4973053"/>
          </a:xfrm>
          <a:prstGeom prst="halfFrame">
            <a:avLst>
              <a:gd name="adj1" fmla="val 3581"/>
              <a:gd name="adj2" fmla="val 440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61960C8A-8419-4CFE-A2B5-40B7870DA1E7}"/>
              </a:ext>
            </a:extLst>
          </p:cNvPr>
          <p:cNvSpPr/>
          <p:nvPr userDrawn="1"/>
        </p:nvSpPr>
        <p:spPr>
          <a:xfrm flipH="1" flipV="1">
            <a:off x="1205053" y="1567543"/>
            <a:ext cx="10986946" cy="5290456"/>
          </a:xfrm>
          <a:prstGeom prst="halfFrame">
            <a:avLst>
              <a:gd name="adj1" fmla="val 9455"/>
              <a:gd name="adj2" fmla="val 825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BABD3407-1FE3-4361-83E0-464C4B0C96E1}"/>
              </a:ext>
            </a:extLst>
          </p:cNvPr>
          <p:cNvSpPr/>
          <p:nvPr userDrawn="1"/>
        </p:nvSpPr>
        <p:spPr>
          <a:xfrm flipH="1" flipV="1">
            <a:off x="2065907" y="2149008"/>
            <a:ext cx="10122568" cy="4708357"/>
          </a:xfrm>
          <a:prstGeom prst="halfFrame">
            <a:avLst>
              <a:gd name="adj1" fmla="val 3074"/>
              <a:gd name="adj2" fmla="val 270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wmf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2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F41656-AD04-4BEA-9FB0-1C37DBF3B302}"/>
              </a:ext>
            </a:extLst>
          </p:cNvPr>
          <p:cNvSpPr txBox="1"/>
          <p:nvPr/>
        </p:nvSpPr>
        <p:spPr>
          <a:xfrm>
            <a:off x="2654968" y="828377"/>
            <a:ext cx="7363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F6E697-97B9-48D6-BDBF-C12B1C056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88" y="4696620"/>
            <a:ext cx="4118812" cy="2053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D3F4A8-E1F1-4A03-8517-9815BBA89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5400" l="1085" r="97397">
                        <a14:foregroundMark x1="29718" y1="4600" x2="18693" y2="4455"/>
                        <a14:foregroundMark x1="13353" y1="6124" x2="6725" y2="15800"/>
                        <a14:foregroundMark x1="6725" y1="15800" x2="6725" y2="19200"/>
                        <a14:foregroundMark x1="32538" y1="4400" x2="19851" y2="3024"/>
                        <a14:foregroundMark x1="3037" y1="16200" x2="1660" y2="22549"/>
                        <a14:foregroundMark x1="27332" y1="95400" x2="28633" y2="87600"/>
                        <a14:foregroundMark x1="46421" y1="90800" x2="42733" y2="80800"/>
                        <a14:foregroundMark x1="93275" y1="89400" x2="93275" y2="82400"/>
                        <a14:foregroundMark x1="95445" y1="88000" x2="93709" y2="81600"/>
                        <a14:foregroundMark x1="92191" y1="55000" x2="89805" y2="46800"/>
                        <a14:foregroundMark x1="97397" y1="34600" x2="95445" y2="30400"/>
                        <a14:foregroundMark x1="73536" y1="67000" x2="90672" y2="66200"/>
                        <a14:foregroundMark x1="90672" y1="66200" x2="90889" y2="66200"/>
                        <a14:backgroundMark x1="14100" y1="3600" x2="16052" y2="2000"/>
                        <a14:backgroundMark x1="12798" y1="3200" x2="20824" y2="1400"/>
                        <a14:backgroundMark x1="217" y1="24400" x2="217" y2="25200"/>
                        <a14:backgroundMark x1="1518" y1="22600" x2="3037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92"/>
          <a:stretch/>
        </p:blipFill>
        <p:spPr>
          <a:xfrm>
            <a:off x="4030580" y="2322096"/>
            <a:ext cx="3475266" cy="36602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CEAD98-D881-40DA-B48A-01C73679AD65}"/>
              </a:ext>
            </a:extLst>
          </p:cNvPr>
          <p:cNvSpPr/>
          <p:nvPr/>
        </p:nvSpPr>
        <p:spPr>
          <a:xfrm>
            <a:off x="455752" y="470713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০১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4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947" y="262697"/>
            <a:ext cx="9356200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গণিত বইয়ের ৩৯ নং পৃষ্ঠা খোল!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C3AB6-6390-4CD9-9FD6-EFB267B2E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02" y="1399173"/>
            <a:ext cx="3972041" cy="5196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33F0D4-43AA-4FC2-A494-A68331063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54" y="1399173"/>
            <a:ext cx="3781953" cy="50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8645690">
            <a:off x="-1841254" y="-178237"/>
            <a:ext cx="5166613" cy="2580826"/>
          </a:xfrm>
          <a:custGeom>
            <a:avLst/>
            <a:gdLst>
              <a:gd name="connsiteX0" fmla="*/ 0 w 5275178"/>
              <a:gd name="connsiteY0" fmla="*/ 2651384 h 2651384"/>
              <a:gd name="connsiteX1" fmla="*/ 2855085 w 5275178"/>
              <a:gd name="connsiteY1" fmla="*/ 0 h 2651384"/>
              <a:gd name="connsiteX2" fmla="*/ 5275178 w 5275178"/>
              <a:gd name="connsiteY2" fmla="*/ 2651384 h 2651384"/>
              <a:gd name="connsiteX3" fmla="*/ 0 w 5275178"/>
              <a:gd name="connsiteY3" fmla="*/ 2651384 h 2651384"/>
              <a:gd name="connsiteX0" fmla="*/ 0 w 5275178"/>
              <a:gd name="connsiteY0" fmla="*/ 2651384 h 2651384"/>
              <a:gd name="connsiteX1" fmla="*/ 2855085 w 5275178"/>
              <a:gd name="connsiteY1" fmla="*/ 0 h 2651384"/>
              <a:gd name="connsiteX2" fmla="*/ 5275178 w 5275178"/>
              <a:gd name="connsiteY2" fmla="*/ 2651384 h 2651384"/>
              <a:gd name="connsiteX3" fmla="*/ 0 w 5275178"/>
              <a:gd name="connsiteY3" fmla="*/ 2651384 h 2651384"/>
              <a:gd name="connsiteX0" fmla="*/ 0 w 5178156"/>
              <a:gd name="connsiteY0" fmla="*/ 2651384 h 2684716"/>
              <a:gd name="connsiteX1" fmla="*/ 2855085 w 5178156"/>
              <a:gd name="connsiteY1" fmla="*/ 0 h 2684716"/>
              <a:gd name="connsiteX2" fmla="*/ 5178156 w 5178156"/>
              <a:gd name="connsiteY2" fmla="*/ 2684716 h 2684716"/>
              <a:gd name="connsiteX3" fmla="*/ 0 w 5178156"/>
              <a:gd name="connsiteY3" fmla="*/ 2651384 h 2684716"/>
              <a:gd name="connsiteX0" fmla="*/ 0 w 5178156"/>
              <a:gd name="connsiteY0" fmla="*/ 1973537 h 2006869"/>
              <a:gd name="connsiteX1" fmla="*/ 2815655 w 5178156"/>
              <a:gd name="connsiteY1" fmla="*/ 0 h 2006869"/>
              <a:gd name="connsiteX2" fmla="*/ 5178156 w 5178156"/>
              <a:gd name="connsiteY2" fmla="*/ 2006869 h 2006869"/>
              <a:gd name="connsiteX3" fmla="*/ 0 w 5178156"/>
              <a:gd name="connsiteY3" fmla="*/ 1973537 h 2006869"/>
              <a:gd name="connsiteX0" fmla="*/ 0 w 5178156"/>
              <a:gd name="connsiteY0" fmla="*/ 2537544 h 2570876"/>
              <a:gd name="connsiteX1" fmla="*/ 2933095 w 5178156"/>
              <a:gd name="connsiteY1" fmla="*/ 0 h 2570876"/>
              <a:gd name="connsiteX2" fmla="*/ 5178156 w 5178156"/>
              <a:gd name="connsiteY2" fmla="*/ 2570876 h 2570876"/>
              <a:gd name="connsiteX3" fmla="*/ 0 w 5178156"/>
              <a:gd name="connsiteY3" fmla="*/ 2537544 h 2570876"/>
              <a:gd name="connsiteX0" fmla="*/ 0 w 4981920"/>
              <a:gd name="connsiteY0" fmla="*/ 2537544 h 2740032"/>
              <a:gd name="connsiteX1" fmla="*/ 2933095 w 4981920"/>
              <a:gd name="connsiteY1" fmla="*/ 0 h 2740032"/>
              <a:gd name="connsiteX2" fmla="*/ 4981920 w 4981920"/>
              <a:gd name="connsiteY2" fmla="*/ 2740032 h 2740032"/>
              <a:gd name="connsiteX3" fmla="*/ 0 w 4981920"/>
              <a:gd name="connsiteY3" fmla="*/ 2537544 h 2740032"/>
              <a:gd name="connsiteX0" fmla="*/ 0 w 5166613"/>
              <a:gd name="connsiteY0" fmla="*/ 2537544 h 2580826"/>
              <a:gd name="connsiteX1" fmla="*/ 2933095 w 5166613"/>
              <a:gd name="connsiteY1" fmla="*/ 0 h 2580826"/>
              <a:gd name="connsiteX2" fmla="*/ 5166613 w 5166613"/>
              <a:gd name="connsiteY2" fmla="*/ 2580826 h 2580826"/>
              <a:gd name="connsiteX3" fmla="*/ 0 w 5166613"/>
              <a:gd name="connsiteY3" fmla="*/ 2537544 h 25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6613" h="2580826">
                <a:moveTo>
                  <a:pt x="0" y="2537544"/>
                </a:moveTo>
                <a:lnTo>
                  <a:pt x="2933095" y="0"/>
                </a:lnTo>
                <a:lnTo>
                  <a:pt x="5166613" y="2580826"/>
                </a:lnTo>
                <a:lnTo>
                  <a:pt x="0" y="2537544"/>
                </a:lnTo>
                <a:close/>
              </a:path>
            </a:pathLst>
          </a:custGeom>
          <a:solidFill>
            <a:srgbClr val="C4C26E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89770" y="1982819"/>
          <a:ext cx="3892271" cy="2635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4" imgW="3510360" imgH="2376720" progId="">
                  <p:embed/>
                </p:oleObj>
              </mc:Choice>
              <mc:Fallback>
                <p:oleObj r:id="rId4" imgW="3510360" imgH="2376720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9770" y="1982819"/>
                        <a:ext cx="3892271" cy="2635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31" y="1680852"/>
            <a:ext cx="1644263" cy="1381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30" y="2570750"/>
            <a:ext cx="1644263" cy="138163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8661187">
            <a:off x="290271" y="852881"/>
            <a:ext cx="2521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32" y="1877796"/>
            <a:ext cx="1644263" cy="1381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48" y="2974697"/>
            <a:ext cx="1644263" cy="1381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05" y="2570750"/>
            <a:ext cx="1644263" cy="1381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22" y="2160719"/>
            <a:ext cx="5668046" cy="21135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52900" y="4540319"/>
            <a:ext cx="5864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1511" y="4570525"/>
            <a:ext cx="1617784" cy="1514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94654" y="4448913"/>
            <a:ext cx="8467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solidFill>
                <a:srgbClr val="00B05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0143517" y="3952388"/>
          <a:ext cx="2212453" cy="2882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8" imgW="838080" imgH="1091880" progId="">
                  <p:embed/>
                </p:oleObj>
              </mc:Choice>
              <mc:Fallback>
                <p:oleObj r:id="rId8" imgW="838080" imgH="1091880" progId="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43517" y="3952388"/>
                        <a:ext cx="2212453" cy="2882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413031" y="4631725"/>
            <a:ext cx="7857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639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3797 L 0.10339 -0.09885 C 0.12487 -0.11273 0.1573 -0.11806 0.19128 -0.11806 C 0.22995 -0.11806 0.26094 -0.11273 0.28243 -0.09885 L 0.3862 -0.03797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17292 L 0.10183 -0.31458 C 0.12292 -0.34514 0.15495 -0.3618 0.18842 -0.3618 C 0.22657 -0.3618 0.25704 -0.34514 0.27813 -0.31458 L 0.38047 -0.17292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1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1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1"/>
                            </p:stCondLst>
                            <p:childTnLst>
                              <p:par>
                                <p:cTn id="7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4" grpId="0"/>
      <p:bldP spid="15" grpId="0"/>
      <p:bldP spid="15" grpId="1"/>
      <p:bldP spid="1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5235"/>
            <a:ext cx="12154126" cy="6923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6063" y="1826723"/>
            <a:ext cx="10042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rgbClr val="FF0000"/>
              </a:solidFill>
              <a:effectLst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7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D21DCB4-A1D1-408D-B23E-CB85A3654549}"/>
              </a:ext>
            </a:extLst>
          </p:cNvPr>
          <p:cNvGrpSpPr/>
          <p:nvPr/>
        </p:nvGrpSpPr>
        <p:grpSpPr>
          <a:xfrm flipH="1">
            <a:off x="3875570" y="1394897"/>
            <a:ext cx="1228608" cy="1211132"/>
            <a:chOff x="5882055" y="4366710"/>
            <a:chExt cx="1228608" cy="12111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594FB8-E04F-4392-A5D3-FCEA6FDB839A}"/>
                </a:ext>
              </a:extLst>
            </p:cNvPr>
            <p:cNvSpPr/>
            <p:nvPr/>
          </p:nvSpPr>
          <p:spPr>
            <a:xfrm rot="5400000" flipH="1">
              <a:off x="6548385" y="4629375"/>
              <a:ext cx="438756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1CA6049C-015F-4616-B4A3-69CE3E484ACC}"/>
                </a:ext>
              </a:extLst>
            </p:cNvPr>
            <p:cNvSpPr/>
            <p:nvPr/>
          </p:nvSpPr>
          <p:spPr>
            <a:xfrm rot="5400000">
              <a:off x="5547893" y="4700872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AC668E-7920-4A62-8D70-8CC39DE8E0E4}"/>
              </a:ext>
            </a:extLst>
          </p:cNvPr>
          <p:cNvGrpSpPr/>
          <p:nvPr/>
        </p:nvGrpSpPr>
        <p:grpSpPr>
          <a:xfrm>
            <a:off x="7161590" y="4382418"/>
            <a:ext cx="1228608" cy="1211132"/>
            <a:chOff x="5882055" y="4366710"/>
            <a:chExt cx="1228608" cy="12111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F68A1-10BA-4E08-AF9D-9B15B58AC4E4}"/>
                </a:ext>
              </a:extLst>
            </p:cNvPr>
            <p:cNvSpPr/>
            <p:nvPr/>
          </p:nvSpPr>
          <p:spPr>
            <a:xfrm rot="5400000" flipH="1">
              <a:off x="6548385" y="4629375"/>
              <a:ext cx="438756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EA1C8F4-40A7-4FC4-9047-5674B5F20289}"/>
                </a:ext>
              </a:extLst>
            </p:cNvPr>
            <p:cNvSpPr/>
            <p:nvPr/>
          </p:nvSpPr>
          <p:spPr>
            <a:xfrm rot="5400000">
              <a:off x="5547893" y="4700872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78E11CD-54DF-4B82-8B99-E7AA5405C1D9}"/>
              </a:ext>
            </a:extLst>
          </p:cNvPr>
          <p:cNvSpPr txBox="1"/>
          <p:nvPr/>
        </p:nvSpPr>
        <p:spPr>
          <a:xfrm>
            <a:off x="3151697" y="3948373"/>
            <a:ext cx="4178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	 ১ম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	 গণিত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পাঠঃ	বিয়োগ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51663-0A52-40A9-AB26-C0C8ACC1B5F3}"/>
              </a:ext>
            </a:extLst>
          </p:cNvPr>
          <p:cNvSpPr/>
          <p:nvPr/>
        </p:nvSpPr>
        <p:spPr>
          <a:xfrm>
            <a:off x="8236387" y="0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729D13-8760-414A-9A7B-77AAC50FB0D6}"/>
              </a:ext>
            </a:extLst>
          </p:cNvPr>
          <p:cNvCxnSpPr>
            <a:cxnSpLocks/>
          </p:cNvCxnSpPr>
          <p:nvPr/>
        </p:nvCxnSpPr>
        <p:spPr>
          <a:xfrm flipV="1">
            <a:off x="2426167" y="3657648"/>
            <a:ext cx="5990700" cy="9535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2C82CD9-9DCE-4615-BF1C-9B3EAE258F8D}"/>
              </a:ext>
            </a:extLst>
          </p:cNvPr>
          <p:cNvSpPr/>
          <p:nvPr/>
        </p:nvSpPr>
        <p:spPr>
          <a:xfrm>
            <a:off x="2367595" y="3498003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76D775-B71F-4CD2-AF05-87610699B5A6}"/>
              </a:ext>
            </a:extLst>
          </p:cNvPr>
          <p:cNvSpPr/>
          <p:nvPr/>
        </p:nvSpPr>
        <p:spPr>
          <a:xfrm>
            <a:off x="8270875" y="3504976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F6A2B6-7477-41C1-864E-819B239049B9}"/>
              </a:ext>
            </a:extLst>
          </p:cNvPr>
          <p:cNvSpPr/>
          <p:nvPr/>
        </p:nvSpPr>
        <p:spPr>
          <a:xfrm>
            <a:off x="455752" y="470713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০২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A805D-7FBB-4641-BC03-2F3D6F8FC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25" y="524690"/>
            <a:ext cx="2301645" cy="2675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00039D-5295-4FEB-B8A0-0746777E9D26}"/>
              </a:ext>
            </a:extLst>
          </p:cNvPr>
          <p:cNvSpPr/>
          <p:nvPr/>
        </p:nvSpPr>
        <p:spPr>
          <a:xfrm>
            <a:off x="5247170" y="640031"/>
            <a:ext cx="63363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কালাম ফেরদৌসী শান্তা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শিক্ষক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৫</a:t>
            </a:r>
            <a:r>
              <a:rPr lang="as-IN" sz="2800" b="1" dirty="0">
                <a:latin typeface="NikoshBAN" panose="02000000000000000000" pitchFamily="2" charset="0"/>
                <a:cs typeface="NikoshBAN" pitchFamily="2" charset="0"/>
              </a:rPr>
              <a:t>৬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চরণদ্বীপ সিকদারিয়া সরকারি প্রাথমিক বিদ্যালয়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শুলকবহর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01402491372</a:t>
            </a:r>
            <a:b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shanta.ferdousi@gmail.com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528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1260" y="1285076"/>
            <a:ext cx="7675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শিক্ষার্থীরা...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4903" y="2687022"/>
            <a:ext cx="1607574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1691" y="2687022"/>
            <a:ext cx="796966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একগুচ্ছ উপকরণ থেকে কয়েকটি  উপকরণ বাদ দিলে কয়টি থাকে তা বলতে পারবে।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18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0041102" y="4055315"/>
          <a:ext cx="2150898" cy="280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838080" imgH="1091880" progId="">
                  <p:embed/>
                </p:oleObj>
              </mc:Choice>
              <mc:Fallback>
                <p:oleObj r:id="rId3" imgW="838080" imgH="1091880" progId="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1102" y="4055315"/>
                        <a:ext cx="2150898" cy="2802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Callout 19"/>
          <p:cNvSpPr/>
          <p:nvPr/>
        </p:nvSpPr>
        <p:spPr>
          <a:xfrm>
            <a:off x="6839826" y="962514"/>
            <a:ext cx="2952750" cy="1998462"/>
          </a:xfrm>
          <a:prstGeom prst="wedgeEllipseCallout">
            <a:avLst>
              <a:gd name="adj1" fmla="val 44684"/>
              <a:gd name="adj2" fmla="val 12977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</a:p>
          <a:p>
            <a:pPr algn="ctr"/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64" y="2072145"/>
            <a:ext cx="6187936" cy="3173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5401">
            <a:off x="6626824" y="3059391"/>
            <a:ext cx="251460" cy="2532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5401">
            <a:off x="6770757" y="2882476"/>
            <a:ext cx="251460" cy="2532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5401">
            <a:off x="6714096" y="3000906"/>
            <a:ext cx="251460" cy="2532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5401">
            <a:off x="6539553" y="3155118"/>
            <a:ext cx="251460" cy="2532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5401">
            <a:off x="6452282" y="3242499"/>
            <a:ext cx="251460" cy="2532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64" y="3770185"/>
            <a:ext cx="1763574" cy="14040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80646" y="1326120"/>
            <a:ext cx="8274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হাতে কয়টা পেন্সিল আছে?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173856" y="3826020"/>
          <a:ext cx="2284412" cy="301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8" imgW="414360" imgH="548280" progId="">
                  <p:embed/>
                </p:oleObj>
              </mc:Choice>
              <mc:Fallback>
                <p:oleObj r:id="rId8" imgW="414360" imgH="548280" progId="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3856" y="3826020"/>
                        <a:ext cx="2284412" cy="3019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owchart: Off-page Connector 15"/>
          <p:cNvSpPr/>
          <p:nvPr/>
        </p:nvSpPr>
        <p:spPr>
          <a:xfrm>
            <a:off x="1265742" y="742950"/>
            <a:ext cx="2372808" cy="3027235"/>
          </a:xfrm>
          <a:prstGeom prst="flowChartOffpage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16062" y="1037126"/>
            <a:ext cx="8525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৩টা পেন্সিল টেবিলে রেখে দিলাম। এখন আমার হাতে কয়টা থাকল?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89808" y="449428"/>
            <a:ext cx="8525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উত্তরটি পেলাম?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326256" y="3978420"/>
          <a:ext cx="2284412" cy="301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8" imgW="414360" imgH="548280" progId="">
                  <p:embed/>
                </p:oleObj>
              </mc:Choice>
              <mc:Fallback>
                <p:oleObj r:id="rId8" imgW="414360" imgH="548280" progId="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26256" y="3978420"/>
                        <a:ext cx="2284412" cy="3019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489808" y="1571888"/>
            <a:ext cx="8525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৫টা থেকে ৩টা বাদ দিয়ে</a:t>
            </a:r>
          </a:p>
        </p:txBody>
      </p:sp>
    </p:spTree>
    <p:extLst>
      <p:ext uri="{BB962C8B-B14F-4D97-AF65-F5344CB8AC3E}">
        <p14:creationId xmlns:p14="http://schemas.microsoft.com/office/powerpoint/2010/main" val="897930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0782 0.52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469 0.50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1055 0.4648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2" grpId="0"/>
      <p:bldP spid="12" grpId="1"/>
      <p:bldP spid="16" grpId="0" animBg="1"/>
      <p:bldP spid="16" grpId="1" animBg="1"/>
      <p:bldP spid="18" grpId="0"/>
      <p:bldP spid="18" grpId="1"/>
      <p:bldP spid="21" grpId="0"/>
      <p:bldP spid="21" grpId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014" y="2033472"/>
            <a:ext cx="92463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সিমা ঠিক বলেছে। বাদ দেওয়াকে গণিতের ভাষায় বিয়োগ (-) বলে।</a:t>
            </a:r>
          </a:p>
        </p:txBody>
      </p:sp>
    </p:spTree>
    <p:extLst>
      <p:ext uri="{BB962C8B-B14F-4D97-AF65-F5344CB8AC3E}">
        <p14:creationId xmlns:p14="http://schemas.microsoft.com/office/powerpoint/2010/main" val="30049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00" y="914399"/>
            <a:ext cx="5734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 আম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2964931"/>
            <a:ext cx="93154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বিয়োগের ধারণা</a:t>
            </a:r>
            <a:endParaRPr lang="en-US" sz="1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0550" y="191125"/>
            <a:ext cx="3752850" cy="193899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	 ১ম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	 গণিত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		বিয়োগ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476885"/>
            <a:ext cx="2512762" cy="36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6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6 L -2.08333E-7 7.40741E-6 C 0.00716 0.0007 0.01836 -0.00925 0.02174 0.00232 C 0.02839 0.02524 0.02227 0.05371 0.02292 0.07964 C 0.02344 0.10116 0.02292 0.097 0.02539 0.10973 C 0.02982 0.05417 0.02878 0.07917 0.02656 -0.00856 C 0.0263 -0.01805 0.02552 -0.01689 0.02174 -0.02129 C 0.02096 -0.0236 0.0194 -0.02522 0.01927 -0.02777 C 0.01901 -0.03425 0.01901 -0.0412 0.02044 -0.04722 C 0.02122 -0.04999 0.02383 -0.04999 0.02539 -0.05138 C 0.03307 -0.05925 0.02448 -0.05485 0.03867 -0.05786 C 0.03984 -0.05856 0.04102 -0.05995 0.04232 -0.05995 C 0.05326 -0.05995 0.05547 -0.05879 0.06406 -0.05578 C 0.06563 -0.05439 0.06732 -0.053 0.06888 -0.05138 C 0.07096 -0.04953 0.07279 -0.04698 0.075 -0.04513 C 0.07604 -0.04397 0.07747 -0.04397 0.07852 -0.04282 C 0.08112 -0.04027 0.08581 -0.03425 0.08581 -0.03425 C 0.07552 -0.02962 0.08672 -0.03495 0.07005 -0.02569 C 0.06732 -0.02407 0.06445 -0.02291 0.06159 -0.02129 C 0.0556 -0.01805 0.04961 -0.01342 0.04349 -0.01064 C 0.02852 -0.00393 0.02148 -0.00277 0.00846 7.40741E-6 C 0.03698 0.0007 0.06576 -0.00277 0.09427 0.00232 C 0.09883 0.00302 0.08633 0.00973 0.08216 0.01297 C 0.0724 0.02038 0.07891 0.00464 0.06289 0.02362 C 0.05742 0.0301 0.06055 0.02709 0.05313 0.03241 C 0.05195 0.0345 0.05078 0.03681 0.04948 0.03866 C 0.04753 0.04191 0.04414 0.04306 0.04349 0.04746 C 0.04297 0.05024 0.0457 0.05209 0.04714 0.05371 C 0.04818 0.0551 0.04961 0.0551 0.05078 0.05603 C 0.05273 0.05741 0.05469 0.05903 0.05677 0.06019 C 0.06159 0.0632 0.06641 0.06621 0.07135 0.06876 C 0.07461 0.07061 0.07669 0.07084 0.07982 0.07316 C 0.08229 0.07501 0.08464 0.07732 0.08698 0.07964 C 0.09023 0.08265 0.09414 0.0889 0.09674 0.0926 C 0.09753 0.09607 0.09831 0.09954 0.09909 0.10325 C 0.09961 0.10533 0.10039 0.11204 0.10039 0.10973 C 0.09922 0.06343 0.09935 0.06714 0.09674 0.03866 C 0.09596 0.01945 0.09349 7.40741E-6 0.09427 -0.01921 C 0.0944 -0.02245 0.0974 -0.02407 0.09909 -0.0236 C 0.10299 -0.02245 0.10625 -0.01735 0.11003 -0.01504 C 0.11914 -0.00879 0.12227 -0.01018 0.13294 -0.00856 C 0.13424 -0.00786 0.13659 -0.00856 0.13659 -0.00624 C 0.13659 -0.00416 0.13411 -0.00532 0.13294 -0.00416 C 0.12891 -0.00022 0.12383 0.00603 0.12096 0.01297 C 0.11979 0.01552 0.11914 0.01853 0.11849 0.02153 C 0.11706 0.02802 0.11484 0.04098 0.11484 0.04098 C 0.11563 0.05672 0.11484 0.07292 0.11732 0.0882 C 0.11966 0.10278 0.12565 0.10741 0.13177 0.1139 C 0.13737 0.12894 0.13568 0.12848 0.15482 0.11829 C 0.15703 0.11714 0.15716 0.11112 0.15846 0.10741 C 0.15755 0.10325 0.15846 0.09607 0.15599 0.09468 C 0.14518 0.0882 0.14492 0.10024 0.13906 0.10741 C 0.13802 0.1088 0.13659 0.10903 0.13542 0.10973 C 0.12305 0.09862 0.13151 0.10903 0.12448 0.06251 C 0.12344 0.0551 0.12201 0.04816 0.12096 0.04098 C 0.11849 0.02501 0.11849 0.02177 0.11732 0.00649 C 0.11771 0.00371 0.1168 -0.00161 0.11849 -0.00208 C 0.15742 -0.01134 0.15052 -0.01782 0.16563 7.40741E-6 C 0.16849 0.01505 0.1651 -0.00277 0.17044 0.02362 C 0.17096 0.02593 0.17109 0.02825 0.17174 0.0301 C 0.17747 0.05047 0.17383 0.03288 0.17656 0.04746 C 0.15781 0.06413 0.15339 0.06019 0.16563 0.06459 C 0.16732 0.06667 0.16862 0.06968 0.17044 0.07107 C 0.17357 0.07339 0.17708 0.07339 0.18021 0.07524 C 0.18268 0.07686 0.18503 0.07964 0.1875 0.08172 C 0.18867 0.0845 0.18984 0.08751 0.19102 0.09028 C 0.19193 0.09237 0.19245 0.09862 0.19349 0.09677 C 0.19518 0.09376 0.19427 0.0882 0.19466 0.0838 C 0.19427 0.05672 0.19453 0.02941 0.19349 0.00232 C 0.19336 -0.00231 0.19336 -0.00879 0.19102 -0.01064 C 0.18737 -0.01342 0.18294 -0.00902 0.17891 -0.00856 C 0.1737 -0.00763 0.16849 -0.00717 0.16328 -0.00624 C 0.14049 0.00718 0.18529 -0.02013 0.21406 -0.00208 C 0.22018 0.00186 0.21641 0.02084 0.21771 0.03241 C 0.21797 0.03519 0.21849 0.03797 0.21888 0.04098 C 0.21927 0.05093 0.2194 0.06112 0.22005 0.07107 C 0.22031 0.07316 0.22096 0.07524 0.22135 0.07755 C 0.22174 0.08103 0.22214 0.0845 0.22253 0.0882 C 0.22214 0.06089 0.22135 0.0338 0.22135 0.00649 C 0.22135 0.00348 0.22083 0.01482 0.22253 0.01505 C 0.23698 0.01714 0.25156 0.01366 0.26602 0.01297 C 0.2612 0.01135 0.25742 0.00811 0.25273 0.01505 C 0.25156 0.01714 0.2526 0.0213 0.25156 0.02362 C 0.24961 0.02825 0.24674 0.03079 0.24427 0.0345 C 0.24466 0.04816 0.24414 0.06181 0.24544 0.07524 C 0.24583 0.07825 0.24818 0.07917 0.24909 0.08172 C 0.25586 0.09978 0.24089 0.07223 0.25391 0.09885 C 0.25534 0.10163 0.25729 0.10302 0.25885 0.10533 C 0.26693 0.11783 0.25807 0.10672 0.26602 0.11621 C 0.27005 0.11459 0.27526 0.11691 0.27813 0.11181 C 0.28021 0.10834 0.27956 0.09885 0.27695 0.09677 C 0.27383 0.09422 0.27044 0.10116 0.26732 0.10325 C 0.26563 0.10603 0.26419 0.10927 0.2625 0.11181 C 0.26133 0.11343 0.2599 0.11806 0.25885 0.11621 C 0.25677 0.11251 0.25716 0.10603 0.25638 0.10116 C 0.25677 0.06876 0.25039 0.03403 0.25755 0.00441 C 0.26042 -0.0074 0.27344 -0.00092 0.27943 0.00649 C 0.28099 0.00857 0.26797 0.03496 0.26732 0.03658 C 0.26693 0.04098 0.26602 0.04515 0.26602 0.04954 C 0.26602 0.05186 0.26641 0.05441 0.26732 0.05603 C 0.27148 0.06343 0.27513 0.06297 0.2806 0.06459 C 0.28216 0.06667 0.28346 0.07084 0.28542 0.07107 C 0.29661 0.07246 0.29609 0.07061 0.3 0.06019 C 0.30182 0.05024 0.30313 0.04607 0.3 0.03241 C 0.29922 0.02941 0.29674 0.02941 0.29505 0.02802 C 0.29102 0.02941 0.28698 0.03403 0.28294 0.03241 C 0.28086 0.03149 0.28086 0.02547 0.2806 0.02153 C 0.28008 0.01297 0.28281 0.01204 0.28542 0.00649 C 0.28633 0.00464 0.28659 0.0014 0.28789 7.40741E-6 C 0.28958 -0.00161 0.29193 -0.00138 0.29388 -0.00208 C 0.29557 -0.00115 0.30495 0.00255 0.30716 0.00649 C 0.30885 0.0095 0.30951 0.01366 0.31081 0.01737 C 0.31237 0.02153 0.31563 0.0301 0.31563 0.0301 C 0.31719 0.04098 0.31719 0.04098 0.31927 0.05371 C 0.31966 0.05603 0.32018 0.05811 0.32044 0.06019 C 0.32135 0.06528 0.32214 0.07038 0.32292 0.07524 C 0.32474 0.08681 0.3237 0.08172 0.32539 0.09468 C 0.32565 0.09746 0.32617 0.10047 0.32656 0.10325 C 0.32617 0.0639 0.32604 0.02454 0.32539 -0.01504 C 0.32526 -0.01712 0.32409 -0.0236 0.32409 -0.02129 C 0.32409 -0.01411 0.325 -0.00717 0.32539 7.40741E-6 C 0.35534 -0.00439 0.32292 0.0007 0.35924 -0.00624 C 0.36732 -0.00786 0.38346 -0.01064 0.38346 -0.01064 C 0.3875 -0.00995 0.39401 -0.01527 0.39544 -0.00856 C 0.39688 -0.00254 0.38906 -0.003 0.38581 7.40741E-6 C 0.38216 0.00348 0.37826 0.00649 0.375 0.01089 C 0.36979 0.01737 0.36602 0.02732 0.36042 0.03241 L 0.34831 0.04306 C 0.34753 0.04515 0.34596 0.047 0.34596 0.04954 C 0.34596 0.05765 0.35365 0.0588 0.3556 0.06019 C 0.36237 0.06575 0.36003 0.06575 0.36523 0.07107 C 0.37813 0.08357 0.36797 0.072 0.37617 0.08172 C 0.3763 0.08265 0.37839 0.09538 0.37982 0.09468 C 0.38138 0.09376 0.38216 0.08403 0.38099 0.08612 C 0.37904 0.08936 0.37878 0.09491 0.37734 0.09885 C 0.3763 0.10209 0.375 0.10487 0.3737 0.10741 C 0.37174 0.11158 0.36927 0.11575 0.36654 0.11829 C 0.36536 0.11922 0.36406 0.11968 0.36289 0.12038 C 0.36198 0.11829 0.36081 0.11644 0.36042 0.1139 C 0.3582 0.09954 0.35951 0.09237 0.36042 0.07755 C 0.3638 0.08658 0.36654 0.09075 0.36159 0.10533 C 0.36055 0.10857 0.36003 0.09816 0.35924 0.09468 C 0.36003 0.08612 0.35951 0.07663 0.36159 0.06876 C 0.36615 0.05209 0.38424 0.04214 0.39063 0.03658 C 0.39557 0.03241 0.40052 0.02871 0.40521 0.02362 C 0.40716 0.02153 0.40924 0.01945 0.4112 0.01737 C 0.41367 0.01459 0.41589 0.01112 0.41849 0.0088 C 0.41966 0.00765 0.42083 0.00718 0.42214 0.00649 C 0.42995 0.00255 0.43021 0.00394 0.44154 0.00232 C 0.44505 0.0007 0.4487 -0.00184 0.45234 -0.00208 C 0.46198 -0.00254 0.47174 -0.00231 0.48138 7.40741E-6 C 0.48281 0.00047 0.47891 0.00278 0.47773 0.00441 C 0.47331 0.01066 0.46927 0.01829 0.46445 0.02362 C 0.46003 0.02871 0.45521 0.03288 0.45117 0.03866 C 0.44284 0.05116 0.44648 0.0463 0.44023 0.05371 C 0.43984 0.05603 0.43958 0.05834 0.43906 0.06019 C 0.43841 0.06251 0.43529 0.06552 0.43659 0.06667 C 0.44102 0.07061 0.44635 0.06945 0.45117 0.07107 C 0.45521 0.07223 0.46328 0.07524 0.46328 0.07524 C 0.46458 0.07663 0.47044 0.08126 0.47174 0.0838 C 0.47331 0.08704 0.47409 0.09121 0.47539 0.09468 C 0.47643 0.09769 0.47773 0.10047 0.47904 0.10325 C 0.48099 0.11436 0.48138 0.11899 0.48138 0.0882 C 0.48138 0.08033 0.48073 0.07246 0.48021 0.06459 C 0.47995 0.06158 0.4793 0.0588 0.47904 0.05603 C 0.47852 0.05163 0.47813 0.04746 0.47773 0.04306 C 0.47734 0.02362 0.47813 0.00417 0.47656 -0.01504 C 0.47578 -0.0243 0.47865 0.00579 0.47539 0.01297 C 0.47344 0.01714 0.46966 0.0088 0.46693 0.00649 C 0.46563 0.00371 0.46523 -0.00138 0.46328 -0.00208 C 0.46185 -0.00254 0.46107 0.00186 0.46081 0.00441 C 0.46055 0.00741 0.46159 0.01019 0.46198 0.01297 C 0.46628 0.00163 0.46745 0.00163 0.46328 -0.01921 C 0.46263 -0.02222 0.46003 -0.02222 0.45846 -0.0236 L 0.44505 -0.02129 C 0.44271 -0.01921 0.44167 -0.01319 0.44154 -0.00856 C 0.44063 0.00834 0.43841 0.02501 0.44635 0.0345 C 0.44857 0.03704 0.45117 0.03866 0.45352 0.04098 C 0.45964 0.03959 0.4681 0.04538 0.47174 0.03658 C 0.49596 -0.02245 0.44779 -0.00046 0.49102 -0.01064 C 0.49154 -0.01272 0.49128 -0.01828 0.49232 -0.01712 C 0.49414 -0.01504 0.49401 -0.00995 0.49466 -0.00624 C 0.49596 0.0014 0.49857 0.02292 0.49948 0.0301 C 0.5 0.03658 0.50039 0.04306 0.50078 0.04954 C 0.5013 0.0595 0.50195 0.08959 0.50195 0.07964 C 0.50195 0.0595 0.50117 0.03959 0.50078 0.01945 C 0.50117 0.01089 0.49753 -0.00277 0.50195 -0.00624 C 0.51224 -0.01458 0.52461 -0.0074 0.53581 -0.00856 C 0.54063 -0.00902 0.54544 -0.00995 0.55039 -0.01064 C 0.55156 -0.01134 0.55273 -0.01319 0.55404 -0.01272 C 0.55938 -0.01134 0.56211 -0.00347 0.55755 0.00649 C 0.55221 0.01853 0.53711 0.0301 0.52982 0.03658 L 0.525 0.04098 C 0.52617 0.04376 0.52682 0.04769 0.52852 0.04954 C 0.5319 0.05302 0.53581 0.05371 0.53945 0.05603 C 0.54193 0.05741 0.54453 0.05788 0.54674 0.06019 C 0.55456 0.06853 0.55091 0.06413 0.55755 0.07316 C 0.56602 0.11066 0.55885 0.08218 0.55885 7.40741E-6 C 0.55885 -0.00277 0.55964 -0.00555 0.56003 -0.00856 C 0.56563 -0.00786 0.57135 -0.00763 0.57695 -0.00624 C 0.57826 -0.00601 0.58021 -0.00624 0.5806 -0.00416 C 0.58138 -0.00022 0.58034 0.02478 0.58542 0.03241 C 0.58685 0.03427 0.58867 0.03519 0.59023 0.03658 C 0.58542 0.04376 0.58099 0.05186 0.57578 0.05811 C 0.57083 0.06413 0.56523 0.06783 0.56003 0.07316 C 0.5556 0.07755 0.5444 0.09214 0.54193 0.09677 C 0.54102 0.09839 0.54427 0.09538 0.54544 0.09468 C 0.5431 0.10047 0.54089 0.10649 0.53828 0.11181 C 0.53724 0.11366 0.53607 0.11667 0.53464 0.11621 C 0.53216 0.11505 0.5306 0.11042 0.52852 0.10741 C 0.52982 0.10047 0.53021 0.0926 0.53216 0.08612 C 0.53281 0.08403 0.53464 0.08288 0.53581 0.0838 C 0.53698 0.08496 0.53659 0.0882 0.53698 0.09028 C 0.54831 0.08218 0.53815 0.09121 0.54909 0.07524 C 0.55339 0.06922 0.55781 0.06343 0.5625 0.05811 C 0.5681 0.05163 0.57422 0.04908 0.5806 0.04515 C 0.58581 0.03913 0.59115 0.03079 0.5987 0.04306 C 0.60143 0.04746 0.59883 0.05626 0.59753 0.06251 C 0.59701 0.06482 0.59505 0.06528 0.59388 0.06667 C 0.59271 0.06598 0.59089 0.06667 0.59023 0.06459 C 0.58893 0.05996 0.58958 0.05441 0.58906 0.04954 C 0.58841 0.04306 0.5875 0.03658 0.58659 0.0301 C 0.58724 0.02292 0.5875 0.01089 0.59023 0.00441 C 0.59154 0.00163 0.59349 7.40741E-6 0.59505 -0.00208 C 0.60404 -0.00069 0.61302 -0.00092 0.62174 0.00232 C 0.62318 0.00278 0.6237 0.00626 0.62409 0.0088 C 0.625 0.01343 0.62474 0.01876 0.62539 0.02362 C 0.62591 0.02825 0.62773 0.03658 0.62773 0.03658 C 0.62813 0.04237 0.62904 0.04792 0.62904 0.05371 C 0.62904 0.06598 0.62826 0.10255 0.62773 0.09028 C 0.62643 0.05973 0.62721 0.02871 0.62656 -0.00208 C 0.62643 -0.01064 0.62578 -0.01921 0.62539 -0.02777 C 0.625 -0.0243 0.62279 -0.0199 0.62409 -0.01712 C 0.63034 -0.00462 0.63451 -0.00833 0.64102 -0.01064 C 0.64688 -0.00393 0.64388 -0.00948 0.64596 0.00441 C 0.6474 0.01459 0.64974 0.02431 0.65078 0.0345 C 0.65352 0.06112 0.65208 0.05024 0.65443 0.06667 C 0.65404 0.05741 0.65378 0.04816 0.65313 0.03866 C 0.65299 0.03658 0.64766 0.01089 0.65313 0.00441 C 0.65456 0.00278 0.65638 0.00441 0.65794 0.00441 " pathEditMode="relative" ptsTypes="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1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42" y="4194629"/>
            <a:ext cx="1805297" cy="2663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84" y="4194629"/>
            <a:ext cx="1805297" cy="266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84" y="4194628"/>
            <a:ext cx="1805297" cy="2663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28" y="4194629"/>
            <a:ext cx="1805297" cy="2663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99" y="4194627"/>
            <a:ext cx="1805297" cy="2663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6995" y="1347672"/>
            <a:ext cx="3700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বেলুন ছিল।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0674" y="1652472"/>
            <a:ext cx="7034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বেলুন বাতাসে উড়ে গেল।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2335" y="2062841"/>
            <a:ext cx="6055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কতটি বেলুন রইল?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252722" y="978165"/>
            <a:ext cx="2746481" cy="2050793"/>
          </a:xfrm>
          <a:prstGeom prst="wedgeEllipseCallout">
            <a:avLst>
              <a:gd name="adj1" fmla="val -51420"/>
              <a:gd name="adj2" fmla="val 9075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720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85486" y="3838372"/>
          <a:ext cx="2284412" cy="301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414360" imgH="548280" progId="">
                  <p:embed/>
                </p:oleObj>
              </mc:Choice>
              <mc:Fallback>
                <p:oleObj r:id="rId4" imgW="414360" imgH="548280" progId="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486" y="3838372"/>
                        <a:ext cx="2284412" cy="3019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952525" y="658151"/>
            <a:ext cx="9234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উত্তরটির ব্যপারে পাশের জনের সাথে আলোচনা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15919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23 L -2.70833E-6 0.00023 C 0.00039 -0.01551 0.00091 -0.03056 0.00144 -0.0456 C 0.00183 -0.05926 0.00209 -0.08264 0.00287 -0.09723 C 0.00534 -0.13935 0.00417 -0.11736 0.00729 -0.14885 C 0.00964 -0.1713 0.00547 -0.14329 0.01107 -0.1713 C 0.0138 -0.18496 0.01107 -0.17894 0.01485 -0.18403 C 0.01628 -0.19074 0.01732 -0.19977 0.01927 -0.20348 C 0.02123 -0.20787 0.02318 -0.21366 0.02526 -0.21667 C 0.02709 -0.21945 0.02943 -0.22246 0.03125 -0.22616 C 0.03633 -0.2375 0.03021 -0.2294 0.03646 -0.23588 C 0.04271 -0.25417 0.03972 -0.24005 0.04167 -0.25857 C 0.04206 -0.2632 0.04258 -0.2669 0.0431 -0.2713 C 0.04336 -0.28218 0.04375 -0.29283 0.04388 -0.30348 C 0.04414 -0.33681 0.04128 -0.41528 0.0461 -0.46181 C 0.04636 -0.46574 0.04714 -0.46806 0.04753 -0.4713 C 0.04883 -0.49514 0.04714 -0.47593 0.05052 -0.49098 C 0.05638 -0.51644 0.04935 -0.49236 0.05508 -0.51343 C 0.06133 -0.53704 0.05508 -0.51435 0.06016 -0.52639 C 0.06185 -0.53033 0.06328 -0.53473 0.06472 -0.53912 L 0.06693 -0.54584 C 0.06771 -0.54792 0.06836 -0.55116 0.06914 -0.55209 L 0.07214 -0.55533 C 0.07982 -0.57801 0.06784 -0.54375 0.07735 -0.56829 C 0.07878 -0.57199 0.08321 -0.58519 0.0849 -0.59074 C 0.08555 -0.59422 0.0862 -0.59769 0.08711 -0.60047 C 0.08802 -0.60417 0.08907 -0.60672 0.08998 -0.61019 C 0.09154 -0.61644 0.09349 -0.62153 0.09453 -0.62963 C 0.09597 -0.64283 0.09558 -0.64306 0.09818 -0.65209 C 0.09896 -0.65486 0.09974 -0.65625 0.10039 -0.65857 C 0.10196 -0.66482 0.10352 -0.67153 0.10495 -0.67801 C 0.10651 -0.68519 0.10755 -0.68843 0.1086 -0.69746 C 0.10899 -0.70047 0.10912 -0.70371 0.10938 -0.70695 C 0.10964 -0.77153 0.10964 -0.83565 0.11016 -0.9 C 0.11016 -0.90348 0.11042 -0.90672 0.11081 -0.90996 C 0.11511 -0.94213 0.11224 -0.91736 0.1168 -0.94213 C 0.11797 -0.94815 0.11836 -0.95672 0.11979 -0.96158 C 0.12552 -0.97986 0.12005 -0.96343 0.12578 -0.97778 C 0.13164 -0.99213 0.12409 -0.97477 0.13021 -0.99375 C 0.13112 -0.99653 0.13334 -1.00023 0.13334 -1.00023 " pathEditMode="relative" rAng="0" ptsTypes="AAAAAAAAAAAAAAAAAAAAAAAAAAAAAAAAAAAAAA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4997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023 C 0.00105 -0.01551 0.00209 -0.03079 0.00313 -0.04607 C 0.00391 -0.05996 0.00443 -0.08357 0.00625 -0.09838 C 0.01133 -0.14121 0.00886 -0.11898 0.01563 -0.1507 C 0.02045 -0.17361 0.01172 -0.14514 0.02357 -0.17361 C 0.02917 -0.1875 0.02344 -0.18125 0.03138 -0.18658 C 0.03451 -0.19329 0.03672 -0.20232 0.04076 -0.20625 C 0.04506 -0.21065 0.04896 -0.21644 0.05339 -0.21945 C 0.05743 -0.22246 0.06211 -0.22547 0.06602 -0.22917 C 0.0767 -0.24074 0.06381 -0.23241 0.07696 -0.23912 C 0.09024 -0.25764 0.08399 -0.24329 0.08802 -0.26204 C 0.08894 -0.26667 0.09011 -0.2706 0.09115 -0.275 C 0.09167 -0.28588 0.09245 -0.29676 0.09271 -0.30764 C 0.09323 -0.34144 0.08724 -0.42084 0.0974 -0.46806 C 0.09805 -0.47199 0.09948 -0.47454 0.10052 -0.47778 C 0.10326 -0.50185 0.09948 -0.48241 0.10677 -0.49769 C 0.11914 -0.52338 0.10417 -0.49908 0.11628 -0.52037 C 0.12943 -0.54445 0.11641 -0.5213 0.12722 -0.53357 C 0.1306 -0.5375 0.1336 -0.54213 0.13672 -0.54653 L 0.14141 -0.55324 C 0.14297 -0.55533 0.14427 -0.5588 0.1461 -0.55973 L 0.15248 -0.56297 C 0.16862 -0.58588 0.14336 -0.55116 0.16342 -0.57616 C 0.16628 -0.57986 0.17578 -0.59329 0.17917 -0.59885 C 0.18073 -0.60232 0.18217 -0.60579 0.18386 -0.6088 C 0.18581 -0.6125 0.18815 -0.61505 0.19011 -0.61852 C 0.19336 -0.62477 0.19753 -0.6301 0.19961 -0.6382 C 0.20274 -0.65162 0.20196 -0.65185 0.20743 -0.66111 C 0.20886 -0.66389 0.21068 -0.66528 0.21211 -0.6676 C 0.21537 -0.67385 0.21849 -0.68079 0.22162 -0.68727 C 0.225 -0.69468 0.22722 -0.69792 0.22943 -0.70695 C 0.23008 -0.71019 0.23047 -0.71343 0.23099 -0.71667 C 0.23151 -0.78218 0.23151 -0.84746 0.23256 -0.91273 C 0.23256 -0.91621 0.23321 -0.91945 0.23412 -0.92269 C 0.24297 -0.95533 0.23698 -0.93033 0.24675 -0.95533 C 0.24909 -0.96135 0.24987 -0.97014 0.253 -0.975 C 0.26498 -0.99352 0.25339 -0.97685 0.26563 -0.99144 C 0.278 -1.00602 0.26198 -0.98843 0.275 -1.00764 C 0.27683 -1.01042 0.28138 -1.01435 0.28138 -1.01412 " pathEditMode="relative" rAng="0" ptsTypes="AAAAAAAAAAAAAAAAAAAAAAAAAAAAAAAAAAAAAA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5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6417" y="955502"/>
            <a:ext cx="6577679" cy="3711748"/>
          </a:xfrm>
          <a:prstGeom prst="rect">
            <a:avLst/>
          </a:prstGeom>
          <a:solidFill>
            <a:schemeClr val="tx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5605" y="4897789"/>
            <a:ext cx="29457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013214" y="1526097"/>
            <a:ext cx="5864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– </a:t>
            </a:r>
            <a:r>
              <a:rPr lang="bn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450" y="1526098"/>
            <a:ext cx="8723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endParaRPr lang="en-US" sz="9600" dirty="0"/>
          </a:p>
        </p:txBody>
      </p:sp>
      <p:sp>
        <p:nvSpPr>
          <p:cNvPr id="6" name="Rectangle 5"/>
          <p:cNvSpPr/>
          <p:nvPr/>
        </p:nvSpPr>
        <p:spPr>
          <a:xfrm>
            <a:off x="4843250" y="4371357"/>
            <a:ext cx="872355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85" y="2037066"/>
            <a:ext cx="1675520" cy="24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91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5E-6 -1.48148E-6 L 6.875E-6 -1.48148E-6 C -0.00051 0.00417 -0.00143 0.0081 -0.00156 0.0125 C -0.00169 0.01389 -0.00038 0.02037 6.875E-6 0.02222 C 0.00131 0.02176 0.00261 0.0213 0.00391 0.02084 C 0.00495 0.02037 0.006 0.01829 0.00704 0.01945 C 0.00795 0.02037 0.00756 0.02315 0.00782 0.025 C 0.0073 0.02639 0.00691 0.02778 0.00626 0.02917 C 0.00548 0.03033 0.0043 0.03033 0.00391 0.03195 C 0.003 0.03426 0.00287 0.0375 0.00235 0.04028 L 0.00079 0.04861 L 6.875E-6 0.05278 C 0.00027 0.05834 -0.00025 0.06389 0.00079 0.06945 C 0.00092 0.07084 0.00222 0.07037 0.00313 0.07084 C 0.00456 0.0713 0.00626 0.07176 0.00782 0.07222 C 0.00756 0.07361 0.00756 0.07523 0.00704 0.07639 C 0.00613 0.07801 0.00495 0.07917 0.00391 0.08056 C 0.00118 0.08357 0.00066 0.08334 -0.00234 0.08472 C -0.0065 0.08426 -0.0108 0.08449 -0.01484 0.08334 C -0.01588 0.08287 -0.01653 0.08148 -0.01718 0.08056 C -0.01952 0.07709 -0.01966 0.07616 -0.02109 0.07222 C -0.02083 0.05648 -0.02083 0.04051 -0.02031 0.025 C -0.02031 0.02338 -0.01979 0.02222 -0.01952 0.02084 C -0.01926 0.01852 -0.01926 0.01597 -0.01874 0.01389 C -0.01848 0.01227 -0.0177 0.01111 -0.01718 0.00972 C -0.01692 0.00834 -0.01692 0.00672 -0.0164 0.00556 C -0.01484 0.00093 -0.01419 0.00139 -0.01171 -1.48148E-6 C -0.01093 0.00047 -0.00989 -1.48148E-6 -0.00937 0.00139 C -0.00859 0.00347 -0.00755 0.01204 -0.00702 0.01528 C -0.00689 0.01644 -0.00572 0.02315 -0.00468 0.02361 C -0.00012 0.02523 0.00469 0.02454 0.00938 0.025 C 0.01042 0.02547 0.01159 0.02523 0.01251 0.02639 C 0.01355 0.02755 0.01381 0.03009 0.01485 0.03195 C 0.01576 0.03357 0.01693 0.03449 0.01798 0.03611 C 0.01954 0.03866 0.02266 0.04445 0.02266 0.04445 C 0.02436 0.05394 0.02188 0.04236 0.02579 0.05417 C 0.02722 0.05857 0.0254 0.0588 0.02891 0.06111 C 0.03087 0.06227 0.03516 0.06389 0.03516 0.06389 L 0.0711 0.06111 C 0.0724 0.06088 0.0737 0.06019 0.07501 0.05972 C 0.07657 0.0588 0.078 0.05695 0.07969 0.05695 L 0.0961 0.05556 C 0.0974 0.05509 0.0987 0.05509 0.10001 0.05417 C 0.10326 0.05139 0.10639 0.04815 0.10938 0.04445 C 0.11042 0.04306 0.11133 0.04144 0.11251 0.04028 C 0.11446 0.03797 0.11667 0.03658 0.11876 0.03472 C 0.12722 0.02593 0.11954 0.03148 0.12813 0.02639 C 0.13334 0.0169 0.13373 0.01852 0.13594 0.00972 C 0.1362 0.00834 0.13633 0.00672 0.13673 0.00556 C 0.13712 0.00394 0.13777 0.00278 0.13829 0.00139 C 0.13881 -0.00092 0.13842 -0.00555 0.13985 -0.00555 C 0.14037 -0.00555 0.13842 0.00417 0.13829 0.00556 C 0.1362 0.00417 0.1323 0.00347 0.13673 -0.00416 C 0.13738 -0.00555 0.13881 -0.00324 0.13985 -0.00278 C 0.14037 -0.00139 0.14076 -1.48148E-6 0.14141 0.00139 C 0.14206 0.00278 0.14311 0.00394 0.14376 0.00556 C 0.14441 0.00718 0.14454 0.00926 0.14532 0.01111 C 0.14597 0.0125 0.14675 0.01389 0.14766 0.01528 C 0.15053 0.01968 0.15105 0.02014 0.15391 0.02361 C 0.15417 0.025 0.15469 0.02616 0.15469 0.02778 C 0.15469 0.03565 0.15482 0.04352 0.15391 0.05139 C 0.15352 0.05371 0.14909 0.05533 0.14844 0.05556 C 0.14428 0.05625 0.14011 0.05648 0.13594 0.05695 C 0.13646 0.0588 0.13659 0.06111 0.13751 0.0625 C 0.13855 0.06412 0.14011 0.06389 0.14141 0.06528 C 0.14792 0.07153 0.14115 0.06783 0.14766 0.07084 C 0.14923 0.07315 0.15053 0.0757 0.15235 0.07778 C 0.15352 0.07894 0.15495 0.0794 0.15626 0.08056 C 0.16146 0.08472 0.1573 0.08148 0.16173 0.08611 C 0.16264 0.08704 0.16381 0.08797 0.16485 0.08889 C 0.16537 0.09028 0.16563 0.0919 0.16641 0.09306 C 0.17305 0.10139 0.16824 0.09028 0.17188 0.1 C 0.17214 0.09861 0.17253 0.09722 0.17266 0.09584 C 0.17331 0.08542 0.1724 0.07477 0.17501 0.06528 C 0.17579 0.06204 0.17982 0.05255 0.18126 0.05 C 0.18321 0.04607 0.18503 0.04167 0.18751 0.03889 C 0.19076 0.03472 0.19193 0.0331 0.19532 0.03056 C 0.19688 0.02917 0.19923 0.02847 0.20079 0.02778 C 0.20157 0.02824 0.20248 0.02801 0.20313 0.02917 C 0.2043 0.03102 0.20456 0.03565 0.20626 0.03611 C 0.21863 0.03866 0.23126 0.03704 0.24376 0.0375 C 0.24193 0.03843 0.24011 0.03912 0.23829 0.04028 C 0.23699 0.04097 0.23568 0.04259 0.23438 0.04306 C 0.23152 0.04398 0.22865 0.04398 0.22579 0.04445 C 0.22396 0.04584 0.22214 0.04722 0.22032 0.04861 C 0.21928 0.04908 0.21824 0.04931 0.21719 0.05 C 0.20925 0.05417 0.21563 0.05162 0.2086 0.05417 C 0.20782 0.05556 0.20626 0.05625 0.20626 0.05834 C 0.20626 0.06111 0.20964 0.06343 0.21094 0.06389 C 0.21954 0.06551 0.23673 0.06806 0.23673 0.06806 C 0.2435 0.06713 0.2504 0.06759 0.25704 0.06528 C 0.25834 0.06459 0.25834 0.06088 0.25938 0.05972 C 0.26173 0.05672 0.26446 0.05463 0.26719 0.05278 C 0.27566 0.0463 0.28139 0.04097 0.28985 0.0375 C 0.29167 0.03658 0.2935 0.03658 0.29532 0.03611 C 0.2974 0.03472 0.29949 0.03334 0.30157 0.03195 C 0.30339 0.03056 0.30508 0.02847 0.30704 0.02778 C 0.31003 0.02616 0.31329 0.02593 0.31641 0.025 C 0.31771 0.02361 0.31889 0.02176 0.32032 0.02084 C 0.32292 0.01875 0.32592 0.01759 0.32266 0.02639 C 0.32214 0.02755 0.32097 0.02709 0.32032 0.02778 C 0.31316 0.03403 0.32396 0.02709 0.31407 0.03195 C 0.31251 0.03264 0.30938 0.03472 0.30938 0.03472 C 0.3086 0.03426 0.30756 0.03426 0.30704 0.03334 C 0.30534 0.03009 0.30691 0.01875 0.30704 0.01806 C 0.30769 0.01482 0.31238 0.01412 0.31329 0.01389 C 0.31654 0.01505 0.32149 0.01412 0.32344 0.02084 C 0.32396 0.02292 0.32396 0.02547 0.32423 0.02778 C 0.32318 0.05139 0.32722 0.05648 0.32032 0.06667 C 0.31954 0.06759 0.31876 0.06875 0.31798 0.06945 C 0.31693 0.07014 0.31589 0.07037 0.31485 0.07084 C 0.31173 0.07037 0.30847 0.07084 0.30548 0.06945 C 0.30443 0.06875 0.30391 0.06644 0.30313 0.06528 C 0.29975 0.06065 0.29844 0.06065 0.2961 0.05556 C 0.29493 0.05278 0.29428 0.04954 0.29298 0.04722 C 0.29193 0.04537 0.29076 0.04352 0.28985 0.04167 C 0.28868 0.03935 0.28659 0.03218 0.28594 0.03056 L 0.28282 0.025 " pathEditMode="relative" ptsTypes="AAAAAAAAAAAAAAAAAAAAAAAAAAAAAAAAAAAAAAAAAAAAAAAAAAAAAAAAAAAAAAAAAAAAAAAAAAAAAAAAAAAAAAAAAAAAAAAAAAAAAAAAAAAAAAAAAAAAAA">
                                      <p:cBhvr>
                                        <p:cTn id="1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1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01914 0.359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7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106"/>
            <a:ext cx="6096000" cy="6841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253">
            <a:off x="7887869" y="2841561"/>
            <a:ext cx="329192" cy="381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05" y="3429000"/>
            <a:ext cx="320610" cy="371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71" y="2222042"/>
            <a:ext cx="393534" cy="456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91" y="2807467"/>
            <a:ext cx="305469" cy="354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46" y="2651264"/>
            <a:ext cx="459540" cy="532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23" y="2371865"/>
            <a:ext cx="528549" cy="6126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529" y="679774"/>
            <a:ext cx="549375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781050"/>
            <a:ext cx="2902226" cy="7207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998765" y="3975109"/>
          <a:ext cx="2212453" cy="2882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5" imgW="838080" imgH="1091880" progId="">
                  <p:embed/>
                </p:oleObj>
              </mc:Choice>
              <mc:Fallback>
                <p:oleObj r:id="rId5" imgW="838080" imgH="1091880" progId="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98765" y="3975109"/>
                        <a:ext cx="2212453" cy="2882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Callout 11"/>
          <p:cNvSpPr/>
          <p:nvPr/>
        </p:nvSpPr>
        <p:spPr>
          <a:xfrm>
            <a:off x="8194130" y="817741"/>
            <a:ext cx="2550055" cy="2439477"/>
          </a:xfrm>
          <a:prstGeom prst="wedgeEllipseCallout">
            <a:avLst>
              <a:gd name="adj1" fmla="val 49024"/>
              <a:gd name="adj2" fmla="val 7944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৬টা</a:t>
            </a:r>
            <a:endParaRPr lang="en-US" sz="9600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2743" y="546216"/>
            <a:ext cx="7758805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গাছে কয়টা আম রইল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298371" y="1261670"/>
            <a:ext cx="2746481" cy="2050793"/>
          </a:xfrm>
          <a:prstGeom prst="wedgeEllipseCallout">
            <a:avLst>
              <a:gd name="adj1" fmla="val -23917"/>
              <a:gd name="adj2" fmla="val 7622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৩টা</a:t>
            </a:r>
            <a:endParaRPr lang="en-US" sz="8800" dirty="0">
              <a:solidFill>
                <a:schemeClr val="tx1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5486" y="3838372"/>
          <a:ext cx="2284412" cy="301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7" imgW="414360" imgH="548280" progId="">
                  <p:embed/>
                </p:oleObj>
              </mc:Choice>
              <mc:Fallback>
                <p:oleObj r:id="rId7" imgW="414360" imgH="548280" progId="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486" y="3838372"/>
                        <a:ext cx="2284412" cy="3019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2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692 0.474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0352 0.572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0125 0.535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193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Saiful Islam</cp:lastModifiedBy>
  <cp:revision>7</cp:revision>
  <dcterms:created xsi:type="dcterms:W3CDTF">2020-06-24T16:42:21Z</dcterms:created>
  <dcterms:modified xsi:type="dcterms:W3CDTF">2020-06-28T14:43:26Z</dcterms:modified>
</cp:coreProperties>
</file>