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1" r:id="rId5"/>
    <p:sldId id="266" r:id="rId6"/>
    <p:sldId id="264" r:id="rId7"/>
    <p:sldId id="298" r:id="rId8"/>
    <p:sldId id="302" r:id="rId9"/>
    <p:sldId id="301" r:id="rId10"/>
    <p:sldId id="303" r:id="rId11"/>
    <p:sldId id="304" r:id="rId12"/>
    <p:sldId id="305" r:id="rId13"/>
    <p:sldId id="275" r:id="rId14"/>
    <p:sldId id="276" r:id="rId15"/>
    <p:sldId id="277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447B-9379-4497-9735-C780CC03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CEC3D-B6FF-479D-B20C-36A81A9B5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8F1A-1884-458C-8124-1AD456FD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38F2-EB1A-454D-BFC1-25CFE04B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EF7DB-87B5-4D6E-A2B0-3A2D268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1D97-ABC3-4657-8FC6-9B2B2421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5A9A1-140E-4539-91C1-55E9FCE6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8F9E-D69C-42D5-AA92-7E7445AB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5DDA-E434-44A2-8608-CFD223FC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E807-9EA4-4A80-B8DD-BB7CAD2B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FF1F1-0AFD-40D8-8A6D-C6E78DB86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3D7BE-1954-49E4-A088-C9F5D05DA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ACE5E-A706-4BB4-9748-8F55906B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E45A-568F-48D8-AA2D-A57040C3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328B1-7850-49DC-9AA2-AF5F75A5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389C-F34F-4F41-B0AA-C7A0F926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8A97F-0342-4AE3-8A1E-E7FA8DCF8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0E60-9A68-4965-A0F6-E4ACF7B5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3DE52-C1CD-4566-B3EF-E8C23137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2FBB-7508-4964-96AF-BE88260C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DA51-8842-4AA3-ADFF-5293A298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F69E-1018-4806-BE2A-B2338274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14C1A-B344-48EC-92F8-EE61E93A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C6458-2323-4471-9A2C-9AB7D20E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D4C2-E16C-4A70-BCCE-4933FBC1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904B-69A8-4A14-A073-4066DC2B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A2D56-4767-48D6-BDF1-0A79675DE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008CB-C13C-423E-9E68-31462A21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6DFBA-ECC0-40B2-876D-6FA3A058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FD969-B89D-4EAC-82E9-805C1720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8E402-9B4F-4EBB-89A3-D954E048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9173-BEF6-4D33-A6B4-015B6441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E9444-4103-4C39-9B14-83288E910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F21FC-6872-4A36-BB2E-9E551D43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C006-B93E-410A-866D-39C4A765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DB727-0F33-48B8-AE97-575E7A9F5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C6B8F-D63A-4107-BB6D-0A5A2664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9AF8D-47FC-4DE2-B0B7-760FC6DD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6150E-BC54-4790-A0A3-30583338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A840-9031-4BA4-AEF7-96B7FF6C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51C54-F73B-4DCB-934B-BC5AAC67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A7EA3-6CA8-41A5-98A8-F620A0FC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DE985-9A67-4C0F-87F4-A42AD79D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42AD7-742B-42C6-AFDE-79849F22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4F43-6690-40A4-B261-F53C0168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B445D-EEBE-4CA9-861D-EF235A60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9EAA-A4D8-4430-9555-10434EBC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9EC9-EFE8-4EA0-A29D-FAA961D99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CCD20-D77A-4DD2-982C-30B9BC88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F489E-D297-44C3-83C6-35CDCF3B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2653-D2D8-4608-B9B1-65E1AA3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DCBA0-8633-4CC2-9BEB-F41A973E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7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7C8C-CDAC-4B1A-BAC9-E03E8C46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8519-9B62-46FC-9C4F-066C3C3AB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0372B-7DB1-4AA8-AE79-FE49233FC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F29D1-75E2-4B66-AACC-B7596A01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DA6B1-2954-4657-AD92-1485F752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6AC3C-A3B6-4364-8992-656EDE0A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2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4B2C2-9B94-46A3-AE61-FF9FC67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4EB7-E8ED-4E85-AC9D-5D31B1A6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0E73-1C0E-4DA3-8E04-BDB722688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5842-009C-4226-AE2B-B9416B6C47C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7C09B-21AC-432A-9AE8-4C942A05D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B0F7-DDDE-4A50-B2DC-6323F96C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AD230C-F57D-45E5-84EC-B3008EAEE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CA7704-731C-42A7-A9D5-DACBAF90BC0B}"/>
              </a:ext>
            </a:extLst>
          </p:cNvPr>
          <p:cNvSpPr/>
          <p:nvPr/>
        </p:nvSpPr>
        <p:spPr>
          <a:xfrm>
            <a:off x="0" y="3244334"/>
            <a:ext cx="1219199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869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E1BA90-7E53-489E-9A39-0E7C60B6A7D8}"/>
              </a:ext>
            </a:extLst>
          </p:cNvPr>
          <p:cNvSpPr/>
          <p:nvPr/>
        </p:nvSpPr>
        <p:spPr>
          <a:xfrm>
            <a:off x="0" y="0"/>
            <a:ext cx="12192000" cy="1561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খালবিল পানিতে থই থই করে।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6C17ED-194C-411D-B2C1-6A009FE83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61514"/>
            <a:ext cx="12191999" cy="5296486"/>
          </a:xfrm>
        </p:spPr>
      </p:pic>
    </p:spTree>
    <p:extLst>
      <p:ext uri="{BB962C8B-B14F-4D97-AF65-F5344CB8AC3E}">
        <p14:creationId xmlns:p14="http://schemas.microsoft.com/office/powerpoint/2010/main" val="21718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180A6C-E7EF-4284-8263-262564A2CC33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 ডাকে ঘ্যাঙর ঘ্যাং।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9D02B5-F6A6-48D1-B27B-17CDB2CF6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13244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2190EA-952B-457A-9E66-5267470A5E67}"/>
              </a:ext>
            </a:extLst>
          </p:cNvPr>
          <p:cNvSpPr/>
          <p:nvPr/>
        </p:nvSpPr>
        <p:spPr>
          <a:xfrm>
            <a:off x="0" y="1"/>
            <a:ext cx="12192000" cy="15193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 আর কেয়ার গন্ধে বাতাস ভরপুর থাকে।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166D4D-9DB6-4535-B46F-FF4B45148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9311"/>
            <a:ext cx="6096000" cy="533868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0B02D-069B-4A6B-9F75-7714706DE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519312"/>
            <a:ext cx="6096000" cy="53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3DB46C-F672-4C49-80C8-2ED93C795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44617"/>
            <a:ext cx="12191999" cy="55133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91758B-C207-4F21-B294-F7A82D44E3E8}"/>
              </a:ext>
            </a:extLst>
          </p:cNvPr>
          <p:cNvSpPr/>
          <p:nvPr/>
        </p:nvSpPr>
        <p:spPr>
          <a:xfrm>
            <a:off x="0" y="0"/>
            <a:ext cx="12192000" cy="13280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শব্দ গঠন </a:t>
            </a:r>
            <a:endParaRPr lang="en-US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E4F0F-2AB3-415F-99FD-82A1C0640E98}"/>
              </a:ext>
            </a:extLst>
          </p:cNvPr>
          <p:cNvSpPr/>
          <p:nvPr/>
        </p:nvSpPr>
        <p:spPr>
          <a:xfrm>
            <a:off x="0" y="1753642"/>
            <a:ext cx="219986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2DB05-9BFA-4AAD-9C98-10D886D5FEA7}"/>
              </a:ext>
            </a:extLst>
          </p:cNvPr>
          <p:cNvSpPr/>
          <p:nvPr/>
        </p:nvSpPr>
        <p:spPr>
          <a:xfrm>
            <a:off x="3422373" y="1770207"/>
            <a:ext cx="209384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</a:rPr>
              <a:t>ষ 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bn-BD" sz="6000" dirty="0">
                <a:solidFill>
                  <a:srgbClr val="FF0000"/>
                </a:solidFill>
              </a:rPr>
              <a:t> </a:t>
            </a:r>
            <a:r>
              <a:rPr lang="bn-BD" sz="6000" dirty="0"/>
              <a:t> </a:t>
            </a:r>
            <a:endParaRPr lang="en-US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7456C-AD5F-4E96-A309-7289B1764D5F}"/>
              </a:ext>
            </a:extLst>
          </p:cNvPr>
          <p:cNvSpPr/>
          <p:nvPr/>
        </p:nvSpPr>
        <p:spPr>
          <a:xfrm>
            <a:off x="6619459" y="1753642"/>
            <a:ext cx="2093843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A3933-DA1B-4BFA-930E-F5193FA9D834}"/>
              </a:ext>
            </a:extLst>
          </p:cNvPr>
          <p:cNvSpPr/>
          <p:nvPr/>
        </p:nvSpPr>
        <p:spPr>
          <a:xfrm>
            <a:off x="9816549" y="1753642"/>
            <a:ext cx="2093843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0B6D63A5-9645-41F7-ABA6-7FCBD64606F1}"/>
              </a:ext>
            </a:extLst>
          </p:cNvPr>
          <p:cNvSpPr/>
          <p:nvPr/>
        </p:nvSpPr>
        <p:spPr>
          <a:xfrm>
            <a:off x="5732115" y="1975616"/>
            <a:ext cx="556593" cy="503582"/>
          </a:xfrm>
          <a:prstGeom prst="pl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85AF8DB-F0BD-40DF-A8B9-0BDD431C6C29}"/>
              </a:ext>
            </a:extLst>
          </p:cNvPr>
          <p:cNvSpPr/>
          <p:nvPr/>
        </p:nvSpPr>
        <p:spPr>
          <a:xfrm>
            <a:off x="8713304" y="1770207"/>
            <a:ext cx="1103243" cy="897835"/>
          </a:xfrm>
          <a:prstGeom prst="mathEqual">
            <a:avLst>
              <a:gd name="adj1" fmla="val 23520"/>
              <a:gd name="adj2" fmla="val 42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7D438E-A446-43E1-853B-81ED5AE17806}"/>
              </a:ext>
            </a:extLst>
          </p:cNvPr>
          <p:cNvSpPr/>
          <p:nvPr/>
        </p:nvSpPr>
        <p:spPr>
          <a:xfrm>
            <a:off x="2199857" y="1959051"/>
            <a:ext cx="1222510" cy="50358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C21AD6-78AF-4ABC-8C8D-A9ADF3ECABF1}"/>
              </a:ext>
            </a:extLst>
          </p:cNvPr>
          <p:cNvSpPr/>
          <p:nvPr/>
        </p:nvSpPr>
        <p:spPr>
          <a:xfrm>
            <a:off x="0" y="4165287"/>
            <a:ext cx="219986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8F0746-C53E-42ED-BFC8-372741C95B35}"/>
              </a:ext>
            </a:extLst>
          </p:cNvPr>
          <p:cNvSpPr/>
          <p:nvPr/>
        </p:nvSpPr>
        <p:spPr>
          <a:xfrm>
            <a:off x="3422373" y="4181852"/>
            <a:ext cx="209384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</a:rPr>
              <a:t>ন  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bn-BD" sz="6000" dirty="0">
                <a:solidFill>
                  <a:srgbClr val="FF0000"/>
                </a:solidFill>
              </a:rPr>
              <a:t> </a:t>
            </a:r>
            <a:r>
              <a:rPr lang="bn-BD" sz="6000" dirty="0"/>
              <a:t> </a:t>
            </a:r>
            <a:endParaRPr lang="en-US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0C801D-507D-46E6-8CA9-F63E4B36DB2B}"/>
              </a:ext>
            </a:extLst>
          </p:cNvPr>
          <p:cNvSpPr/>
          <p:nvPr/>
        </p:nvSpPr>
        <p:spPr>
          <a:xfrm>
            <a:off x="6619461" y="4165287"/>
            <a:ext cx="2093843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 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8820C7-19EB-4B8E-8AC2-15A06C4E43AD}"/>
              </a:ext>
            </a:extLst>
          </p:cNvPr>
          <p:cNvSpPr/>
          <p:nvPr/>
        </p:nvSpPr>
        <p:spPr>
          <a:xfrm>
            <a:off x="9816549" y="4165287"/>
            <a:ext cx="2093843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81F6CF1C-9C88-43BE-8446-4D6AC187DA54}"/>
              </a:ext>
            </a:extLst>
          </p:cNvPr>
          <p:cNvSpPr/>
          <p:nvPr/>
        </p:nvSpPr>
        <p:spPr>
          <a:xfrm>
            <a:off x="8713304" y="4181852"/>
            <a:ext cx="1103243" cy="897835"/>
          </a:xfrm>
          <a:prstGeom prst="mathEqual">
            <a:avLst>
              <a:gd name="adj1" fmla="val 23520"/>
              <a:gd name="adj2" fmla="val 42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3849BFF-06EB-4846-9DDD-FCAD7C4C7D26}"/>
              </a:ext>
            </a:extLst>
          </p:cNvPr>
          <p:cNvSpPr/>
          <p:nvPr/>
        </p:nvSpPr>
        <p:spPr>
          <a:xfrm>
            <a:off x="2199857" y="4441373"/>
            <a:ext cx="1222510" cy="50358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F6D57F74-773F-478B-AA7C-BAE8DF5FDE4C}"/>
              </a:ext>
            </a:extLst>
          </p:cNvPr>
          <p:cNvSpPr/>
          <p:nvPr/>
        </p:nvSpPr>
        <p:spPr>
          <a:xfrm>
            <a:off x="5732115" y="4370696"/>
            <a:ext cx="556593" cy="503582"/>
          </a:xfrm>
          <a:prstGeom prst="pl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7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3" grpId="0" animBg="1"/>
      <p:bldP spid="4" grpId="0" animBg="1"/>
      <p:bldP spid="5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BB1807-97AB-43DE-8323-FA82B35092FC}"/>
              </a:ext>
            </a:extLst>
          </p:cNvPr>
          <p:cNvSpPr/>
          <p:nvPr/>
        </p:nvSpPr>
        <p:spPr>
          <a:xfrm>
            <a:off x="0" y="0"/>
            <a:ext cx="12192000" cy="1392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2E696-AFBA-4934-8FA8-F920FEFB1DAD}"/>
              </a:ext>
            </a:extLst>
          </p:cNvPr>
          <p:cNvSpPr/>
          <p:nvPr/>
        </p:nvSpPr>
        <p:spPr>
          <a:xfrm>
            <a:off x="0" y="5727940"/>
            <a:ext cx="12192000" cy="11300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A5FCD-77B4-4640-987E-7609DBBE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072"/>
            <a:ext cx="12192000" cy="4335868"/>
          </a:xfrm>
        </p:spPr>
      </p:pic>
    </p:spTree>
    <p:extLst>
      <p:ext uri="{BB962C8B-B14F-4D97-AF65-F5344CB8AC3E}">
        <p14:creationId xmlns:p14="http://schemas.microsoft.com/office/powerpoint/2010/main" val="32677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E6B339-5598-463A-93CE-DB6E222FC5DE}"/>
              </a:ext>
            </a:extLst>
          </p:cNvPr>
          <p:cNvSpPr/>
          <p:nvPr/>
        </p:nvSpPr>
        <p:spPr>
          <a:xfrm>
            <a:off x="2" y="1709530"/>
            <a:ext cx="12191996" cy="5148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মাস নিয়ে বর্ষাকাল? 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আষাঢ় ও শ্রাবণ মাস নিয়ে বর্ষাকাল ।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ঋতুতে খাল বিল পানিতে থই থই করে?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বর্ষা ঋতুতে খালবিল পানিতে থই থই করে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ব্যাঙের ডাক কেমন?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ব্যাঙের ডাক</a:t>
            </a:r>
            <a:r>
              <a:rPr lang="bn-IN" dirty="0"/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ঘ্যাঙর ঘ্যাং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বর্ষা ঋতুতে কোন কোন ফুল ফোটে? 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বর্ষা ঋতুতে কদম ও কেয়া ফুল ফোটে।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DA6E7-599D-4989-88AE-B26EA458EFBC}"/>
              </a:ext>
            </a:extLst>
          </p:cNvPr>
          <p:cNvSpPr/>
          <p:nvPr/>
        </p:nvSpPr>
        <p:spPr>
          <a:xfrm>
            <a:off x="0" y="675863"/>
            <a:ext cx="12191998" cy="1033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A51B3C-A01F-4572-A424-9B2C0C301A54}"/>
              </a:ext>
            </a:extLst>
          </p:cNvPr>
          <p:cNvSpPr/>
          <p:nvPr/>
        </p:nvSpPr>
        <p:spPr>
          <a:xfrm>
            <a:off x="0" y="1"/>
            <a:ext cx="12191998" cy="6758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0163E6-20B4-44F6-8E4C-28CEEA8CB926}"/>
              </a:ext>
            </a:extLst>
          </p:cNvPr>
          <p:cNvSpPr/>
          <p:nvPr/>
        </p:nvSpPr>
        <p:spPr>
          <a:xfrm>
            <a:off x="0" y="1"/>
            <a:ext cx="12191999" cy="980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AA197-117C-41EC-B3D0-2D29062BF74C}"/>
              </a:ext>
            </a:extLst>
          </p:cNvPr>
          <p:cNvSpPr/>
          <p:nvPr/>
        </p:nvSpPr>
        <p:spPr>
          <a:xfrm>
            <a:off x="1" y="5676180"/>
            <a:ext cx="12192000" cy="11818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 সম্পর্কে ৩টি বাক্য লেখ।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13958-2632-41BA-A3F6-95F6D224E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661"/>
            <a:ext cx="12191999" cy="46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42377-C81E-4C41-BF37-E001FB157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331BEF-80C9-40BB-9C89-6B1EEC7FCF2C}"/>
              </a:ext>
            </a:extLst>
          </p:cNvPr>
          <p:cNvSpPr/>
          <p:nvPr/>
        </p:nvSpPr>
        <p:spPr>
          <a:xfrm>
            <a:off x="1" y="3244334"/>
            <a:ext cx="121919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r>
              <a:rPr lang="bn-BD" sz="9600" dirty="0">
                <a:solidFill>
                  <a:srgbClr val="FF0000"/>
                </a:solidFill>
              </a:rPr>
              <a:t> 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A98194-E4D7-4AC6-ABFF-59B3D327C114}"/>
              </a:ext>
            </a:extLst>
          </p:cNvPr>
          <p:cNvSpPr/>
          <p:nvPr/>
        </p:nvSpPr>
        <p:spPr>
          <a:xfrm>
            <a:off x="0" y="0"/>
            <a:ext cx="12192000" cy="11288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36FD8-9BC6-4B60-9211-3EF76AA8B698}"/>
              </a:ext>
            </a:extLst>
          </p:cNvPr>
          <p:cNvSpPr/>
          <p:nvPr/>
        </p:nvSpPr>
        <p:spPr>
          <a:xfrm>
            <a:off x="0" y="1128889"/>
            <a:ext cx="6265333" cy="57291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ফারুক ইসলাম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কড়লডেঙ্গা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বোয়ালখালী,চট্টগ্রাম।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2747C-7473-47D3-A306-1D2B11260B63}"/>
              </a:ext>
            </a:extLst>
          </p:cNvPr>
          <p:cNvSpPr/>
          <p:nvPr/>
        </p:nvSpPr>
        <p:spPr>
          <a:xfrm>
            <a:off x="6265333" y="1128889"/>
            <a:ext cx="5926667" cy="57291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দ্বিতীয় 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6E36AC-B07E-4830-AA99-457E364A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5" y="1128889"/>
            <a:ext cx="3657600" cy="238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41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8B0B-4599-4552-81E3-C77D68FD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9492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/>
              <a:t>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পাচ্ছো?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EE1BB9-258A-4A02-804B-D8A38E49E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492"/>
            <a:ext cx="12192000" cy="5288507"/>
          </a:xfrm>
        </p:spPr>
      </p:pic>
    </p:spTree>
    <p:extLst>
      <p:ext uri="{BB962C8B-B14F-4D97-AF65-F5344CB8AC3E}">
        <p14:creationId xmlns:p14="http://schemas.microsoft.com/office/powerpoint/2010/main" val="21855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B8FAD8-3072-4A2B-9731-FF804FA0B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DF9DD3-ABB7-4D21-802B-7B45C933C12E}"/>
              </a:ext>
            </a:extLst>
          </p:cNvPr>
          <p:cNvSpPr/>
          <p:nvPr/>
        </p:nvSpPr>
        <p:spPr>
          <a:xfrm>
            <a:off x="0" y="2828836"/>
            <a:ext cx="12323928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bn-BD" sz="6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8457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5B0E4B-A7EC-4D42-AB0A-DDAB53D9682A}"/>
              </a:ext>
            </a:extLst>
          </p:cNvPr>
          <p:cNvSpPr/>
          <p:nvPr/>
        </p:nvSpPr>
        <p:spPr>
          <a:xfrm>
            <a:off x="0" y="2967335"/>
            <a:ext cx="12191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ছয়ঋতুর দেশ </a:t>
            </a:r>
            <a:endParaRPr lang="as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 ও শ্রাবণ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ভরপুর থাকে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পর্যন্ত।</a:t>
            </a:r>
          </a:p>
          <a:p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92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F0061B-A6F5-40E6-84D2-3A4532BFFCCE}"/>
              </a:ext>
            </a:extLst>
          </p:cNvPr>
          <p:cNvSpPr/>
          <p:nvPr/>
        </p:nvSpPr>
        <p:spPr>
          <a:xfrm>
            <a:off x="0" y="0"/>
            <a:ext cx="12192000" cy="16167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D359F-CC60-42B3-B9F7-66A45C32C183}"/>
              </a:ext>
            </a:extLst>
          </p:cNvPr>
          <p:cNvSpPr/>
          <p:nvPr/>
        </p:nvSpPr>
        <p:spPr>
          <a:xfrm>
            <a:off x="0" y="1616765"/>
            <a:ext cx="12192000" cy="524123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algn="just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প্রমিত উচ্চারণে পাঠ্যাংশটি পড়তে পারবে।</a:t>
            </a:r>
          </a:p>
          <a:p>
            <a:pPr algn="just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যুক্তবর্ণ ভেঙ্গে শব্দ গঠন করতে পারবে।</a:t>
            </a:r>
          </a:p>
          <a:p>
            <a:pPr algn="just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পাঠ সংশ্লিষ্ট প্রশ্নের উত্তর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554E6C-F6DC-425F-96F9-C71C43E8D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E9684E-0F1C-4D84-81CA-2ED136B7FC4C}"/>
              </a:ext>
            </a:extLst>
          </p:cNvPr>
          <p:cNvSpPr/>
          <p:nvPr/>
        </p:nvSpPr>
        <p:spPr>
          <a:xfrm>
            <a:off x="0" y="2644170"/>
            <a:ext cx="1219199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C9C8A1-C6C1-48E5-A4CD-978BB09E3E40}"/>
              </a:ext>
            </a:extLst>
          </p:cNvPr>
          <p:cNvSpPr/>
          <p:nvPr/>
        </p:nvSpPr>
        <p:spPr>
          <a:xfrm>
            <a:off x="-1" y="0"/>
            <a:ext cx="12191999" cy="1724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 ও শ্রাবণ মাস নিয়ে বর্ষা ঋতু। </a:t>
            </a:r>
            <a:endParaRPr lang="en-US" sz="85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89EF7-D328-4F9A-8F2E-506F3D05D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/>
          <a:stretch/>
        </p:blipFill>
        <p:spPr>
          <a:xfrm>
            <a:off x="-1" y="1724628"/>
            <a:ext cx="12191998" cy="5133372"/>
          </a:xfrm>
        </p:spPr>
      </p:pic>
    </p:spTree>
    <p:extLst>
      <p:ext uri="{BB962C8B-B14F-4D97-AF65-F5344CB8AC3E}">
        <p14:creationId xmlns:p14="http://schemas.microsoft.com/office/powerpoint/2010/main" val="12978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FA7351-E9A8-4E65-8CA8-A09896231859}"/>
              </a:ext>
            </a:extLst>
          </p:cNvPr>
          <p:cNvSpPr/>
          <p:nvPr/>
        </p:nvSpPr>
        <p:spPr>
          <a:xfrm>
            <a:off x="0" y="1"/>
            <a:ext cx="12192000" cy="1724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 তখন কালো মেঘের আনাগোনা।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2A6258-2E23-40EF-BE9B-CB6F2FDC1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629"/>
            <a:ext cx="12192000" cy="5133369"/>
          </a:xfrm>
        </p:spPr>
      </p:pic>
    </p:spTree>
    <p:extLst>
      <p:ext uri="{BB962C8B-B14F-4D97-AF65-F5344CB8AC3E}">
        <p14:creationId xmlns:p14="http://schemas.microsoft.com/office/powerpoint/2010/main" val="30375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7A6C8D-3C2A-465E-8C8F-61E0B61016A3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তখন ঝম ঝম করে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নামে। 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457B67-9F87-44B2-A4F6-7E170149A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12191999" cy="5334000"/>
          </a:xfrm>
        </p:spPr>
      </p:pic>
    </p:spTree>
    <p:extLst>
      <p:ext uri="{BB962C8B-B14F-4D97-AF65-F5344CB8AC3E}">
        <p14:creationId xmlns:p14="http://schemas.microsoft.com/office/powerpoint/2010/main" val="179259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221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      ছবিতে তোমরা কি দেখতে পাচ্ছো?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l</cp:lastModifiedBy>
  <cp:revision>229</cp:revision>
  <dcterms:created xsi:type="dcterms:W3CDTF">2020-06-11T05:21:12Z</dcterms:created>
  <dcterms:modified xsi:type="dcterms:W3CDTF">2020-06-27T18:14:14Z</dcterms:modified>
</cp:coreProperties>
</file>