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9" r:id="rId14"/>
    <p:sldId id="272" r:id="rId15"/>
    <p:sldId id="268" r:id="rId16"/>
    <p:sldId id="274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2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70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2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6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7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69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9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3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0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2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5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705A96-C612-4DF6-A7B4-0412298E84AC}" type="datetimeFigureOut">
              <a:rPr lang="en-US" smtClean="0"/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5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239520"/>
            <a:ext cx="4856480" cy="413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6560" y="5709920"/>
            <a:ext cx="3464560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" y="3200400"/>
            <a:ext cx="6715760" cy="172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 (যেমন-বই, চিঠিপত্র ইত্যাদি) ছাপানোর কাজে প্রিন্টার ব্যবহার করা হয়।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40" y="2225040"/>
            <a:ext cx="5405120" cy="35153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5801360" y="2915920"/>
            <a:ext cx="6207760" cy="242824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 আউটপুট হিসেবে পাওয়ার জন্য কম্পিউটারের সাথে স্পিকার লাগানো হয়, তাই স্পিকার একটি আউটপুট ডিভাইস।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7440" y="5933440"/>
            <a:ext cx="3464560" cy="792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239520"/>
            <a:ext cx="4856480" cy="413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6560" y="5709920"/>
            <a:ext cx="3464560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" y="3200400"/>
            <a:ext cx="6715760" cy="172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বড় ছবি, ব্যানার, পোস্টার, ফেস্টুন ছাপানোর কাজে প্লটার ব্যবহার করা হয়।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40" y="1635760"/>
            <a:ext cx="5405120" cy="35153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5882640" y="1991360"/>
            <a:ext cx="6096000" cy="26720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মনিটরের দৃশ্যটি অনেক বড় করে বিশাল স্ক্রিনে দেখানোর জন্য মাল্টিমিডিয়া প্রজেক্টর ব্যবহার করা হয়।</a:t>
            </a:r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880" y="5506720"/>
            <a:ext cx="4734560" cy="792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0640" y="91440"/>
            <a:ext cx="9093200" cy="145288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0" y="1757680"/>
            <a:ext cx="12192000" cy="3383280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শ্রেণিকক্ষে মাল্টিমিডিয়া প্রজেক্টর ব্যবহার করি কেন? আলোচনা কর।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239520"/>
            <a:ext cx="4856480" cy="413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6560" y="5709920"/>
            <a:ext cx="3464560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টাচ স্ক্রিন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" y="3200400"/>
            <a:ext cx="6715760" cy="172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টাচ স্ক্রিন একই সাথে ইনপুট ও আউটপুট উভয় ডিভাইস হিসেবে কাজ করে।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6731" y="117566"/>
            <a:ext cx="8739052" cy="176348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2142309"/>
            <a:ext cx="12192000" cy="450668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বড় ছবি, ব্যানার, পোস্টারের জন্য কোন আউটপুট ডিভাইসটি ব্যবহার করা হয়?</a:t>
            </a:r>
          </a:p>
          <a:p>
            <a:pPr algn="just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প্লটার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টাচ স্ক্রিন কোন ধরনের ডিভাইস?</a:t>
            </a:r>
          </a:p>
          <a:p>
            <a:pPr algn="just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ইনপুট ও আউটপুট উভয় ধরনের ডিভাইস।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229360" y="213360"/>
            <a:ext cx="9154160" cy="1686560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03200" y="2489200"/>
            <a:ext cx="11795760" cy="346456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৫টি আউটপুট ডিভাইসের নাম লিখে তাদের কাজ বর্ণনা কর।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12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212080"/>
            <a:ext cx="12192000" cy="1645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105399" y="677237"/>
            <a:ext cx="6298915" cy="5603943"/>
          </a:xfrm>
          <a:prstGeom prst="horizontalScroll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 চক্রবর্তী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চিতোষী 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আর.এম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 চাঁদপুর।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০১৮৩৬৮১৫৬৮৭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palashd2k66@gmail.com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6" y="677237"/>
            <a:ext cx="4344744" cy="56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Desktop\Digital Content\Download Digital Content\Downloaded New Content\ICT Class VI Cover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" y="1270535"/>
            <a:ext cx="3744227" cy="43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870383" y="617838"/>
            <a:ext cx="6497834" cy="55976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ষষ্ঠ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2য়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29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2240" y="995680"/>
            <a:ext cx="8940800" cy="431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0960"/>
            <a:ext cx="12192000" cy="924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4080" y="3728720"/>
            <a:ext cx="7071360" cy="751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টেলিভিশন ও একটি রিমোট কন্ট্রোলার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69280"/>
            <a:ext cx="7071360" cy="7518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টেলিভিশন থেকে আমরা কি পাচ্ছি?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2480" y="5669280"/>
            <a:ext cx="4765040" cy="751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বা ফলাফল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80" y="4511040"/>
            <a:ext cx="7071360" cy="751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রিমোট কম্পিউটারকে কি দিচ্ছে?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44080" y="4511040"/>
            <a:ext cx="4765040" cy="7518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বা নির্দেশনা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08" y="1608823"/>
            <a:ext cx="3192300" cy="2189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352518"/>
            <a:ext cx="12192000" cy="116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86" y="2687600"/>
            <a:ext cx="2705100" cy="1949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46" y="284099"/>
            <a:ext cx="2705100" cy="1849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6" y="287846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6" y="291112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12192000" cy="68580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algn="just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	 আউটপুট ডিভাইস কী তা ব্যাখ্যা করতে পারবে;</a:t>
            </a:r>
          </a:p>
          <a:p>
            <a:pPr algn="just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	 আউটপুট ডিভাইস সমূহ সনাক্ত করতে পারবে;</a:t>
            </a:r>
          </a:p>
          <a:p>
            <a:pPr algn="just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আউটপুট ডিভাইস সমূহের কাজ বর্ণনা করতে পারবে।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60" y="20320"/>
            <a:ext cx="7711440" cy="103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1056640"/>
            <a:ext cx="12192000" cy="577088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Output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শব্দটিতে দুটি শব্দের মিশ্রণ রয়েছে।</a:t>
            </a:r>
          </a:p>
          <a:p>
            <a:pPr fontAlgn="base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Put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 হলো বাইরে এবং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put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 হলো রাখা।</a:t>
            </a:r>
          </a:p>
          <a:p>
            <a:pPr fontAlgn="base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শব্দটির অর্থ হলো “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”.</a:t>
            </a:r>
            <a:endParaRPr lang="bn-BD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মানে, কম্পিউটারে প্রসেস হওয়া প্রত্যেকটি ডাটা, এই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output device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গুলির মাধ্যমে কম্পিউটার বাইরে বের করে বা রাখে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fontAlgn="base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অর্থ্যাৎ যে সকল ডিভাইসের মাধ্যমে ফলাফল প্রদর্শিত হয়, তাদেরকে আউটপুট ডিভাইস বলে। যেমন- মনিটর, প্রিন্টার, স্পিকার ইত্যাদি।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81280"/>
            <a:ext cx="7711440" cy="103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40" y="1656080"/>
            <a:ext cx="5405120" cy="35153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6096000" y="2316480"/>
            <a:ext cx="6096000" cy="22148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ভেতর যা কিছু ঘটে তা দেখানোর জন্য মনিটর ব্যবহার করা হয়।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7440" y="5516880"/>
            <a:ext cx="3464560" cy="792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08480" y="81280"/>
            <a:ext cx="7264400" cy="2458720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560" y="2814320"/>
            <a:ext cx="10972800" cy="202184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কাকে বলে?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আউটপুট ডিভাইসের নাম বল।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</TotalTime>
  <Words>298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NikoshBAN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840 G3</dc:creator>
  <cp:lastModifiedBy>840 G3</cp:lastModifiedBy>
  <cp:revision>35</cp:revision>
  <dcterms:created xsi:type="dcterms:W3CDTF">2020-04-02T15:04:50Z</dcterms:created>
  <dcterms:modified xsi:type="dcterms:W3CDTF">2020-06-29T16:10:22Z</dcterms:modified>
</cp:coreProperties>
</file>