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1" r:id="rId4"/>
    <p:sldId id="268" r:id="rId5"/>
    <p:sldId id="259" r:id="rId6"/>
    <p:sldId id="258" r:id="rId7"/>
    <p:sldId id="269" r:id="rId8"/>
    <p:sldId id="270" r:id="rId9"/>
    <p:sldId id="271" r:id="rId10"/>
    <p:sldId id="260" r:id="rId11"/>
    <p:sldId id="272" r:id="rId12"/>
    <p:sldId id="273" r:id="rId13"/>
    <p:sldId id="26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9"/>
    <a:srgbClr val="CC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70" d="100"/>
          <a:sy n="70" d="100"/>
        </p:scale>
        <p:origin x="-1290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19400"/>
            <a:ext cx="8382000" cy="3886200"/>
          </a:xfrm>
        </p:spPr>
        <p:txBody>
          <a:bodyPr>
            <a:noAutofit/>
          </a:bodyPr>
          <a:lstStyle/>
          <a:p>
            <a:pPr algn="l"/>
            <a:r>
              <a:rPr lang="en-US" sz="4000" b="1" u="sng" dirty="0" err="1" smtClean="0">
                <a:solidFill>
                  <a:srgbClr val="CCFF33"/>
                </a:solidFill>
                <a:latin typeface="SutonnyMJ" pitchFamily="2" charset="0"/>
                <a:cs typeface="SutonnyMJ" pitchFamily="2" charset="0"/>
              </a:rPr>
              <a:t>Dc¯’vcbvqt</a:t>
            </a:r>
            <a:endParaRPr lang="en-US" sz="4000" b="1" u="sng" dirty="0" smtClean="0">
              <a:solidFill>
                <a:srgbClr val="CCFF33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DËg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Kzgvi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miKvi</a:t>
            </a:r>
            <a:endParaRPr lang="en-US" sz="54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we. Gm. wm. (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Abvm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©), 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Gg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. Gm. wm.(</a:t>
            </a:r>
            <a:r>
              <a:rPr lang="en-US" sz="2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MwYZ</a:t>
            </a:r>
            <a:r>
              <a:rPr lang="en-US" sz="2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</a:t>
            </a:r>
          </a:p>
          <a:p>
            <a:pPr algn="l">
              <a:spcBef>
                <a:spcPts val="0"/>
              </a:spcBef>
            </a:pP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32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</a:p>
          <a:p>
            <a:pPr algn="l">
              <a:spcBef>
                <a:spcPts val="0"/>
              </a:spcBef>
            </a:pP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eiæov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nvRx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bvqve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Avjx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cvBjU</a:t>
            </a: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44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we`¨vjq</a:t>
            </a:r>
            <a:endParaRPr lang="en-US" sz="44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eiæov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pPr algn="l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724400" y="228600"/>
            <a:ext cx="441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welqt</a:t>
            </a:r>
            <a:r>
              <a:rPr lang="en-US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D”PZi</a:t>
            </a:r>
            <a:r>
              <a:rPr lang="en-US" sz="40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utonnyMJ" pitchFamily="2" charset="0"/>
                <a:cs typeface="SutonnyMJ" pitchFamily="2" charset="0"/>
              </a:rPr>
              <a:t>MwYZ</a:t>
            </a:r>
            <a:endParaRPr lang="en-US" sz="4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28600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400" b="1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kÖwYt</a:t>
            </a:r>
            <a:r>
              <a:rPr lang="en-US" sz="4400" b="1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beg I `kg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914400"/>
            <a:ext cx="5029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`kg </a:t>
            </a:r>
            <a:r>
              <a:rPr lang="en-US" sz="4400" b="1" dirty="0" err="1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Aa¨vq</a:t>
            </a:r>
            <a:endParaRPr lang="en-US" sz="4400" b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2446360"/>
            <a:ext cx="426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Dcjä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Abykxjbx-10.1,10.2)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wZi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e¨envit</a:t>
            </a:r>
            <a:endParaRPr lang="en-US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Content Placeholder 43" descr="Screenshot (11).png"/>
          <p:cNvPicPr>
            <a:picLocks noGrp="1" noChangeAspect="1"/>
          </p:cNvPicPr>
          <p:nvPr>
            <p:ph idx="1"/>
          </p:nvPr>
        </p:nvPicPr>
        <p:blipFill>
          <a:blip r:embed="rId2"/>
          <a:srcRect l="2749" t="40425" r="8730" b="51064"/>
          <a:stretch>
            <a:fillRect/>
          </a:stretch>
        </p:blipFill>
        <p:spPr>
          <a:xfrm>
            <a:off x="228600" y="1905000"/>
            <a:ext cx="8610600" cy="1143000"/>
          </a:xfrm>
        </p:spPr>
      </p:pic>
      <p:sp>
        <p:nvSpPr>
          <p:cNvPr id="4" name="Rectangle 3"/>
          <p:cNvSpPr/>
          <p:nvPr/>
        </p:nvSpPr>
        <p:spPr>
          <a:xfrm>
            <a:off x="228600" y="1371600"/>
            <a:ext cx="8610600" cy="6096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800" u="sng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m~Ît</a:t>
            </a:r>
            <a:r>
              <a:rPr lang="en-US" sz="105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baseline="30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733800" y="30480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A_ev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Picture 47" descr="Screenshot (16).png"/>
          <p:cNvPicPr>
            <a:picLocks noChangeAspect="1"/>
          </p:cNvPicPr>
          <p:nvPr/>
        </p:nvPicPr>
        <p:blipFill>
          <a:blip r:embed="rId3"/>
          <a:srcRect l="19167" t="39625" r="31487" b="51482"/>
          <a:stretch>
            <a:fillRect/>
          </a:stretch>
        </p:blipFill>
        <p:spPr>
          <a:xfrm>
            <a:off x="0" y="3733800"/>
            <a:ext cx="89154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Rectangle 48"/>
          <p:cNvSpPr/>
          <p:nvPr/>
        </p:nvSpPr>
        <p:spPr>
          <a:xfrm>
            <a:off x="762000" y="51816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</a:t>
            </a:r>
            <a:r>
              <a:rPr lang="en-US" sz="48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800" baseline="30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</a:t>
            </a:r>
            <a:r>
              <a:rPr lang="en-US" sz="48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Kiv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Dfq‡ÿ‡Î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hvq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85" name="Picture 4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257800"/>
            <a:ext cx="618435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wZi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e¨envit</a:t>
            </a:r>
            <a:endParaRPr lang="en-US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533400" y="1143000"/>
            <a:ext cx="8077200" cy="1066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mgm¨vt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(1+2/x)</a:t>
            </a:r>
            <a:r>
              <a:rPr lang="en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5g c`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3" name="Picture 12" descr="Screenshot (17).png"/>
          <p:cNvPicPr>
            <a:picLocks noChangeAspect="1"/>
          </p:cNvPicPr>
          <p:nvPr/>
        </p:nvPicPr>
        <p:blipFill>
          <a:blip r:embed="rId2"/>
          <a:srcRect l="10833" t="36660" r="19167" b="11463"/>
          <a:stretch>
            <a:fillRect/>
          </a:stretch>
        </p:blipFill>
        <p:spPr>
          <a:xfrm>
            <a:off x="381000" y="2590800"/>
            <a:ext cx="83820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144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MvwYwZK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mgm¨vit</a:t>
            </a:r>
            <a:endParaRPr lang="en-US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8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Snip Diagonal Corner Rectangle 11"/>
          <p:cNvSpPr/>
          <p:nvPr/>
        </p:nvSpPr>
        <p:spPr>
          <a:xfrm>
            <a:off x="228600" y="1143000"/>
            <a:ext cx="8686800" cy="12954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mgm¨vt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(1-x)</a:t>
            </a:r>
            <a:r>
              <a:rPr lang="en-US" sz="4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(1+x)</a:t>
            </a:r>
            <a:r>
              <a:rPr lang="en-US" sz="4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wZ‡Z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4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mnM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|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7" name="Picture 6" descr="Screenshot (20).png"/>
          <p:cNvPicPr>
            <a:picLocks noChangeAspect="1"/>
          </p:cNvPicPr>
          <p:nvPr/>
        </p:nvPicPr>
        <p:blipFill>
          <a:blip r:embed="rId2"/>
          <a:srcRect l="14702" t="26052" r="9702" b="13962"/>
          <a:stretch>
            <a:fillRect/>
          </a:stretch>
        </p:blipFill>
        <p:spPr>
          <a:xfrm>
            <a:off x="304800" y="2546437"/>
            <a:ext cx="8534400" cy="3977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5410201"/>
          </a:xfrm>
        </p:spPr>
        <p:txBody>
          <a:bodyPr>
            <a:noAutofit/>
          </a:bodyPr>
          <a:lstStyle/>
          <a:p>
            <a:pPr marL="91440">
              <a:spcBef>
                <a:spcPts val="600"/>
              </a:spcBef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Qvov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N‡ii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evB‡i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hve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91440">
              <a:spcBef>
                <a:spcPts val="600"/>
              </a:spcBef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mvevb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n¨vÛIqvm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nvZ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91440">
              <a:spcBef>
                <a:spcPts val="600"/>
              </a:spcBef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evB‡i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h_vwbq‡g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¯‹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91440">
              <a:spcBef>
                <a:spcPts val="600"/>
              </a:spcBef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iZ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eRvq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ivL‡ev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91440">
              <a:spcBef>
                <a:spcPts val="600"/>
              </a:spcBef>
            </a:pP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¯^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v¯’¨wewa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Rvb‡ev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Pje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91440">
              <a:spcBef>
                <a:spcPts val="600"/>
              </a:spcBef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wbqwgZ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cov‡jLv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kixiPP©v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91440">
              <a:spcBef>
                <a:spcPts val="600"/>
              </a:spcBef>
            </a:pP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N‡ii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h_vmva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gv-evev‡K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mvnvh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304800"/>
            <a:ext cx="7924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COVIT19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wb‡`©kbv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08" y="838200"/>
            <a:ext cx="8991600" cy="57912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51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>
              <a:buNone/>
            </a:pPr>
            <a:r>
              <a:rPr lang="en-US" sz="87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AbjvBb</a:t>
            </a:r>
            <a:r>
              <a:rPr lang="en-US" sz="87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7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87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7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AskMÖnY</a:t>
            </a:r>
            <a:r>
              <a:rPr lang="en-US" sz="87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7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87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7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87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87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mevB‡K</a:t>
            </a:r>
            <a:endParaRPr lang="en-US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49300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9300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493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cÖZ¨vwkZ</a:t>
            </a:r>
            <a:r>
              <a:rPr lang="en-US" sz="6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wkLbdjt</a:t>
            </a: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jvf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Kie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c¨vm‡Kj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wÎfzR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ˆ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Zix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Zvi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wkLe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n!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aseline="30000" dirty="0" err="1" smtClean="0"/>
              <a:t>n</a:t>
            </a:r>
            <a:r>
              <a:rPr lang="en-US" sz="4400" dirty="0" err="1" smtClean="0"/>
              <a:t>C</a:t>
            </a:r>
            <a:r>
              <a:rPr lang="en-US" sz="4400" baseline="-25000" dirty="0" err="1" smtClean="0"/>
              <a:t>r</a:t>
            </a:r>
            <a:r>
              <a:rPr lang="en-US" sz="4400" dirty="0" smtClean="0"/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Rvbe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Rb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cvie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MvwYwZK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mgvavb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cvie</a:t>
            </a:r>
            <a:r>
              <a:rPr lang="en-US" sz="4400" dirty="0" smtClean="0">
                <a:solidFill>
                  <a:schemeClr val="bg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44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yBwU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mgš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MwVZ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exRMwYZxq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ivwk‡K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5400" i="1" dirty="0" smtClean="0">
                <a:latin typeface="Times New Roman" pitchFamily="18" charset="0"/>
                <a:cs typeface="Times New Roman" pitchFamily="18" charset="0"/>
              </a:rPr>
              <a:t>Binomials</a:t>
            </a:r>
            <a:r>
              <a:rPr lang="en-US" sz="5400" i="1" dirty="0" smtClean="0">
                <a:latin typeface="SutonnyMJ" pitchFamily="2" charset="0"/>
                <a:cs typeface="SutonnyMJ" pitchFamily="2" charset="0"/>
              </a:rPr>
              <a:t>) </a:t>
            </a:r>
            <a:r>
              <a:rPr lang="en-US" sz="5400" i="1" dirty="0" err="1" smtClean="0">
                <a:latin typeface="SutonnyMJ" pitchFamily="2" charset="0"/>
                <a:cs typeface="SutonnyMJ" pitchFamily="2" charset="0"/>
              </a:rPr>
              <a:t>ivwk</a:t>
            </a:r>
            <a:r>
              <a:rPr lang="en-US" sz="5400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i="1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5400" i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i="1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5400" i="1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>
              <a:buNone/>
            </a:pPr>
            <a:r>
              <a:rPr lang="en-US" sz="48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3a+5b, x-4y, pq-3r etc.</a:t>
            </a:r>
            <a:endParaRPr lang="en-US" sz="2000" i="1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ivwki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Nv‡Zi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we‡kølY‡K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None/>
            </a:pPr>
            <a:r>
              <a:rPr lang="en-US" sz="4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3a+5b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x-4y</a:t>
            </a: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4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etc</a:t>
            </a:r>
            <a:endParaRPr lang="en-US" sz="1800" i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5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000" y="23880"/>
            <a:ext cx="4621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ivwk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Zvi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5624"/>
            <a:ext cx="28194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54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endParaRPr lang="en-US" sz="5400" b="1" baseline="30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54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5400" b="1" baseline="30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54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5400" b="1" baseline="30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54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5400" b="1" baseline="30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a+b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54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54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87880" y="994016"/>
            <a:ext cx="5410200" cy="4191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5400" b="1" i="0" u="none" strike="noStrike" kern="1200" cap="none" spc="0" normalizeH="0" baseline="3000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a+b</a:t>
            </a:r>
            <a:endParaRPr kumimoji="0" lang="en-US" sz="5400" b="1" i="0" u="none" strike="noStrike" kern="1200" cap="none" spc="0" normalizeH="0" baseline="3000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5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+2ab+b</a:t>
            </a:r>
            <a:r>
              <a:rPr kumimoji="0" lang="en-US" sz="5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r>
              <a:rPr kumimoji="0" lang="en-US" sz="5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+3a</a:t>
            </a:r>
            <a:r>
              <a:rPr kumimoji="0" lang="en-US" sz="5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b+3ab</a:t>
            </a:r>
            <a:r>
              <a:rPr kumimoji="0" lang="en-US" sz="5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+b</a:t>
            </a:r>
            <a:r>
              <a:rPr kumimoji="0" lang="en-US" sz="54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4991672"/>
            <a:ext cx="685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5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+4a</a:t>
            </a:r>
            <a:r>
              <a:rPr lang="en-US" sz="5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b+6a</a:t>
            </a:r>
            <a:r>
              <a:rPr lang="en-US" sz="5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5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+4ab</a:t>
            </a:r>
            <a:r>
              <a:rPr lang="en-US" sz="5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5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+b</a:t>
            </a:r>
            <a:r>
              <a:rPr lang="en-US" sz="5000" b="1" baseline="30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68240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u="sng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wKQz</a:t>
            </a:r>
            <a:r>
              <a:rPr lang="en-US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u="sng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u="sng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4400" b="1" u="sng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400" b="1" u="sng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endParaRPr lang="en-US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609600"/>
            <a:ext cx="8153400" cy="3886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en-US" sz="4000" b="1" i="0" u="none" strike="noStrike" kern="1200" cap="none" spc="0" normalizeH="0" baseline="3000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		1</a:t>
            </a:r>
            <a:endParaRPr kumimoji="0" lang="en-US" sz="4000" b="1" i="0" u="none" strike="noStrike" kern="1200" cap="none" spc="0" normalizeH="0" baseline="3000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731520" lvl="1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			2	     1</a:t>
            </a:r>
            <a:endParaRPr kumimoji="0" lang="en-US" sz="4000" b="1" i="0" u="none" strike="noStrike" kern="1200" cap="none" spc="0" normalizeH="0" baseline="3000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		3		3		1</a:t>
            </a:r>
            <a:endParaRPr kumimoji="0" lang="en-US" sz="4000" b="1" i="0" u="none" strike="noStrike" kern="1200" cap="none" spc="0" normalizeH="0" baseline="3000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		4		6		4		1</a:t>
            </a:r>
            <a:endParaRPr lang="en-US" sz="4000" b="1" baseline="30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000" b="1" i="0" u="none" strike="noStrike" kern="1200" cap="none" spc="0" normalizeH="0" baseline="3000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4712" y="40944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c¨vm‡Kj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wÎfzR</a:t>
            </a:r>
            <a:endParaRPr lang="en-US" sz="4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482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	    5		  10		   10	  	     5	          1</a:t>
            </a:r>
            <a:endParaRPr lang="en-US" sz="4000" b="1" baseline="300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228600" y="762000"/>
            <a:ext cx="8915400" cy="4343400"/>
          </a:xfrm>
          <a:prstGeom prst="triangle">
            <a:avLst>
              <a:gd name="adj" fmla="val 47188"/>
            </a:avLst>
          </a:prstGeom>
          <a:noFill/>
          <a:ln w="10160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5486400"/>
            <a:ext cx="58368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c‡ii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jvBb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wb‡R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endParaRPr lang="en-US" sz="54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10" grpId="0" animBg="1"/>
      <p:bldP spid="10" grpId="1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457200"/>
          </a:xfrm>
        </p:spPr>
        <p:txBody>
          <a:bodyPr>
            <a:noAutofit/>
          </a:bodyPr>
          <a:lstStyle/>
          <a:p>
            <a:pPr lvl="0"/>
            <a:r>
              <a:rPr lang="en-US" sz="4400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c¨vm‡Kj</a:t>
            </a:r>
            <a:r>
              <a:rPr lang="en-US" sz="4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wÎfy‡Ri</a:t>
            </a:r>
            <a:r>
              <a:rPr lang="en-US" sz="4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c`msL¨v</a:t>
            </a:r>
            <a:r>
              <a:rPr lang="en-US" sz="4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4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4400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u="sng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</a:t>
            </a:r>
            <a:endParaRPr lang="en-US" sz="4400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 descr="Screenshot (8).png"/>
          <p:cNvPicPr>
            <a:picLocks noGrp="1" noChangeAspect="1"/>
          </p:cNvPicPr>
          <p:nvPr>
            <p:ph idx="1"/>
          </p:nvPr>
        </p:nvPicPr>
        <p:blipFill>
          <a:blip r:embed="rId2"/>
          <a:srcRect l="27552" t="32297" r="40240" b="36455"/>
          <a:stretch>
            <a:fillRect/>
          </a:stretch>
        </p:blipFill>
        <p:spPr>
          <a:xfrm>
            <a:off x="1219200" y="685800"/>
            <a:ext cx="7924800" cy="4724400"/>
          </a:xfrm>
          <a:ln w="0">
            <a:solidFill>
              <a:schemeClr val="bg1"/>
            </a:solidFill>
          </a:ln>
        </p:spPr>
      </p:pic>
      <p:pic>
        <p:nvPicPr>
          <p:cNvPr id="6" name="Content Placeholder 4" descr="Screenshot (8).png"/>
          <p:cNvPicPr>
            <a:picLocks noChangeAspect="1"/>
          </p:cNvPicPr>
          <p:nvPr/>
        </p:nvPicPr>
        <p:blipFill>
          <a:blip r:embed="rId3"/>
          <a:srcRect l="34064" t="27273" r="44964" b="39076"/>
          <a:stretch>
            <a:fillRect/>
          </a:stretch>
        </p:blipFill>
        <p:spPr>
          <a:xfrm>
            <a:off x="2819400" y="1371600"/>
            <a:ext cx="4953000" cy="3886200"/>
          </a:xfrm>
          <a:prstGeom prst="rect">
            <a:avLst/>
          </a:prstGeom>
        </p:spPr>
      </p:pic>
      <p:sp>
        <p:nvSpPr>
          <p:cNvPr id="7" name="Snip Diagonal Corner Rectangle 6"/>
          <p:cNvSpPr/>
          <p:nvPr/>
        </p:nvSpPr>
        <p:spPr>
          <a:xfrm>
            <a:off x="1600200" y="1295400"/>
            <a:ext cx="1143000" cy="457200"/>
          </a:xfrm>
          <a:prstGeom prst="snip2Diag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10204"/>
            <a:ext cx="8991600" cy="14478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c¨vm‡Kj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wÎfzR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e¨venvi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wØc`x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wbY©qt</a:t>
            </a:r>
            <a:endParaRPr lang="en-US" sz="5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457200" y="1639608"/>
            <a:ext cx="8077200" cy="1066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mgm¨vt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c¨vm‡Kj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wÎfz‡Ri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1-3x)</a:t>
            </a:r>
            <a:r>
              <a:rPr lang="en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we¯Í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…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wZ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971800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mgvavbt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c¨vm‡Kj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wÎfz‡Ri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 descr="Screenshot (13).png"/>
          <p:cNvPicPr>
            <a:picLocks noChangeAspect="1"/>
          </p:cNvPicPr>
          <p:nvPr/>
        </p:nvPicPr>
        <p:blipFill>
          <a:blip r:embed="rId2"/>
          <a:srcRect l="10833" t="28162" r="27500" b="51087"/>
          <a:stretch>
            <a:fillRect/>
          </a:stretch>
        </p:blipFill>
        <p:spPr>
          <a:xfrm>
            <a:off x="355975" y="3905536"/>
            <a:ext cx="8478983" cy="2465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914400" y="304800"/>
            <a:ext cx="7239000" cy="1066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n!(Factorial)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wbY©qt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125" y="1432974"/>
            <a:ext cx="8955975" cy="48154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1100" b="1" u="sng" dirty="0" smtClean="0">
              <a:solidFill>
                <a:schemeClr val="tx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n!=n(n-1)(n-2)(n-3).........3.2.1</a:t>
            </a:r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5!= 5.4.3.2.1 =120,   7!=7.6.5.4.3.2.1=5040</a:t>
            </a:r>
          </a:p>
          <a:p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0!=1 </a:t>
            </a:r>
            <a:endParaRPr lang="en-US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76200" y="304800"/>
            <a:ext cx="8915400" cy="1066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aseline="30000" dirty="0" err="1" smtClean="0">
                <a:solidFill>
                  <a:schemeClr val="bg1"/>
                </a:solidFill>
              </a:rPr>
              <a:t>n</a:t>
            </a:r>
            <a:r>
              <a:rPr lang="en-US" sz="5400" dirty="0" err="1" smtClean="0">
                <a:solidFill>
                  <a:schemeClr val="bg1"/>
                </a:solidFill>
              </a:rPr>
              <a:t>C</a:t>
            </a:r>
            <a:r>
              <a:rPr lang="en-US" sz="5400" baseline="-25000" dirty="0" err="1" smtClean="0">
                <a:solidFill>
                  <a:schemeClr val="bg1"/>
                </a:solidFill>
              </a:rPr>
              <a:t>r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(Combination)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wbY©qt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4900" y="1600200"/>
            <a:ext cx="8955975" cy="487679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1100" b="1" u="sng" dirty="0" smtClean="0">
              <a:solidFill>
                <a:schemeClr val="tx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6600" b="1" baseline="30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b="1" baseline="300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6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aseline="30000" dirty="0" err="1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6600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6600" baseline="-25000" dirty="0" err="1" smtClean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sz="6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en-US" sz="66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050" dirty="0" smtClean="0">
              <a:solidFill>
                <a:schemeClr val="bg2">
                  <a:lumMod val="2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3200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400" dirty="0" smtClean="0">
              <a:solidFill>
                <a:schemeClr val="bg2">
                  <a:lumMod val="2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weKí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3200" baseline="-250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ivLv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3200" baseline="30000" dirty="0" err="1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3200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3200" baseline="-25000" dirty="0" err="1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3200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=1 , </a:t>
            </a:r>
            <a:r>
              <a:rPr lang="en-US" sz="3200" baseline="30000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3200" baseline="-25000" dirty="0" smtClean="0">
                <a:solidFill>
                  <a:schemeClr val="tx2">
                    <a:lumMod val="50000"/>
                  </a:schemeClr>
                </a:solidFill>
              </a:rPr>
              <a:t>0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=1 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752600"/>
            <a:ext cx="3708400" cy="114300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3657600"/>
            <a:ext cx="5638800" cy="866775"/>
          </a:xfrm>
          <a:prstGeom prst="rect">
            <a:avLst/>
          </a:prstGeom>
          <a:noFill/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13239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5029200"/>
            <a:ext cx="2828925" cy="80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722</TotalTime>
  <Words>430</Words>
  <Application>Microsoft Office PowerPoint</Application>
  <PresentationFormat>On-screen Show (4:3)</PresentationFormat>
  <Paragraphs>94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Flow</vt:lpstr>
      <vt:lpstr>Slide 1</vt:lpstr>
      <vt:lpstr>cÖZ¨vwkZ wkLbdjt</vt:lpstr>
      <vt:lpstr>Slide 3</vt:lpstr>
      <vt:lpstr>Slide 4</vt:lpstr>
      <vt:lpstr>Slide 5</vt:lpstr>
      <vt:lpstr>c¨vm‡Kj wÎfy‡Ri c`msL¨v I wewfbœ c‡`i gvb</vt:lpstr>
      <vt:lpstr>c¨vm‡Kj wÎfzR e¨venvi K‡i wØc`x we¯Í…wZ wbY©qt</vt:lpstr>
      <vt:lpstr>Slide 8</vt:lpstr>
      <vt:lpstr>Slide 9</vt:lpstr>
      <vt:lpstr>wØc`x we¯Í…wZi e¨envit</vt:lpstr>
      <vt:lpstr>wØc`x we¯Í…wZi e¨envit</vt:lpstr>
      <vt:lpstr>wØc`x we¯Í…wZ msµvšÍ MvwYwZK mgm¨vit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Kw¤úDUvi I Kw¤úDUvi e¨enviKvixi wbivcËv</dc:title>
  <dc:creator>uttam kumar</dc:creator>
  <cp:lastModifiedBy>uttam kumar</cp:lastModifiedBy>
  <cp:revision>142</cp:revision>
  <dcterms:created xsi:type="dcterms:W3CDTF">2006-08-16T00:00:00Z</dcterms:created>
  <dcterms:modified xsi:type="dcterms:W3CDTF">2020-06-27T03:50:13Z</dcterms:modified>
</cp:coreProperties>
</file>