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sldIdLst>
    <p:sldId id="277" r:id="rId2"/>
    <p:sldId id="276" r:id="rId3"/>
    <p:sldId id="258" r:id="rId4"/>
    <p:sldId id="259" r:id="rId5"/>
    <p:sldId id="266" r:id="rId6"/>
    <p:sldId id="278" r:id="rId7"/>
    <p:sldId id="283" r:id="rId8"/>
    <p:sldId id="279" r:id="rId9"/>
    <p:sldId id="284" r:id="rId10"/>
    <p:sldId id="274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6" r:id="rId21"/>
    <p:sldId id="268" r:id="rId22"/>
    <p:sldId id="295" r:id="rId23"/>
    <p:sldId id="285" r:id="rId24"/>
    <p:sldId id="270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FC"/>
    <a:srgbClr val="177BBF"/>
    <a:srgbClr val="F4EE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7" autoAdjust="0"/>
    <p:restoredTop sz="93000" autoAdjust="0"/>
  </p:normalViewPr>
  <p:slideViewPr>
    <p:cSldViewPr>
      <p:cViewPr varScale="1">
        <p:scale>
          <a:sx n="76" d="100"/>
          <a:sy n="76" d="100"/>
        </p:scale>
        <p:origin x="12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14F0C-163E-460D-A326-8F52A648602E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DFE56-4A09-44D3-82FB-F25F7231A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64139-9746-464D-B66D-25B2F37570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8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2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উচ্চতাপ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সূর্য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কিরণ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বৃষ্টিপাত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মেঘবৃষ্টি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খরা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চৌচির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মাঠ</a:t>
            </a:r>
            <a:r>
              <a:rPr lang="en-US" baseline="0" smtClean="0"/>
              <a:t> ও </a:t>
            </a:r>
            <a:r>
              <a:rPr lang="en-US" baseline="0" dirty="0" err="1" smtClean="0"/>
              <a:t>শস্যভান্ডার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ক্ষেত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5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94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44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দলীয় কাজের উত্তর</a:t>
            </a:r>
            <a:r>
              <a:rPr lang="bn-BD" baseline="0" smtClean="0"/>
              <a:t> প্রত্যেক দলের দলনেতা উপস্থাপন করবে। পরে  শিক্ষক মহোদয় সঠিকতা যাচাই করবেন।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5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1371600"/>
            <a:ext cx="3962400" cy="1828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1800" y="3352800"/>
            <a:ext cx="2971799" cy="2612572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762000"/>
            <a:ext cx="6172200" cy="609600"/>
          </a:xfrm>
          <a:prstGeom prst="round2DiagRect">
            <a:avLst>
              <a:gd name="adj1" fmla="val 29167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2285999" y="1844842"/>
            <a:ext cx="4419600" cy="286351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Snip Diagonal Corner Rectangle 7"/>
          <p:cNvSpPr/>
          <p:nvPr/>
        </p:nvSpPr>
        <p:spPr>
          <a:xfrm>
            <a:off x="3047999" y="5181600"/>
            <a:ext cx="2895601" cy="850900"/>
          </a:xfrm>
          <a:prstGeom prst="snip2Diag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ঢালাই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লোহা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172200" cy="609600"/>
          </a:xfrm>
          <a:prstGeom prst="round2DiagRect">
            <a:avLst>
              <a:gd name="adj1" fmla="val 29167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ঢালাই</a:t>
            </a:r>
            <a:r>
              <a:rPr lang="en-US" b="1" dirty="0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b="1" dirty="0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b="1" dirty="0">
              <a:ln w="11430"/>
              <a:solidFill>
                <a:srgbClr val="2828F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1905000" y="3957638"/>
            <a:ext cx="5715000" cy="2286000"/>
          </a:xfrm>
          <a:prstGeom prst="irregularSeal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ভঙ্গুর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সহ্য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4191000" cy="235743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78" y="0"/>
            <a:ext cx="918617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66800"/>
            <a:ext cx="3429000" cy="314061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649666"/>
            <a:ext cx="8077200" cy="1249094"/>
          </a:xfrm>
          <a:prstGeom prst="round2DiagRect">
            <a:avLst>
              <a:gd name="adj1" fmla="val 29167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b="1" dirty="0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মরিচা</a:t>
            </a:r>
            <a:r>
              <a:rPr lang="en-US" b="1" dirty="0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b="1" dirty="0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b="1" dirty="0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প্রতিরোধী</a:t>
            </a:r>
            <a:endParaRPr lang="en-US" b="1" dirty="0">
              <a:ln w="11430"/>
              <a:solidFill>
                <a:srgbClr val="2828F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1448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0"/>
            <a:ext cx="92964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76" y="1295400"/>
            <a:ext cx="5013158" cy="30480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800" y="4800600"/>
            <a:ext cx="8077200" cy="1249094"/>
          </a:xfrm>
          <a:prstGeom prst="round2DiagRect">
            <a:avLst>
              <a:gd name="adj1" fmla="val 29167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879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30" y="0"/>
            <a:ext cx="92964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2895600" cy="25146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600"/>
            <a:ext cx="3002280" cy="25146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Snip Diagonal Corner Rectangle 8"/>
          <p:cNvSpPr/>
          <p:nvPr/>
        </p:nvSpPr>
        <p:spPr>
          <a:xfrm>
            <a:off x="2743200" y="4330700"/>
            <a:ext cx="2895601" cy="850900"/>
          </a:xfrm>
          <a:prstGeom prst="snip2DiagRect">
            <a:avLst/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লোহা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901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0"/>
            <a:ext cx="92964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172200" cy="609600"/>
          </a:xfrm>
          <a:prstGeom prst="round2DiagRect">
            <a:avLst>
              <a:gd name="adj1" fmla="val 29167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পেটা</a:t>
            </a:r>
            <a:r>
              <a:rPr lang="en-US" b="1" dirty="0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b="1" dirty="0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b="1" dirty="0">
              <a:ln w="11430"/>
              <a:solidFill>
                <a:srgbClr val="2828F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82749"/>
            <a:ext cx="3200400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64399"/>
            <a:ext cx="2781300" cy="21798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5300" y="4475739"/>
            <a:ext cx="8077200" cy="1249094"/>
          </a:xfrm>
          <a:prstGeom prst="round2DiagRect">
            <a:avLst>
              <a:gd name="adj1" fmla="val 29167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বাঁকানো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এবংসহজে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মরিচা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653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2700"/>
            <a:ext cx="9296400" cy="6858000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3124199" y="4419600"/>
            <a:ext cx="2895601" cy="838200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ইস্পাত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লোহা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8" y="999728"/>
            <a:ext cx="3657601" cy="264318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9728"/>
            <a:ext cx="3467100" cy="267731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982059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5400"/>
            <a:ext cx="92964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172200" cy="609600"/>
          </a:xfrm>
          <a:prstGeom prst="round2DiagRect">
            <a:avLst>
              <a:gd name="adj1" fmla="val 29167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ইস্পাতের</a:t>
            </a:r>
            <a:r>
              <a:rPr lang="en-US" b="1" dirty="0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b="1" dirty="0">
              <a:ln w="11430"/>
              <a:solidFill>
                <a:srgbClr val="2828F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25600"/>
            <a:ext cx="29718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4800600"/>
            <a:ext cx="8077200" cy="1249094"/>
          </a:xfrm>
          <a:prstGeom prst="round2DiagRect">
            <a:avLst>
              <a:gd name="adj1" fmla="val 29167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প্রসারণ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সংনমন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এবংসহজে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মরিচা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29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870" y="-98425"/>
            <a:ext cx="9296400" cy="6858000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3032529" y="4560887"/>
            <a:ext cx="2895601" cy="838200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পিগ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আয়রন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800"/>
            <a:ext cx="5150660" cy="29718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44519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870" y="-98425"/>
            <a:ext cx="92964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172200" cy="609600"/>
          </a:xfrm>
          <a:prstGeom prst="round2DiagRect">
            <a:avLst>
              <a:gd name="adj1" fmla="val 29167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পিগ</a:t>
            </a:r>
            <a:r>
              <a:rPr lang="en-US" b="1" dirty="0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আয়রনের</a:t>
            </a:r>
            <a:r>
              <a:rPr lang="en-US" b="1" dirty="0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b="1" dirty="0">
              <a:ln w="11430"/>
              <a:solidFill>
                <a:srgbClr val="2828F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52600"/>
            <a:ext cx="2895600" cy="253847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4748276"/>
            <a:ext cx="8077200" cy="1249094"/>
          </a:xfrm>
          <a:prstGeom prst="round2DiagRect">
            <a:avLst>
              <a:gd name="adj1" fmla="val 29167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পিগ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আয়রন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দানাদারযুক্ত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136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6879" y="1086564"/>
            <a:ext cx="6526979" cy="5085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724971"/>
            <a:ext cx="2590800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396" y="1524000"/>
            <a:ext cx="3733800" cy="4648200"/>
          </a:xfrm>
          <a:prstGeom prst="roundRect">
            <a:avLst>
              <a:gd name="adj" fmla="val 4598"/>
            </a:avLst>
          </a:prstGeom>
          <a:noFill/>
          <a:ln w="76200"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নীরেন্দ্র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মুন্সী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 smtClean="0">
                <a:solidFill>
                  <a:srgbClr val="2828FC"/>
                </a:solidFill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2400" dirty="0" smtClean="0">
                <a:solidFill>
                  <a:srgbClr val="2828F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2828FC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endParaRPr lang="en-US" sz="2400" dirty="0" smtClean="0">
              <a:solidFill>
                <a:srgbClr val="2828F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নড়িয়া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বিহারীলাল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solidFill>
                  <a:srgbClr val="2828FC"/>
                </a:solidFill>
                <a:latin typeface="NikoshBAN" pitchFamily="2" charset="0"/>
                <a:cs typeface="NikoshBAN" pitchFamily="2" charset="0"/>
              </a:rPr>
              <a:t>নড়িয়া</a:t>
            </a:r>
            <a:r>
              <a:rPr lang="en-US" sz="2400" dirty="0" smtClean="0">
                <a:solidFill>
                  <a:srgbClr val="2828F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2828FC"/>
                </a:solidFill>
                <a:latin typeface="NikoshBAN" pitchFamily="2" charset="0"/>
                <a:cs typeface="NikoshBAN" pitchFamily="2" charset="0"/>
              </a:rPr>
              <a:t>শরীয়তপুর</a:t>
            </a:r>
            <a:r>
              <a:rPr lang="en-US" sz="2400" dirty="0" smtClean="0">
                <a:solidFill>
                  <a:srgbClr val="2828F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solidFill>
                <a:srgbClr val="2828F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400" dirty="0" smtClean="0">
                <a:solidFill>
                  <a:srgbClr val="2828FC"/>
                </a:solidFill>
                <a:latin typeface="NikoshBAN" pitchFamily="2" charset="0"/>
                <a:cs typeface="NikoshBAN" pitchFamily="2" charset="0"/>
              </a:rPr>
              <a:t>        Mobile </a:t>
            </a:r>
            <a:r>
              <a:rPr lang="en-US" sz="1400" dirty="0" smtClean="0">
                <a:solidFill>
                  <a:srgbClr val="2828FC"/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en-US" sz="1400" dirty="0" smtClean="0">
                <a:solidFill>
                  <a:srgbClr val="2828FC"/>
                </a:solidFill>
                <a:latin typeface="+mj-lt"/>
                <a:cs typeface="NikoshBAN" pitchFamily="2" charset="0"/>
              </a:rPr>
              <a:t>0171৮১৭৩৬৪৬</a:t>
            </a:r>
            <a:endParaRPr lang="en-US" sz="1200" dirty="0">
              <a:solidFill>
                <a:srgbClr val="2828F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706635"/>
            <a:ext cx="2743200" cy="64698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98399" y="1524000"/>
            <a:ext cx="3709602" cy="4648200"/>
          </a:xfrm>
          <a:prstGeom prst="roundRect">
            <a:avLst>
              <a:gd name="adj" fmla="val 6160"/>
            </a:avLst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28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800" b="1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ণি</a:t>
            </a:r>
            <a:endParaRPr lang="en-US" sz="2800" b="1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এসএসসি</a:t>
            </a:r>
            <a:r>
              <a:rPr lang="en-US" sz="28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ভোকেশনাল</a:t>
            </a:r>
            <a:r>
              <a:rPr lang="en-US" sz="28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শাখা</a:t>
            </a:r>
            <a:endParaRPr lang="bn-BD" sz="2800" b="1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bn-BD" sz="24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en-US" sz="24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মেইনটেন্যান্স-১</a:t>
            </a:r>
            <a:endParaRPr lang="en-US" sz="2400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2800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২৯</a:t>
            </a: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800" dirty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২০২০</a:t>
            </a: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ইং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98425"/>
            <a:ext cx="92964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3657600" cy="304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62000"/>
            <a:ext cx="34036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Snip Diagonal Corner Rectangle 7"/>
          <p:cNvSpPr/>
          <p:nvPr/>
        </p:nvSpPr>
        <p:spPr>
          <a:xfrm>
            <a:off x="1219199" y="4251325"/>
            <a:ext cx="2895601" cy="838200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ডিফর্মার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5334000" y="4251325"/>
            <a:ext cx="2895601" cy="838200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প্লেন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82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3200"/>
            <a:ext cx="2667000" cy="1752600"/>
          </a:xfrm>
          <a:prstGeom prst="rightArrowCallout">
            <a:avLst>
              <a:gd name="adj1" fmla="val 35395"/>
              <a:gd name="adj2" fmla="val 25000"/>
              <a:gd name="adj3" fmla="val 25000"/>
              <a:gd name="adj4" fmla="val 6497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390771"/>
            <a:ext cx="4724400" cy="233362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প্লেনবার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ডিফর্মার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বারের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ছাদ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কজে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তোমদের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1066800" y="1600200"/>
            <a:ext cx="6934200" cy="304800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1066800" y="5334000"/>
            <a:ext cx="6934200" cy="304800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543800" y="5867400"/>
            <a:ext cx="99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 ১৫ মিনিট</a:t>
            </a:r>
            <a:endParaRPr lang="en-AU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149225"/>
            <a:ext cx="92964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172200" cy="609600"/>
          </a:xfrm>
          <a:prstGeom prst="round2DiagRect">
            <a:avLst>
              <a:gd name="adj1" fmla="val 29167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b="1" dirty="0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2828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b="1" dirty="0">
              <a:ln w="11430"/>
              <a:solidFill>
                <a:srgbClr val="2828F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16002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0200"/>
            <a:ext cx="1600200" cy="1905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16764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00200"/>
            <a:ext cx="1574976" cy="19050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67" y="3962400"/>
            <a:ext cx="1756834" cy="1517650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962400"/>
            <a:ext cx="2247900" cy="15477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5873750" y="4146550"/>
            <a:ext cx="25146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টিউবওয়েলের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বডি,হ্যামার,বোটি,তাঁরকাটা,স্প্রিং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কড়াই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87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6800" y="2057400"/>
            <a:ext cx="7315200" cy="255389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স্প্রীং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048000" y="762000"/>
            <a:ext cx="2362200" cy="685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990600"/>
            <a:ext cx="4495800" cy="18288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543800" cy="8382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229600" cy="5949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371600"/>
            <a:ext cx="4038600" cy="10668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0417 0.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2133600" cy="21336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914400"/>
            <a:ext cx="21336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52500"/>
            <a:ext cx="2219325" cy="2057400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276600"/>
            <a:ext cx="22098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3448050" y="3595689"/>
            <a:ext cx="4914900" cy="1066800"/>
          </a:xfrm>
          <a:prstGeom prst="roundRect">
            <a:avLst>
              <a:gd name="adj" fmla="val 4523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752600" y="4381500"/>
            <a:ext cx="2438400" cy="3429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905000" y="2019301"/>
            <a:ext cx="2362200" cy="17557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711700" y="1828800"/>
            <a:ext cx="444500" cy="19192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219700" y="1697037"/>
            <a:ext cx="1955800" cy="20510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33800" y="5105400"/>
            <a:ext cx="4343400" cy="94193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5400" b="1" dirty="0" smtClean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 smtClean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endParaRPr lang="en-US" sz="5400" b="1" dirty="0">
              <a:solidFill>
                <a:srgbClr val="2828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0"/>
            <a:ext cx="7391400" cy="1981200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48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লোহা</a:t>
            </a:r>
            <a:endParaRPr lang="bn-BD" sz="4800" b="1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447800"/>
            <a:ext cx="4343400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rgbClr val="2828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990600"/>
            <a:ext cx="4419600" cy="10668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781300"/>
            <a:ext cx="7543800" cy="304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আকরিক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আকরিকের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গুণাগুণ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6705600" y="11430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Callout 6"/>
          <p:cNvSpPr/>
          <p:nvPr/>
        </p:nvSpPr>
        <p:spPr>
          <a:xfrm rot="10800000">
            <a:off x="1066800" y="11430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76500" y="22961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/>
          <p:nvPr/>
        </p:nvGrpSpPr>
        <p:grpSpPr>
          <a:xfrm>
            <a:off x="5257800" y="3657600"/>
            <a:ext cx="2895600" cy="381000"/>
            <a:chOff x="0" y="33239"/>
            <a:chExt cx="1295400" cy="5803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33239"/>
              <a:ext cx="1295400" cy="58032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8329" y="61567"/>
              <a:ext cx="1238742" cy="52366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খনি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উত্তোলিত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পদার্থ</a:t>
              </a:r>
              <a:endParaRPr lang="en-US" sz="2400" b="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6"/>
          <p:cNvGrpSpPr/>
          <p:nvPr/>
        </p:nvGrpSpPr>
        <p:grpSpPr>
          <a:xfrm>
            <a:off x="1104900" y="3784600"/>
            <a:ext cx="1981200" cy="457200"/>
            <a:chOff x="0" y="81479"/>
            <a:chExt cx="1295400" cy="5054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0" y="81479"/>
              <a:ext cx="1295400" cy="50544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4674" y="106153"/>
              <a:ext cx="1246052" cy="3796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খনি</a:t>
              </a:r>
              <a:endParaRPr lang="en-US" sz="2400" b="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6" name="Oval 55"/>
          <p:cNvSpPr/>
          <p:nvPr/>
        </p:nvSpPr>
        <p:spPr>
          <a:xfrm>
            <a:off x="3048364" y="4081780"/>
            <a:ext cx="2628900" cy="10312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আকরিক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685800"/>
            <a:ext cx="3314701" cy="27432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33" y="742950"/>
            <a:ext cx="3750715" cy="2609850"/>
          </a:xfrm>
          <a:prstGeom prst="rect">
            <a:avLst/>
          </a:prstGeom>
          <a:ln w="88900" cap="sq" cmpd="thickThin">
            <a:solidFill>
              <a:srgbClr val="2828F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Content Placeholder 5"/>
          <p:cNvSpPr txBox="1">
            <a:spLocks/>
          </p:cNvSpPr>
          <p:nvPr/>
        </p:nvSpPr>
        <p:spPr>
          <a:xfrm>
            <a:off x="609600" y="5156200"/>
            <a:ext cx="7868548" cy="1066800"/>
          </a:xfrm>
          <a:prstGeom prst="roundRect">
            <a:avLst>
              <a:gd name="adj" fmla="val 2619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লাভজনক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আকরিক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828800" y="629920"/>
            <a:ext cx="5638800" cy="513080"/>
            <a:chOff x="0" y="33239"/>
            <a:chExt cx="1295400" cy="5803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33239"/>
              <a:ext cx="1295400" cy="58032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8329" y="61567"/>
              <a:ext cx="1238742" cy="52366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/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লোহার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আকরিক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6"/>
          <p:cNvGrpSpPr/>
          <p:nvPr/>
        </p:nvGrpSpPr>
        <p:grpSpPr>
          <a:xfrm>
            <a:off x="1308471" y="4858167"/>
            <a:ext cx="2746685" cy="596622"/>
            <a:chOff x="-50146" y="81479"/>
            <a:chExt cx="1345546" cy="5054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0" y="81479"/>
              <a:ext cx="1295400" cy="50544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ounded Rectangle 4"/>
                <p:cNvSpPr/>
                <p:nvPr/>
              </p:nvSpPr>
              <p:spPr>
                <a:xfrm>
                  <a:off x="-50146" y="118951"/>
                  <a:ext cx="1295400" cy="37967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lvl="0" algn="ctr"/>
                  <a:r>
                    <a:rPr lang="en-US" sz="2400" dirty="0" smtClean="0">
                      <a:latin typeface="NikoshBAN" pitchFamily="2" charset="0"/>
                      <a:cs typeface="NikoshBAN" pitchFamily="2" charset="0"/>
                    </a:rPr>
                    <a:t>হোমাটাইট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3</m:t>
                      </m:r>
                    </m:oMath>
                  </a14:m>
                  <a:r>
                    <a:rPr lang="en-US" sz="2400" dirty="0" smtClean="0">
                      <a:latin typeface="NikoshBAN" pitchFamily="2" charset="0"/>
                      <a:cs typeface="NikoshBAN" pitchFamily="2" charset="0"/>
                    </a:rPr>
                    <a:t>)</a:t>
                  </a:r>
                  <a:endParaRPr lang="en-US" sz="2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>
            <p:sp>
              <p:nvSpPr>
                <p:cNvPr id="9" name="Rounded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0146" y="118951"/>
                  <a:ext cx="1295400" cy="37967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1" y="1488609"/>
            <a:ext cx="3508234" cy="2930991"/>
          </a:xfrm>
          <a:prstGeom prst="rect">
            <a:avLst/>
          </a:prstGeom>
          <a:ln w="88900" cap="sq" cmpd="thickThin">
            <a:solidFill>
              <a:srgbClr val="2828F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77" y="1446107"/>
            <a:ext cx="3312753" cy="30115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8" name="Group 6"/>
          <p:cNvGrpSpPr/>
          <p:nvPr/>
        </p:nvGrpSpPr>
        <p:grpSpPr>
          <a:xfrm>
            <a:off x="4584699" y="4858167"/>
            <a:ext cx="3777823" cy="596622"/>
            <a:chOff x="-50146" y="81479"/>
            <a:chExt cx="1345546" cy="505440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Rounded Rectangle 18"/>
            <p:cNvSpPr/>
            <p:nvPr/>
          </p:nvSpPr>
          <p:spPr>
            <a:xfrm>
              <a:off x="0" y="81479"/>
              <a:ext cx="1295400" cy="505440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ounded Rectangle 4"/>
                <p:cNvSpPr/>
                <p:nvPr/>
              </p:nvSpPr>
              <p:spPr>
                <a:xfrm>
                  <a:off x="-50146" y="118951"/>
                  <a:ext cx="1295400" cy="3796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lvl="0" algn="ctr"/>
                  <a:r>
                    <a:rPr lang="en-US" sz="2400" dirty="0" smtClean="0">
                      <a:latin typeface="NikoshBAN" pitchFamily="2" charset="0"/>
                      <a:cs typeface="NikoshBAN" pitchFamily="2" charset="0"/>
                    </a:rPr>
                    <a:t>লিমোনাইট</a:t>
                  </a:r>
                  <a:r>
                    <a:rPr lang="en-US" sz="2400" dirty="0" smtClean="0">
                      <a:latin typeface="NikoshBAN" pitchFamily="2" charset="0"/>
                      <a:cs typeface="NikoshBAN" pitchFamily="2" charset="0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𝑜</m:t>
                      </m:r>
                    </m:oMath>
                  </a14:m>
                  <a:r>
                    <a:rPr lang="en-US" sz="2400" dirty="0" smtClean="0">
                      <a:latin typeface="NikoshBAN" pitchFamily="2" charset="0"/>
                      <a:cs typeface="NikoshBAN" pitchFamily="2" charset="0"/>
                    </a:rPr>
                    <a:t>)</a:t>
                  </a:r>
                  <a:endParaRPr lang="en-US" sz="2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>
            <p:sp>
              <p:nvSpPr>
                <p:cNvPr id="20" name="Rounded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0146" y="118951"/>
                  <a:ext cx="1295400" cy="37967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" name="Snip Diagonal Corner Rectangle 18"/>
              <p:cNvSpPr/>
              <p:nvPr/>
            </p:nvSpPr>
            <p:spPr>
              <a:xfrm>
                <a:off x="533400" y="4572000"/>
                <a:ext cx="2667000" cy="762000"/>
              </a:xfrm>
              <a:prstGeom prst="snip2DiagRect">
                <a:avLst/>
              </a:prstGeom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ম্যাগনেটাইট</a:t>
                </a:r>
              </a:p>
              <a:p>
                <a:pPr algn="ctr"/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9" name="Snip Diagonal Corner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572000"/>
                <a:ext cx="2667000" cy="762000"/>
              </a:xfrm>
              <a:prstGeom prst="snip2Diag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2514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1295400"/>
            <a:ext cx="2438400" cy="2667000"/>
          </a:xfrm>
          <a:prstGeom prst="rect">
            <a:avLst/>
          </a:prstGeom>
          <a:ln w="88900" cap="sq" cmpd="thickThin">
            <a:solidFill>
              <a:srgbClr val="2828F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2" y="1320800"/>
            <a:ext cx="2286002" cy="27178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nip Diagonal Corner Rectangle 13"/>
              <p:cNvSpPr/>
              <p:nvPr/>
            </p:nvSpPr>
            <p:spPr>
              <a:xfrm>
                <a:off x="3384550" y="4572000"/>
                <a:ext cx="2635249" cy="762000"/>
              </a:xfrm>
              <a:prstGeom prst="snip2DiagRect">
                <a:avLst/>
              </a:prstGeom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সাইড্রোরাইট</a:t>
                </a:r>
              </a:p>
              <a:p>
                <a:pPr algn="ctr"/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𝐶𝑜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550" y="4572000"/>
                <a:ext cx="2635249" cy="762000"/>
              </a:xfrm>
              <a:prstGeom prst="snip2Diag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nip Diagonal Corner Rectangle 14"/>
              <p:cNvSpPr/>
              <p:nvPr/>
            </p:nvSpPr>
            <p:spPr>
              <a:xfrm>
                <a:off x="6235702" y="4572000"/>
                <a:ext cx="2451098" cy="762000"/>
              </a:xfrm>
              <a:prstGeom prst="snip2DiagRect">
                <a:avLst/>
              </a:prstGeom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আয়রন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পাইরাটিস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5" name="Snip Diagonal Corner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702" y="4572000"/>
                <a:ext cx="2451098" cy="762000"/>
              </a:xfrm>
              <a:prstGeom prst="snip2Diag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838200" y="1022401"/>
            <a:ext cx="7647558" cy="4032199"/>
            <a:chOff x="838200" y="1022401"/>
            <a:chExt cx="7647558" cy="40321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066800"/>
              <a:ext cx="2236047" cy="1765300"/>
            </a:xfrm>
            <a:prstGeom prst="rect">
              <a:avLst/>
            </a:prstGeom>
            <a:ln w="88900" cap="sq" cmpd="thickThin">
              <a:solidFill>
                <a:srgbClr val="177BB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878" y="1092200"/>
              <a:ext cx="2214880" cy="1828800"/>
            </a:xfrm>
            <a:prstGeom prst="rect">
              <a:avLst/>
            </a:prstGeom>
            <a:ln w="88900" cap="sq" cmpd="thickThin">
              <a:solidFill>
                <a:schemeClr val="accent5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1022401"/>
              <a:ext cx="2182325" cy="1854098"/>
            </a:xfrm>
            <a:prstGeom prst="rect">
              <a:avLst/>
            </a:prstGeom>
            <a:ln w="88900" cap="sq" cmpd="thickThin">
              <a:solidFill>
                <a:srgbClr val="FFFF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0" name="Right Arrow 29"/>
            <p:cNvSpPr/>
            <p:nvPr/>
          </p:nvSpPr>
          <p:spPr>
            <a:xfrm>
              <a:off x="3074246" y="1752600"/>
              <a:ext cx="964353" cy="38100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5588847" y="1752600"/>
              <a:ext cx="964353" cy="38100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878" y="3200400"/>
              <a:ext cx="2214880" cy="1828800"/>
            </a:xfrm>
            <a:prstGeom prst="rect">
              <a:avLst/>
            </a:prstGeom>
            <a:ln w="88900" cap="sq" cmpd="thickThin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6" name="Down Arrow 35"/>
            <p:cNvSpPr/>
            <p:nvPr/>
          </p:nvSpPr>
          <p:spPr>
            <a:xfrm>
              <a:off x="7543800" y="2628900"/>
              <a:ext cx="304800" cy="102870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500" y="3225800"/>
              <a:ext cx="2219325" cy="1828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8" name="Left Arrow 37"/>
            <p:cNvSpPr/>
            <p:nvPr/>
          </p:nvSpPr>
          <p:spPr>
            <a:xfrm>
              <a:off x="5309023" y="3759200"/>
              <a:ext cx="1524000" cy="355600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Donut 38"/>
          <p:cNvSpPr/>
          <p:nvPr/>
        </p:nvSpPr>
        <p:spPr>
          <a:xfrm>
            <a:off x="620142" y="3200400"/>
            <a:ext cx="2362200" cy="2133600"/>
          </a:xfrm>
          <a:prstGeom prst="donut">
            <a:avLst>
              <a:gd name="adj" fmla="val 74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লোহা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668020" y="5416550"/>
            <a:ext cx="7865616" cy="730250"/>
          </a:xfrm>
          <a:prstGeom prst="roundRect">
            <a:avLst>
              <a:gd name="adj" fmla="val 4541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as-IN" sz="2400" b="1" i="1" dirty="0"/>
              <a:t>লোহা</a:t>
            </a:r>
            <a:r>
              <a:rPr lang="as-IN" sz="2400" b="1" dirty="0"/>
              <a:t> খনিজ পদার্থ। এটি আকরিক থেকে পাওয়া যায়।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</TotalTime>
  <Words>382</Words>
  <Application>Microsoft Office PowerPoint</Application>
  <PresentationFormat>On-screen Show (4:3)</PresentationFormat>
  <Paragraphs>109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লোহা</vt:lpstr>
      <vt:lpstr>শিখনফল</vt:lpstr>
      <vt:lpstr>PowerPoint Presentation</vt:lpstr>
      <vt:lpstr>PowerPoint Presentation</vt:lpstr>
      <vt:lpstr>PowerPoint Presentation</vt:lpstr>
      <vt:lpstr>PowerPoint Presentation</vt:lpstr>
      <vt:lpstr>লোহার শ্রেণি বিভাগ</vt:lpstr>
      <vt:lpstr>ঢালাই লোহার বৈশিষ্ট্য</vt:lpstr>
      <vt:lpstr>সহজে মরিচা পড়ে না এবং ক্ষয় প্রতিরোধী</vt:lpstr>
      <vt:lpstr>সহজে ওয়েল্ডিং করা যায় না</vt:lpstr>
      <vt:lpstr>PowerPoint Presentation</vt:lpstr>
      <vt:lpstr>পেটা লোহার বৈশিষ্ট্য</vt:lpstr>
      <vt:lpstr>PowerPoint Presentation</vt:lpstr>
      <vt:lpstr>ইস্পাতের বৈশিষ্ট্য</vt:lpstr>
      <vt:lpstr>PowerPoint Presentation</vt:lpstr>
      <vt:lpstr>পিগ আয়রনের বৈশিষ্ট্য</vt:lpstr>
      <vt:lpstr>PowerPoint Presentation</vt:lpstr>
      <vt:lpstr>দলীয় কাজ</vt:lpstr>
      <vt:lpstr>লোহার ব্যবহার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UTPAL</dc:creator>
  <cp:lastModifiedBy>Windows User</cp:lastModifiedBy>
  <cp:revision>377</cp:revision>
  <dcterms:created xsi:type="dcterms:W3CDTF">2006-08-16T00:00:00Z</dcterms:created>
  <dcterms:modified xsi:type="dcterms:W3CDTF">2020-06-29T16:06:58Z</dcterms:modified>
</cp:coreProperties>
</file>