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77" r:id="rId10"/>
    <p:sldId id="278" r:id="rId11"/>
    <p:sldId id="279" r:id="rId12"/>
    <p:sldId id="275" r:id="rId13"/>
    <p:sldId id="280" r:id="rId14"/>
    <p:sldId id="281" r:id="rId15"/>
    <p:sldId id="282" r:id="rId16"/>
    <p:sldId id="283" r:id="rId17"/>
    <p:sldId id="284" r:id="rId18"/>
    <p:sldId id="285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7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7C77-E831-4B86-A7F1-E2246F050472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53E-9A4A-49BD-B99F-DFBFAE4BD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30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7C77-E831-4B86-A7F1-E2246F050472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53E-9A4A-49BD-B99F-DFBFAE4BD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7C77-E831-4B86-A7F1-E2246F050472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53E-9A4A-49BD-B99F-DFBFAE4BD00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0008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7C77-E831-4B86-A7F1-E2246F050472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53E-9A4A-49BD-B99F-DFBFAE4BD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72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7C77-E831-4B86-A7F1-E2246F050472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53E-9A4A-49BD-B99F-DFBFAE4BD00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7006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7C77-E831-4B86-A7F1-E2246F050472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53E-9A4A-49BD-B99F-DFBFAE4BD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61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7C77-E831-4B86-A7F1-E2246F050472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53E-9A4A-49BD-B99F-DFBFAE4BD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3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7C77-E831-4B86-A7F1-E2246F050472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53E-9A4A-49BD-B99F-DFBFAE4BD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33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7C77-E831-4B86-A7F1-E2246F050472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53E-9A4A-49BD-B99F-DFBFAE4BD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7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7C77-E831-4B86-A7F1-E2246F050472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53E-9A4A-49BD-B99F-DFBFAE4BD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01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7C77-E831-4B86-A7F1-E2246F050472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53E-9A4A-49BD-B99F-DFBFAE4BD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70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7C77-E831-4B86-A7F1-E2246F050472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53E-9A4A-49BD-B99F-DFBFAE4BD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72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7C77-E831-4B86-A7F1-E2246F050472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53E-9A4A-49BD-B99F-DFBFAE4BD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86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7C77-E831-4B86-A7F1-E2246F050472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53E-9A4A-49BD-B99F-DFBFAE4BD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0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7C77-E831-4B86-A7F1-E2246F050472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53E-9A4A-49BD-B99F-DFBFAE4BD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42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7C77-E831-4B86-A7F1-E2246F050472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53E-9A4A-49BD-B99F-DFBFAE4BD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20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17C77-E831-4B86-A7F1-E2246F050472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665953E-9A4A-49BD-B99F-DFBFAE4BD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3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7691" y="304800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</a:rPr>
              <a:t>স্বাগতম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92014"/>
            <a:ext cx="6816956" cy="454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7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304800"/>
            <a:ext cx="7924800" cy="762000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প্রচলিত</a:t>
            </a:r>
            <a:r>
              <a:rPr lang="en-US" sz="4000" dirty="0" smtClean="0"/>
              <a:t> </a:t>
            </a:r>
            <a:r>
              <a:rPr lang="en-US" sz="4000" dirty="0" err="1" smtClean="0"/>
              <a:t>ওয়েল্ডিং</a:t>
            </a:r>
            <a:r>
              <a:rPr lang="en-US" sz="4000" dirty="0" smtClean="0"/>
              <a:t> </a:t>
            </a:r>
            <a:r>
              <a:rPr lang="en-US" sz="4000" dirty="0" err="1" smtClean="0"/>
              <a:t>পদ্ধতির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নামঃ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136073"/>
            <a:ext cx="6543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বহুল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প্রচলিত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ওয়েল্ডিং</a:t>
            </a:r>
            <a:r>
              <a:rPr lang="en-US" sz="2800" dirty="0" smtClean="0"/>
              <a:t> </a:t>
            </a:r>
            <a:r>
              <a:rPr lang="en-US" sz="2800" dirty="0" err="1" smtClean="0"/>
              <a:t>পদ্ধতি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গুলো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হলোঃ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25146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(৪ )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6867" y="6012873"/>
            <a:ext cx="51203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latin typeface="SutonnyMJ" pitchFamily="2" charset="0"/>
                <a:cs typeface="SutonnyMJ" pitchFamily="2" charset="0"/>
              </a:rPr>
              <a:t>ইলেকট্রিক</a:t>
            </a:r>
            <a:r>
              <a:rPr lang="en-US" sz="3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  <a:cs typeface="SutonnyMJ" pitchFamily="2" charset="0"/>
              </a:rPr>
              <a:t>রেজিস্টান্স</a:t>
            </a:r>
            <a:r>
              <a:rPr lang="en-US" sz="3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  <a:cs typeface="SutonnyMJ" pitchFamily="2" charset="0"/>
              </a:rPr>
              <a:t>ওয়েল্ডিং</a:t>
            </a:r>
            <a:endParaRPr lang="en-US" sz="30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28566"/>
            <a:ext cx="4215034" cy="421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0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304800"/>
            <a:ext cx="7924800" cy="762000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প্রচলিত</a:t>
            </a:r>
            <a:r>
              <a:rPr lang="en-US" sz="4000" dirty="0" smtClean="0"/>
              <a:t> </a:t>
            </a:r>
            <a:r>
              <a:rPr lang="en-US" sz="4000" dirty="0" err="1" smtClean="0"/>
              <a:t>ওয়েল্ডিং</a:t>
            </a:r>
            <a:r>
              <a:rPr lang="en-US" sz="4000" dirty="0" smtClean="0"/>
              <a:t> </a:t>
            </a:r>
            <a:r>
              <a:rPr lang="en-US" sz="4000" dirty="0" err="1" smtClean="0"/>
              <a:t>পদ্ধতির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নামঃ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136073"/>
            <a:ext cx="6543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বহুল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প্রচলিত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ওয়েল্ডিং</a:t>
            </a:r>
            <a:r>
              <a:rPr lang="en-US" sz="2800" dirty="0" smtClean="0"/>
              <a:t> </a:t>
            </a:r>
            <a:r>
              <a:rPr lang="en-US" sz="2800" dirty="0" err="1" smtClean="0"/>
              <a:t>পদ্ধতি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গুলো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হলোঃ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2514600"/>
            <a:ext cx="87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(৫  )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39382" y="5868802"/>
            <a:ext cx="28280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 err="1" smtClean="0">
                <a:latin typeface="SutonnyMJ" pitchFamily="2" charset="0"/>
                <a:cs typeface="SutonnyMJ" pitchFamily="2" charset="0"/>
              </a:rPr>
              <a:t>থারমিট</a:t>
            </a:r>
            <a:r>
              <a:rPr lang="en-US" sz="3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  <a:cs typeface="SutonnyMJ" pitchFamily="2" charset="0"/>
              </a:rPr>
              <a:t>ওয়েল্ডিং</a:t>
            </a:r>
            <a:endParaRPr lang="en-US" sz="30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48" y="2133600"/>
            <a:ext cx="5393131" cy="353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63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177844"/>
            <a:ext cx="5235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ওয়েল্ডিং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প্রধানত</a:t>
            </a:r>
            <a:r>
              <a:rPr lang="en-US" sz="2800" dirty="0" smtClean="0">
                <a:solidFill>
                  <a:srgbClr val="0070C0"/>
                </a:solidFill>
              </a:rPr>
              <a:t> ০২ </a:t>
            </a:r>
            <a:r>
              <a:rPr lang="en-US" sz="2800" dirty="0" err="1" smtClean="0">
                <a:solidFill>
                  <a:srgbClr val="0070C0"/>
                </a:solidFill>
              </a:rPr>
              <a:t>প্রকার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যথাঃ</a:t>
            </a:r>
            <a:r>
              <a:rPr lang="en-US" sz="2800" dirty="0" smtClean="0">
                <a:solidFill>
                  <a:srgbClr val="0070C0"/>
                </a:solidFill>
              </a:rPr>
              <a:t> 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5444" y="1912262"/>
            <a:ext cx="5692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১</a:t>
            </a:r>
            <a:r>
              <a:rPr lang="en-US" sz="2400" dirty="0">
                <a:solidFill>
                  <a:srgbClr val="C00000"/>
                </a:solidFill>
              </a:rPr>
              <a:t>। </a:t>
            </a:r>
            <a:r>
              <a:rPr lang="en-US" sz="2400" dirty="0" err="1">
                <a:solidFill>
                  <a:srgbClr val="C00000"/>
                </a:solidFill>
              </a:rPr>
              <a:t>প্রেসার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ওয়েল্ডিং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বা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নন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ফিউশন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ওয়েল্ডিং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5444" y="2590800"/>
            <a:ext cx="6794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২</a:t>
            </a:r>
            <a:r>
              <a:rPr lang="en-US" sz="2400" dirty="0">
                <a:solidFill>
                  <a:srgbClr val="C00000"/>
                </a:solidFill>
              </a:rPr>
              <a:t>।নন </a:t>
            </a:r>
            <a:r>
              <a:rPr lang="en-US" sz="2400" dirty="0" err="1">
                <a:solidFill>
                  <a:srgbClr val="C00000"/>
                </a:solidFill>
              </a:rPr>
              <a:t>প্রেসার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ওয়েল্ডিং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বা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ফিউশন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ওয়েল্ডিং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95400" y="234732"/>
            <a:ext cx="5715000" cy="6796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ওয়েল্ডিং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এর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শ্রেনী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বিন্যাসঃ</a:t>
            </a:r>
            <a:r>
              <a:rPr lang="en-US" sz="3200" dirty="0">
                <a:solidFill>
                  <a:schemeClr val="bg1"/>
                </a:solidFill>
              </a:rPr>
              <a:t>   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81400"/>
            <a:ext cx="8153399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8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295400" y="234732"/>
            <a:ext cx="5715000" cy="6796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ওয়েল্ডিং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এর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শ্রেনী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বিন্যাসঃ</a:t>
            </a:r>
            <a:r>
              <a:rPr lang="en-US" sz="3200" dirty="0">
                <a:solidFill>
                  <a:schemeClr val="bg1"/>
                </a:solidFill>
              </a:rPr>
              <a:t>   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8410074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2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295400" y="234732"/>
            <a:ext cx="5715000" cy="6796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ওয়েল্ডিং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এর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শ্রেনী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বিন্যাসঃ</a:t>
            </a:r>
            <a:r>
              <a:rPr lang="en-US" sz="3200" dirty="0">
                <a:solidFill>
                  <a:schemeClr val="bg1"/>
                </a:solidFill>
              </a:rPr>
              <a:t>   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44" y="1143000"/>
            <a:ext cx="7967738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00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295400" y="234732"/>
            <a:ext cx="5715000" cy="6796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ওয়েল্ডিং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এর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শ্রেনী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বিন্যাসঃ</a:t>
            </a:r>
            <a:r>
              <a:rPr lang="en-US" sz="3200" dirty="0">
                <a:solidFill>
                  <a:schemeClr val="bg1"/>
                </a:solidFill>
              </a:rPr>
              <a:t>   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66799"/>
            <a:ext cx="6858000" cy="554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0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295400" y="234732"/>
            <a:ext cx="5715000" cy="6796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ওয়েল্ডিং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এর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শ্রেনী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বিন্যাসঃ</a:t>
            </a:r>
            <a:r>
              <a:rPr lang="en-US" sz="3200" dirty="0">
                <a:solidFill>
                  <a:schemeClr val="bg1"/>
                </a:solidFill>
              </a:rPr>
              <a:t>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177" y="1066800"/>
            <a:ext cx="5094224" cy="51276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2800" y="6194451"/>
            <a:ext cx="209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ওয়েল্ডিং</a:t>
            </a:r>
            <a:r>
              <a:rPr lang="en-US" dirty="0" smtClean="0"/>
              <a:t> </a:t>
            </a:r>
            <a:r>
              <a:rPr lang="en-US" dirty="0" err="1" smtClean="0"/>
              <a:t>মাস্টার</a:t>
            </a:r>
            <a:r>
              <a:rPr lang="en-US" dirty="0" smtClean="0"/>
              <a:t> </a:t>
            </a:r>
            <a:r>
              <a:rPr lang="en-US" dirty="0" err="1" smtClean="0"/>
              <a:t>চার্ট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91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940778" y="228600"/>
            <a:ext cx="2916281" cy="68580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মূল্যায়ন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 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604" y="1967346"/>
            <a:ext cx="5016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১। </a:t>
            </a:r>
            <a:r>
              <a:rPr lang="en-US" sz="3600" dirty="0" err="1" smtClean="0">
                <a:solidFill>
                  <a:srgbClr val="FF0000"/>
                </a:solidFill>
              </a:rPr>
              <a:t>ওয়েল্ডিং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কাকে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বলে</a:t>
            </a:r>
            <a:r>
              <a:rPr lang="en-US" sz="3600" dirty="0" smtClean="0">
                <a:solidFill>
                  <a:srgbClr val="FF0000"/>
                </a:solidFill>
              </a:rPr>
              <a:t> ?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850573"/>
            <a:ext cx="8177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২। </a:t>
            </a:r>
            <a:r>
              <a:rPr lang="en-US" sz="3600" dirty="0" err="1" smtClean="0">
                <a:solidFill>
                  <a:srgbClr val="FF0000"/>
                </a:solidFill>
              </a:rPr>
              <a:t>গ্যাস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ওয়েল্ডিং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কোন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শ্রেনির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ওয়েল্ডিং</a:t>
            </a:r>
            <a:r>
              <a:rPr lang="en-US" sz="3600" dirty="0" smtClean="0">
                <a:solidFill>
                  <a:srgbClr val="FF0000"/>
                </a:solidFill>
              </a:rPr>
              <a:t> 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3733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1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971800" y="448968"/>
            <a:ext cx="2916281" cy="68580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বাড়ীর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কাজ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n-US" sz="3200" dirty="0" smtClean="0">
                <a:solidFill>
                  <a:schemeClr val="bg1"/>
                </a:solidFill>
              </a:rPr>
              <a:t>  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528543"/>
            <a:ext cx="7051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১। </a:t>
            </a:r>
            <a:r>
              <a:rPr lang="en-US" sz="3600" dirty="0" err="1" smtClean="0">
                <a:solidFill>
                  <a:srgbClr val="FF0000"/>
                </a:solidFill>
              </a:rPr>
              <a:t>ওয়েল্ডিংএর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শ্রেণি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বিন্যাস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কর</a:t>
            </a:r>
            <a:r>
              <a:rPr lang="en-US" sz="3600" dirty="0" smtClean="0">
                <a:solidFill>
                  <a:srgbClr val="FF0000"/>
                </a:solidFill>
              </a:rPr>
              <a:t> ।</a:t>
            </a:r>
            <a:r>
              <a:rPr lang="en-US" sz="4000" dirty="0" smtClean="0">
                <a:solidFill>
                  <a:srgbClr val="FF0000"/>
                </a:solidFill>
              </a:rPr>
              <a:t> 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3622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২। </a:t>
            </a:r>
            <a:r>
              <a:rPr lang="en-US" sz="3600" dirty="0" err="1" smtClean="0">
                <a:solidFill>
                  <a:srgbClr val="FF0000"/>
                </a:solidFill>
              </a:rPr>
              <a:t>ওয়েল্ডিং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এর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সময়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চাপ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প্রয়োগ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করতে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হয়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এইরূপ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ওয়েল্ডিং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পদ্ধতি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গুলোর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নাম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লিখ</a:t>
            </a:r>
            <a:r>
              <a:rPr lang="en-US" sz="3600" dirty="0" smtClean="0">
                <a:solidFill>
                  <a:srgbClr val="FF0000"/>
                </a:solidFill>
              </a:rPr>
              <a:t>।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3733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9" y="105964"/>
            <a:ext cx="2230582" cy="137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7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10668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66800" y="783708"/>
            <a:ext cx="617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</a:rPr>
              <a:t>খোদা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হাফেজ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5908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পরবর্তী</a:t>
            </a:r>
            <a:r>
              <a:rPr lang="en-US" sz="4000" dirty="0" smtClean="0"/>
              <a:t> </a:t>
            </a:r>
            <a:r>
              <a:rPr lang="en-US" sz="4000" dirty="0" err="1" smtClean="0"/>
              <a:t>ক্লাস</a:t>
            </a:r>
            <a:r>
              <a:rPr lang="en-US" sz="4000" dirty="0" smtClean="0"/>
              <a:t> </a:t>
            </a:r>
            <a:r>
              <a:rPr lang="en-US" sz="4000" dirty="0" err="1" smtClean="0"/>
              <a:t>দেখার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জন্য</a:t>
            </a:r>
            <a:r>
              <a:rPr lang="en-US" sz="4000" dirty="0" smtClean="0"/>
              <a:t> </a:t>
            </a:r>
            <a:r>
              <a:rPr lang="en-US" sz="4000" dirty="0" err="1" smtClean="0"/>
              <a:t>আমন্ত্রন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8727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29213"/>
            <a:ext cx="4406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</a:rPr>
              <a:t>শিক্ষক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পরিচিতি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418856"/>
            <a:ext cx="8541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</a:rPr>
              <a:t>পদবী</a:t>
            </a:r>
            <a:r>
              <a:rPr lang="en-US" sz="2800" dirty="0" smtClean="0">
                <a:solidFill>
                  <a:srgbClr val="C00000"/>
                </a:solidFill>
              </a:rPr>
              <a:t>  </a:t>
            </a:r>
            <a:r>
              <a:rPr lang="en-US" sz="2800" dirty="0" smtClean="0">
                <a:solidFill>
                  <a:srgbClr val="C00000"/>
                </a:solidFill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</a:rPr>
              <a:t>সিনিয়র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ইন্সট্রাকটর</a:t>
            </a:r>
            <a:r>
              <a:rPr lang="en-US" sz="2800" dirty="0" smtClean="0">
                <a:solidFill>
                  <a:srgbClr val="C00000"/>
                </a:solidFill>
              </a:rPr>
              <a:t> (</a:t>
            </a:r>
            <a:r>
              <a:rPr lang="en-US" sz="2800" dirty="0" err="1" smtClean="0">
                <a:solidFill>
                  <a:srgbClr val="C00000"/>
                </a:solidFill>
              </a:rPr>
              <a:t>ওয়েল্ডিং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এন্ড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ফেব্রিকেশন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)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176" y="1088835"/>
            <a:ext cx="2197677" cy="27604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3828550"/>
            <a:ext cx="4939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নাম</a:t>
            </a:r>
            <a:r>
              <a:rPr lang="en-US" sz="2800" b="1" dirty="0"/>
              <a:t>  : </a:t>
            </a:r>
            <a:r>
              <a:rPr lang="en-US" sz="2800" b="1" dirty="0" err="1"/>
              <a:t>জনাব</a:t>
            </a:r>
            <a:r>
              <a:rPr lang="en-US" sz="2800" b="1" dirty="0"/>
              <a:t>  </a:t>
            </a:r>
            <a:r>
              <a:rPr lang="en-US" sz="2800" b="1" dirty="0" err="1"/>
              <a:t>রাসেদুল</a:t>
            </a:r>
            <a:r>
              <a:rPr lang="en-US" sz="2800" b="1" dirty="0"/>
              <a:t> </a:t>
            </a:r>
            <a:r>
              <a:rPr lang="en-US" sz="2800" b="1" dirty="0" err="1" smtClean="0"/>
              <a:t>ইসলাম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4978615"/>
            <a:ext cx="4009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প্রতিষ্ঠান</a:t>
            </a:r>
            <a:r>
              <a:rPr lang="en-US" sz="2800" dirty="0">
                <a:solidFill>
                  <a:srgbClr val="002060"/>
                </a:solidFill>
              </a:rPr>
              <a:t> : </a:t>
            </a:r>
            <a:r>
              <a:rPr lang="en-US" sz="2800" dirty="0" err="1">
                <a:solidFill>
                  <a:srgbClr val="002060"/>
                </a:solidFill>
              </a:rPr>
              <a:t>টাঙ্গাইল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টিটিসি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089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057400" y="228600"/>
            <a:ext cx="4249866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নবম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শ্রেণি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1371600"/>
            <a:ext cx="8229600" cy="3886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ট্রেড</a:t>
            </a:r>
            <a:r>
              <a:rPr lang="en-US" sz="4000" dirty="0" smtClean="0"/>
              <a:t>: </a:t>
            </a:r>
            <a:r>
              <a:rPr lang="en-US" sz="4000" dirty="0" err="1" smtClean="0">
                <a:solidFill>
                  <a:srgbClr val="002060"/>
                </a:solidFill>
              </a:rPr>
              <a:t>ওয়েল্ডিং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এন্ড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ফেব্রিকেশন</a:t>
            </a:r>
            <a:endParaRPr lang="en-US" sz="4000" dirty="0" smtClean="0">
              <a:solidFill>
                <a:srgbClr val="002060"/>
              </a:solidFill>
            </a:endParaRPr>
          </a:p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বিষয়</a:t>
            </a:r>
            <a:r>
              <a:rPr lang="en-US" sz="4000" dirty="0" smtClean="0">
                <a:solidFill>
                  <a:schemeClr val="bg1"/>
                </a:solidFill>
              </a:rPr>
              <a:t>: </a:t>
            </a:r>
          </a:p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ওয়েল্ডিং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এন্ড</a:t>
            </a:r>
            <a:r>
              <a:rPr lang="en-US" sz="4000" b="1" dirty="0" smtClean="0">
                <a:solidFill>
                  <a:schemeClr val="bg1"/>
                </a:solidFill>
              </a:rPr>
              <a:t> ফেব্রিকেশন-১ </a:t>
            </a:r>
          </a:p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(১ম </a:t>
            </a:r>
            <a:r>
              <a:rPr lang="en-US" sz="4000" dirty="0" err="1" smtClean="0">
                <a:solidFill>
                  <a:srgbClr val="002060"/>
                </a:solidFill>
              </a:rPr>
              <a:t>পত্র</a:t>
            </a:r>
            <a:r>
              <a:rPr lang="en-US" sz="4000" dirty="0" smtClean="0">
                <a:solidFill>
                  <a:srgbClr val="002060"/>
                </a:solidFill>
              </a:rPr>
              <a:t>)</a:t>
            </a: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</a:rPr>
              <a:t>অধ্যায়</a:t>
            </a:r>
            <a:r>
              <a:rPr lang="en-US" sz="4000" dirty="0" smtClean="0">
                <a:solidFill>
                  <a:srgbClr val="002060"/>
                </a:solidFill>
              </a:rPr>
              <a:t> :২য়   </a:t>
            </a: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1953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0326" y="457200"/>
            <a:ext cx="8146473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২য় </a:t>
            </a:r>
            <a:r>
              <a:rPr lang="en-US" sz="4000" b="1" dirty="0" err="1" smtClean="0">
                <a:solidFill>
                  <a:srgbClr val="FF0000"/>
                </a:solidFill>
              </a:rPr>
              <a:t>অধায়ঃ</a:t>
            </a:r>
            <a:r>
              <a:rPr lang="en-US" sz="4000" b="1" dirty="0" err="1" smtClean="0">
                <a:solidFill>
                  <a:schemeClr val="bg1"/>
                </a:solidFill>
              </a:rPr>
              <a:t>ওয়েল্ডিং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পদ্ধতি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সমূহ</a:t>
            </a:r>
            <a:r>
              <a:rPr lang="en-US" sz="4000" b="1" dirty="0" smtClean="0"/>
              <a:t> </a:t>
            </a:r>
            <a:r>
              <a:rPr lang="en-US" sz="4000" dirty="0" smtClean="0"/>
              <a:t>: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40327" y="2133600"/>
            <a:ext cx="83750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</a:rPr>
              <a:t>ওয়েল্ডিং</a:t>
            </a:r>
            <a:r>
              <a:rPr lang="en-US" sz="2800" b="1" u="sng" dirty="0" smtClean="0">
                <a:solidFill>
                  <a:srgbClr val="FF0000"/>
                </a:solidFill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</a:rPr>
              <a:t>এর</a:t>
            </a:r>
            <a:r>
              <a:rPr lang="en-US" sz="2800" b="1" u="sng" dirty="0" smtClean="0">
                <a:solidFill>
                  <a:srgbClr val="FF0000"/>
                </a:solidFill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</a:rPr>
              <a:t>সংজ্ঞাঃ</a:t>
            </a:r>
            <a:endParaRPr lang="en-US" sz="2800" b="1" u="sng" dirty="0" smtClean="0">
              <a:solidFill>
                <a:srgbClr val="FF0000"/>
              </a:solidFill>
            </a:endParaRPr>
          </a:p>
          <a:p>
            <a:endParaRPr lang="en-US" sz="2800" b="1" u="sng" dirty="0" smtClean="0">
              <a:solidFill>
                <a:srgbClr val="FF0000"/>
              </a:solidFill>
            </a:endParaRPr>
          </a:p>
          <a:p>
            <a:r>
              <a:rPr lang="en-US" sz="2400" b="1" dirty="0" err="1" smtClean="0">
                <a:solidFill>
                  <a:srgbClr val="002060"/>
                </a:solidFill>
              </a:rPr>
              <a:t>সম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জাতীয়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বা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ভিন্ন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জাতীয়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ধাতব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খণ্ডকে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পাশাপাশি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2400" b="1" dirty="0" err="1" smtClean="0">
                <a:solidFill>
                  <a:srgbClr val="002060"/>
                </a:solidFill>
              </a:rPr>
              <a:t>আবস্থানে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রেখে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উত্তাপের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সাহায্যে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গলিত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বা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অর্ধ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গলিত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অবস্থায়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এনে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চাপ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প্রয়োগ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করে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বা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বিনা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চাপে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ফিলার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মেটাল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প্রয়োগ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করে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বা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না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করে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স্থায়ী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ভাবে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জোড়া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দেওয়ার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কৌশল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কে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ওয়েল্ডিং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বলে</a:t>
            </a:r>
            <a:r>
              <a:rPr lang="en-US" sz="2400" b="1" dirty="0" smtClean="0">
                <a:solidFill>
                  <a:srgbClr val="002060"/>
                </a:solidFill>
              </a:rPr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166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2200" y="152400"/>
            <a:ext cx="35052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 smtClean="0"/>
              <a:t>শিখন</a:t>
            </a:r>
            <a:r>
              <a:rPr lang="en-US" sz="4200" dirty="0" smtClean="0"/>
              <a:t> </a:t>
            </a:r>
            <a:r>
              <a:rPr lang="en-US" sz="4200" b="1" dirty="0" err="1" smtClean="0"/>
              <a:t>ফল</a:t>
            </a:r>
            <a:r>
              <a:rPr lang="en-US" sz="4200" dirty="0" smtClean="0"/>
              <a:t> </a:t>
            </a:r>
            <a:endParaRPr lang="en-US" sz="42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3657600"/>
            <a:ext cx="7772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২। </a:t>
            </a:r>
            <a:r>
              <a:rPr lang="en-US" sz="3000" dirty="0" err="1"/>
              <a:t>ওয়েল্ডিং</a:t>
            </a:r>
            <a:r>
              <a:rPr lang="en-US" sz="3000" dirty="0"/>
              <a:t> </a:t>
            </a:r>
            <a:r>
              <a:rPr lang="en-US" sz="3000" dirty="0" err="1"/>
              <a:t>এর</a:t>
            </a:r>
            <a:r>
              <a:rPr lang="en-US" sz="3000" dirty="0"/>
              <a:t> </a:t>
            </a:r>
            <a:r>
              <a:rPr lang="en-US" sz="3000" dirty="0" err="1" smtClean="0"/>
              <a:t>শ্রেণি</a:t>
            </a:r>
            <a:r>
              <a:rPr lang="en-US" sz="3000" dirty="0" smtClean="0"/>
              <a:t> </a:t>
            </a:r>
            <a:r>
              <a:rPr lang="en-US" sz="3000" dirty="0" err="1" smtClean="0"/>
              <a:t>বিন্যাস</a:t>
            </a:r>
            <a:r>
              <a:rPr lang="en-US" sz="3000" dirty="0" smtClean="0"/>
              <a:t> </a:t>
            </a:r>
            <a:r>
              <a:rPr lang="en-US" sz="3000" dirty="0" err="1" smtClean="0"/>
              <a:t>করতে</a:t>
            </a:r>
            <a:r>
              <a:rPr lang="en-US" sz="3000" dirty="0" smtClean="0"/>
              <a:t> </a:t>
            </a:r>
            <a:r>
              <a:rPr lang="en-US" sz="3000" dirty="0" err="1" smtClean="0"/>
              <a:t>পারবে</a:t>
            </a:r>
            <a:r>
              <a:rPr lang="en-US" sz="3000" dirty="0" smtClean="0"/>
              <a:t>।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942109" y="1777424"/>
            <a:ext cx="5081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এই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অধ্যায়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শেষে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শিক্ষার্থীরাঃ</a:t>
            </a:r>
            <a:r>
              <a:rPr lang="en-US" sz="32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2109" y="2686734"/>
            <a:ext cx="60917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</a:rPr>
              <a:t>১। </a:t>
            </a:r>
            <a:r>
              <a:rPr lang="en-US" sz="3000" dirty="0" err="1">
                <a:solidFill>
                  <a:srgbClr val="002060"/>
                </a:solidFill>
              </a:rPr>
              <a:t>ওয়েল্ডিং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এর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সংজ্ঞা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বলতে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পারবে</a:t>
            </a:r>
            <a:r>
              <a:rPr lang="en-US" sz="3000" dirty="0">
                <a:solidFill>
                  <a:srgbClr val="002060"/>
                </a:solidFill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09615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24000" y="381000"/>
            <a:ext cx="5181600" cy="914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ওয়েল্ডিং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পদ্ধতি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8060635" cy="485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304800"/>
            <a:ext cx="7924800" cy="762000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প্রচলিত</a:t>
            </a:r>
            <a:r>
              <a:rPr lang="en-US" sz="4000" dirty="0" smtClean="0"/>
              <a:t> </a:t>
            </a:r>
            <a:r>
              <a:rPr lang="en-US" sz="4000" dirty="0" err="1" smtClean="0"/>
              <a:t>ওয়েল্ডিং</a:t>
            </a:r>
            <a:r>
              <a:rPr lang="en-US" sz="4000" dirty="0" smtClean="0"/>
              <a:t> </a:t>
            </a:r>
            <a:r>
              <a:rPr lang="en-US" sz="4000" dirty="0" err="1" smtClean="0"/>
              <a:t>পদ্ধতির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নামঃ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54182" y="1295400"/>
            <a:ext cx="6543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বহুল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প্রচলিত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ওয়েল্ডিং</a:t>
            </a:r>
            <a:r>
              <a:rPr lang="en-US" sz="2800" dirty="0" smtClean="0"/>
              <a:t> </a:t>
            </a:r>
            <a:r>
              <a:rPr lang="en-US" sz="2800" dirty="0" err="1" smtClean="0"/>
              <a:t>পদ্ধতি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গুলো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হলোঃ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54182" y="2019511"/>
            <a:ext cx="646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(১)     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569" y="2019511"/>
            <a:ext cx="6408559" cy="33696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67000" y="5576209"/>
            <a:ext cx="297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dvR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I‡qwìs</a:t>
            </a:r>
            <a:endParaRPr lang="en-US" sz="28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81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304800"/>
            <a:ext cx="7924800" cy="762000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প্রচলিত</a:t>
            </a:r>
            <a:r>
              <a:rPr lang="en-US" sz="4000" dirty="0" smtClean="0"/>
              <a:t> </a:t>
            </a:r>
            <a:r>
              <a:rPr lang="en-US" sz="4000" dirty="0" err="1" smtClean="0"/>
              <a:t>ওয়েল্ডিং</a:t>
            </a:r>
            <a:r>
              <a:rPr lang="en-US" sz="4000" dirty="0" smtClean="0"/>
              <a:t> </a:t>
            </a:r>
            <a:r>
              <a:rPr lang="en-US" sz="4000" dirty="0" err="1" smtClean="0"/>
              <a:t>পদ্ধতির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নামঃ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136073"/>
            <a:ext cx="6543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বহুল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প্রচলিত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ওয়েল্ডিং</a:t>
            </a:r>
            <a:r>
              <a:rPr lang="en-US" sz="2800" dirty="0" smtClean="0"/>
              <a:t> </a:t>
            </a:r>
            <a:r>
              <a:rPr lang="en-US" sz="2800" dirty="0" err="1" smtClean="0"/>
              <a:t>পদ্ধতি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গুলো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হলোঃ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2514600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(২) 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28566"/>
            <a:ext cx="5638800" cy="45459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2400" y="6343777"/>
            <a:ext cx="1633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I‡qwìs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82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304800"/>
            <a:ext cx="7924800" cy="762000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প্রচলিত</a:t>
            </a:r>
            <a:r>
              <a:rPr lang="en-US" sz="4000" dirty="0" smtClean="0"/>
              <a:t> </a:t>
            </a:r>
            <a:r>
              <a:rPr lang="en-US" sz="4000" dirty="0" err="1" smtClean="0"/>
              <a:t>ওয়েল্ডিং</a:t>
            </a:r>
            <a:r>
              <a:rPr lang="en-US" sz="4000" dirty="0" smtClean="0"/>
              <a:t> </a:t>
            </a:r>
            <a:r>
              <a:rPr lang="en-US" sz="4000" dirty="0" err="1" smtClean="0"/>
              <a:t>পদ্ধতির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নামঃ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136073"/>
            <a:ext cx="6543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বহুল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প্রচলিত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ওয়েল্ডিং</a:t>
            </a:r>
            <a:r>
              <a:rPr lang="en-US" sz="2800" dirty="0" smtClean="0"/>
              <a:t> </a:t>
            </a:r>
            <a:r>
              <a:rPr lang="en-US" sz="2800" dirty="0" err="1" smtClean="0"/>
              <a:t>পদ্ধতি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গুলো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হলোঃ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2514600"/>
            <a:ext cx="74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(৩)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6165273"/>
            <a:ext cx="24096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latin typeface="SutonnyMJ" pitchFamily="2" charset="0"/>
                <a:cs typeface="SutonnyMJ" pitchFamily="2" charset="0"/>
              </a:rPr>
              <a:t>গ্যাস</a:t>
            </a:r>
            <a:r>
              <a:rPr lang="en-US" sz="3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 smtClean="0">
                <a:latin typeface="SutonnyMJ" pitchFamily="2" charset="0"/>
                <a:cs typeface="SutonnyMJ" pitchFamily="2" charset="0"/>
              </a:rPr>
              <a:t>ওয়েল্ডিং</a:t>
            </a:r>
            <a:endParaRPr lang="en-US" sz="30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28566"/>
            <a:ext cx="6301050" cy="436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4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379</TotalTime>
  <Words>285</Words>
  <Application>Microsoft Office PowerPoint</Application>
  <PresentationFormat>On-screen Show (4:3)</PresentationFormat>
  <Paragraphs>59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SutonnyMJ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58</cp:revision>
  <dcterms:created xsi:type="dcterms:W3CDTF">2020-06-21T15:20:32Z</dcterms:created>
  <dcterms:modified xsi:type="dcterms:W3CDTF">2020-06-29T15:15:34Z</dcterms:modified>
</cp:coreProperties>
</file>