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3634A-AD64-41E4-A00E-29C6BD8793D6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B4455-A90B-40E8-92BE-9FE1592804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2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B4455-A90B-40E8-92BE-9FE1592804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93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B4455-A90B-40E8-92BE-9FE1592804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7182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3819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8657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02651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8742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74622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8346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46486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49174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11036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08051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D73A0-9C56-488B-A8EC-15D9DB208668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EC83-8485-4A7B-A75A-77CA9E7A0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8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t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4800"/>
            <a:ext cx="9144000" cy="7162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52398" y="1295400"/>
            <a:ext cx="929639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1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829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111125" algn="l"/>
                <a:tab pos="395288" algn="l"/>
              </a:tabLst>
            </a:pPr>
            <a:r>
              <a:rPr lang="bn-BD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76400"/>
            <a:ext cx="4341341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4572000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54" y="4730376"/>
            <a:ext cx="4572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 -১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2995" y="4745125"/>
            <a:ext cx="434134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 -২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7605" y="5411450"/>
            <a:ext cx="9141940" cy="14465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উপরের চিত্রের ঘটনা দু’টির কোনটির প্রভাবে পরিবেশ দূষণ বেশী ঘটছে তা যুক্তি সহ ব্যাখ্যা কর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4631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83085"/>
            <a:ext cx="4551105" cy="17406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4748" y="5876750"/>
            <a:ext cx="9131709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উপরের কোনটির ফলে বায়ু দূষণ হচ্ছে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75" y="1417053"/>
            <a:ext cx="9144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পরিবেশ দূষণ কি </a:t>
            </a:r>
            <a:r>
              <a:rPr lang="bn-BD" sz="5400" dirty="0" smtClean="0"/>
              <a:t>?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-4916" y="2367422"/>
            <a:ext cx="91440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পরিবেশ দূষণের দু’টি কারণ বল ?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424985"/>
            <a:ext cx="4338484" cy="17253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6591" y="5231699"/>
            <a:ext cx="4567697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-১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5231699"/>
            <a:ext cx="43163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 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133600" y="0"/>
            <a:ext cx="3886200" cy="1295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241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6749" y="12329"/>
            <a:ext cx="9192141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0" y="170866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65" y="1125241"/>
            <a:ext cx="289019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51" y="1156264"/>
            <a:ext cx="2971801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530" y="1154073"/>
            <a:ext cx="3097030" cy="18500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9375" y="3109098"/>
            <a:ext cx="285853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 ১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0530" y="3109098"/>
            <a:ext cx="309703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3109098"/>
            <a:ext cx="2971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-৩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570763"/>
            <a:ext cx="9160476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উপরের চিত্রের আলোকে নিচের প্রশ্ন গুলোর উত্তর দাও-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 )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পরিবেশ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 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 ) পানি দূষণের দু’টি কারণ লিখ 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 ) উপরের চিত্রিত ঘটনা গুলোর কোনটির প্রভাবে পরিবেশ দূষণ ভয়াবহ        	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হচ্ছে-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 ।		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ঘ ) পরিবেশ দূষণ আমাদেরকে কিভাবে প্রভাবিত করছে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উদ্দিপকের আলোকে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287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676" y="0"/>
            <a:ext cx="92964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838200" y="7620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onnySushreeMJ" pitchFamily="2" charset="0"/>
                <a:cs typeface="TonnySushreeMJ" pitchFamily="2" charset="0"/>
              </a:rPr>
              <a:t>mevB‡K</a:t>
            </a:r>
            <a:r>
              <a:rPr lang="en-US" sz="13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onnySushreeMJ" pitchFamily="2" charset="0"/>
                <a:cs typeface="TonnySushreeMJ" pitchFamily="2" charset="0"/>
              </a:rPr>
              <a:t> </a:t>
            </a:r>
            <a:r>
              <a:rPr lang="en-US" sz="13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onnySushreeMJ" pitchFamily="2" charset="0"/>
                <a:cs typeface="TonnySushreeMJ" pitchFamily="2" charset="0"/>
              </a:rPr>
              <a:t>ab¨ev</a:t>
            </a:r>
            <a:r>
              <a:rPr lang="en-US" sz="13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onnySushreeMJ" pitchFamily="2" charset="0"/>
                <a:cs typeface="TonnySushreeMJ" pitchFamily="2" charset="0"/>
              </a:rPr>
              <a:t>`</a:t>
            </a:r>
            <a:endParaRPr lang="en-US" sz="13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onnySushreeMJ" pitchFamily="2" charset="0"/>
              <a:cs typeface="TonnySush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974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905000"/>
            <a:ext cx="9133299" cy="36009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মোহাম্মাদ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হালিম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মিয়া</a:t>
            </a:r>
            <a:endParaRPr lang="en-US" sz="6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টাংগাইল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কালেক্টরেট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"/>
            <a:ext cx="9144000" cy="186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11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2" y="5791200"/>
            <a:ext cx="9057098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6004082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665" y="0"/>
            <a:ext cx="9144000" cy="18620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1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115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4413" y="1862048"/>
            <a:ext cx="9144000" cy="21236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সপ্তম</a:t>
            </a:r>
            <a:endParaRPr lang="en-US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৪০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65" y="3985706"/>
            <a:ext cx="9144000" cy="28722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406411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8491"/>
            <a:ext cx="4419600" cy="33438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98492"/>
            <a:ext cx="4419600" cy="32641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2123" y="-9832"/>
            <a:ext cx="9144000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নিচের চিত্র গুলো পর্যবেক্ষণ  করি-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03892"/>
            <a:ext cx="4441724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ইটের ভাটা হতে কালো ধোঁয়া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নির্গমন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5642337"/>
            <a:ext cx="44196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কারখানার দূষিত পানি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নির্গমন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994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868" cy="69342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371600"/>
            <a:ext cx="7696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 ও প্রতিকার </a:t>
            </a:r>
            <a:endParaRPr lang="en-US" sz="13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566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এ পাঠ শেষে শিক্ষার্থীগণ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65" y="1583994"/>
            <a:ext cx="9144000" cy="45243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১।পরিবেশ দূষণ কি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তা বলতে পারবে ।</a:t>
            </a:r>
          </a:p>
          <a:p>
            <a:pPr algn="just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২।পরিবেশ দূষণের কারণগুলো শনাক্ত করতে পারবে ।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935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শুরুতেই আসা যাক  -পরিবেশ দূষণ বলতে কি বুঝায় 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8992"/>
            <a:ext cx="3657600" cy="24044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8316"/>
            <a:ext cx="3657600" cy="25096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7432" y="2081242"/>
            <a:ext cx="5486400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পরিবেশ  দূষণ বলতে মাটি ,পানি  এবং বায়ু দূষণ কে বুঝায় ।</a:t>
            </a:r>
            <a:endParaRPr lang="bn-BD" sz="7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874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33503"/>
            <a:ext cx="2438400" cy="16952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191000"/>
            <a:ext cx="2057400" cy="14038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018" y="5135941"/>
            <a:ext cx="2561181" cy="17220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81185" cy="19010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1"/>
            <a:ext cx="2545556" cy="165780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193315" y="1695297"/>
            <a:ext cx="5126689" cy="3892906"/>
            <a:chOff x="2193315" y="1695297"/>
            <a:chExt cx="5126689" cy="3892906"/>
          </a:xfrm>
        </p:grpSpPr>
        <p:sp>
          <p:nvSpPr>
            <p:cNvPr id="30" name="Right Arrow 29"/>
            <p:cNvSpPr/>
            <p:nvPr/>
          </p:nvSpPr>
          <p:spPr>
            <a:xfrm rot="2355578">
              <a:off x="5850974" y="4423562"/>
              <a:ext cx="1372739" cy="437703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 rot="5400000">
              <a:off x="4099602" y="4891998"/>
              <a:ext cx="1016203" cy="376207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 rot="19252223">
              <a:off x="6092446" y="1990735"/>
              <a:ext cx="1227558" cy="425001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 rot="12926579">
              <a:off x="2193315" y="2172983"/>
              <a:ext cx="1734726" cy="410030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 rot="8691345">
              <a:off x="2335218" y="4264260"/>
              <a:ext cx="901956" cy="372347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33"/>
            <p:cNvSpPr/>
            <p:nvPr/>
          </p:nvSpPr>
          <p:spPr>
            <a:xfrm rot="16200000">
              <a:off x="4373303" y="1863039"/>
              <a:ext cx="711692" cy="376208"/>
            </a:xfrm>
            <a:prstGeom prst="rightArrow">
              <a:avLst>
                <a:gd name="adj1" fmla="val 50000"/>
                <a:gd name="adj2" fmla="val 108426"/>
              </a:avLst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649495" y="2257485"/>
              <a:ext cx="4610100" cy="25146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পরিবেশ দূষণের কারন</a:t>
              </a:r>
              <a:endPara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0" y="1885515"/>
            <a:ext cx="20574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কল কারখানার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কালো ধোঁয়া পরিবেশ কে দূষিত করছে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467809"/>
            <a:ext cx="2481185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400" smtClean="0">
                <a:latin typeface="NikoshBAN" pitchFamily="2" charset="0"/>
                <a:cs typeface="NikoshBAN" pitchFamily="2" charset="0"/>
              </a:rPr>
              <a:t>ময়লা আবর্জনা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পরিবেশ কে দূষিত করছে।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1717" y="5135940"/>
            <a:ext cx="1108967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600" dirty="0" smtClean="0"/>
              <a:t>৩। কল কারখানার বর্জ্য পানিকে দূষিত করছে।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5689937"/>
            <a:ext cx="20574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৪। অতিরিক্ত  কীটনাশক  প্রয়োগের ফলে পরিবেশ দূষিত হছে 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59595" y="1828800"/>
            <a:ext cx="1808205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৫। যানবাহনের কালো ধোঁয়া পরিবেশ দূষণ করছে।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018" y="99182"/>
            <a:ext cx="2652699" cy="16520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583661" y="76780"/>
            <a:ext cx="995774" cy="16312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৬। কাঁচা পায়খানা হতে পরিবেশ দূষণ।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5206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0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38400"/>
            <a:ext cx="9144000" cy="280076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প্রত্যেকে পরিবেশ দূষণের তিনটি করে কারণ লিখ 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2373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261</Words>
  <Application>Microsoft Office PowerPoint</Application>
  <PresentationFormat>On-screen Show (4:3)</PresentationFormat>
  <Paragraphs>50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Pefect</cp:lastModifiedBy>
  <cp:revision>188</cp:revision>
  <dcterms:created xsi:type="dcterms:W3CDTF">2014-06-23T06:33:09Z</dcterms:created>
  <dcterms:modified xsi:type="dcterms:W3CDTF">2020-06-29T12:08:17Z</dcterms:modified>
</cp:coreProperties>
</file>