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8" r:id="rId2"/>
    <p:sldId id="269" r:id="rId3"/>
    <p:sldId id="260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81" r:id="rId12"/>
    <p:sldId id="278" r:id="rId13"/>
    <p:sldId id="279" r:id="rId14"/>
    <p:sldId id="280" r:id="rId15"/>
    <p:sldId id="282" r:id="rId16"/>
    <p:sldId id="283" r:id="rId17"/>
    <p:sldId id="284" r:id="rId18"/>
    <p:sldId id="285" r:id="rId19"/>
    <p:sldId id="28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1FB7DC-7032-4E00-8294-DDC51739D853}">
          <p14:sldIdLst>
            <p14:sldId id="268"/>
            <p14:sldId id="269"/>
            <p14:sldId id="260"/>
          </p14:sldIdLst>
        </p14:section>
        <p14:section name="Untitled Section" id="{DF539AAC-B421-4D7C-A689-702065C48A9B}">
          <p14:sldIdLst>
            <p14:sldId id="270"/>
            <p14:sldId id="271"/>
            <p14:sldId id="272"/>
            <p14:sldId id="273"/>
            <p14:sldId id="274"/>
            <p14:sldId id="276"/>
            <p14:sldId id="277"/>
            <p14:sldId id="281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764674"/>
    <a:srgbClr val="71A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90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8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8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7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05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5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8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39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55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6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4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17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0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5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9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9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06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171423-F290-46C5-85FC-8B428725269B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02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Mahbub%20Adnan%20Fahim\Downloads\abraham_darby-600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Mahbub%20Adnan%20Fahim\Downloads\index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hbub%20Adnan%20Fahim\Downloads\&#2455;&#2470;.jpg" TargetMode="External"/><Relationship Id="rId2" Type="http://schemas.openxmlformats.org/officeDocument/2006/relationships/image" Target="file:///C:\Users\Mahbub%20Adnan%20Fahim\Downloads\VlRgC5OSN81ASJyRlopUblJUxgF8WO3ecGT7tyvG.jpe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1111" y="880533"/>
            <a:ext cx="599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সকলকে স্বাগতম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552611" y="1761272"/>
            <a:ext cx="11108267" cy="45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075" y="1181981"/>
            <a:ext cx="130655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</a:rPr>
              <a:t>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0325" y="240952"/>
            <a:ext cx="4621237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</a:rPr>
              <a:t>তাহলে</a:t>
            </a:r>
            <a:r>
              <a:rPr lang="bn-IN" sz="4400" dirty="0" smtClean="0"/>
              <a:t> </a:t>
            </a:r>
            <a:r>
              <a:rPr lang="bn-IN" sz="4400" dirty="0" smtClean="0">
                <a:solidFill>
                  <a:srgbClr val="00B0F0"/>
                </a:solidFill>
              </a:rPr>
              <a:t>আমরা কী</a:t>
            </a:r>
            <a:r>
              <a:rPr lang="bn-IN" sz="4400" dirty="0" smtClean="0"/>
              <a:t> </a:t>
            </a:r>
            <a:r>
              <a:rPr lang="bn-IN" sz="4400" dirty="0" smtClean="0">
                <a:solidFill>
                  <a:srgbClr val="00B0F0"/>
                </a:solidFill>
              </a:rPr>
              <a:t>শিখলাম</a:t>
            </a:r>
            <a:endParaRPr lang="en-GB" sz="4400" dirty="0">
              <a:solidFill>
                <a:srgbClr val="00B0F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59432" y="1530183"/>
            <a:ext cx="2291511" cy="873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03660" y="1270927"/>
            <a:ext cx="2114681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</a:rPr>
              <a:t>তবলা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062" y="2880801"/>
            <a:ext cx="2132279" cy="186204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</a:rPr>
              <a:t>থালা</a:t>
            </a:r>
            <a:endParaRPr lang="en-GB" sz="115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59431" y="3151905"/>
            <a:ext cx="2291511" cy="934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77074" y="2880801"/>
            <a:ext cx="1306551" cy="186204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</a:rPr>
              <a:t>থ</a:t>
            </a:r>
            <a:endParaRPr lang="en-GB" sz="115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7073" y="4826854"/>
            <a:ext cx="1306551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</a:rPr>
              <a:t>দ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40324" y="5012268"/>
            <a:ext cx="2291511" cy="95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086064" y="4783063"/>
            <a:ext cx="2123479" cy="186204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</a:rPr>
              <a:t>দই</a:t>
            </a:r>
            <a:endParaRPr lang="en-GB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8160" y="1383231"/>
            <a:ext cx="2258458" cy="221599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</a:rPr>
              <a:t>ধই</a:t>
            </a:r>
            <a:endParaRPr lang="en-GB" sz="13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2193" y="1167788"/>
            <a:ext cx="1388125" cy="264687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FF0000"/>
                </a:solidFill>
              </a:rPr>
              <a:t>ধ</a:t>
            </a:r>
            <a:endParaRPr lang="en-GB" sz="166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22433" y="1872868"/>
            <a:ext cx="4048699" cy="1301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32193" y="3814666"/>
            <a:ext cx="1388125" cy="264687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FF0000"/>
                </a:solidFill>
              </a:rPr>
              <a:t>ন</a:t>
            </a:r>
            <a:endParaRPr lang="en-GB" sz="16600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22433" y="4512880"/>
            <a:ext cx="3938531" cy="125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268160" y="4030109"/>
            <a:ext cx="2258458" cy="221599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</a:rPr>
              <a:t>নাও</a:t>
            </a:r>
            <a:endParaRPr lang="en-GB" sz="13800" dirty="0">
              <a:solidFill>
                <a:srgbClr val="FF0000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4730045" y="90310"/>
            <a:ext cx="1478844" cy="14901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5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715" y="418641"/>
            <a:ext cx="2599980" cy="95638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একক কাজ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183" y="1635553"/>
            <a:ext cx="1162830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বর্ণগুলোতে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31316" y="2225406"/>
            <a:ext cx="506776" cy="539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66940" y="2886420"/>
            <a:ext cx="134405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ত</a:t>
            </a:r>
            <a:r>
              <a:rPr lang="bn-IN" sz="4400" dirty="0" smtClean="0"/>
              <a:t>বলা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111827" y="2947975"/>
            <a:ext cx="11457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থা</a:t>
            </a:r>
            <a:r>
              <a:rPr lang="bn-IN" sz="4000" dirty="0" smtClean="0"/>
              <a:t>লা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879596" y="2886419"/>
            <a:ext cx="101355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দ</a:t>
            </a:r>
            <a:r>
              <a:rPr lang="bn-IN" sz="4400" dirty="0" smtClean="0"/>
              <a:t>ই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272011" y="5001658"/>
            <a:ext cx="11127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ধা</a:t>
            </a:r>
            <a:r>
              <a:rPr lang="bn-IN" sz="4000" dirty="0" smtClean="0"/>
              <a:t>মা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984695" y="5012675"/>
            <a:ext cx="101355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না</a:t>
            </a:r>
            <a:r>
              <a:rPr lang="bn-IN" sz="4000" dirty="0" smtClean="0"/>
              <a:t>ও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281575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14" y="147501"/>
            <a:ext cx="2123698" cy="1015663"/>
          </a:xfrm>
          <a:prstGeom prst="rect">
            <a:avLst/>
          </a:prstGeom>
          <a:solidFill>
            <a:srgbClr val="70AD47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9825" y="147501"/>
            <a:ext cx="5662671" cy="830997"/>
          </a:xfrm>
          <a:prstGeom prst="rect">
            <a:avLst/>
          </a:prstGeom>
          <a:solidFill>
            <a:schemeClr val="tx2">
              <a:lumMod val="1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র্বণের মিল করি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6" y="1146574"/>
            <a:ext cx="1457653" cy="1114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6" y="2270716"/>
            <a:ext cx="1576377" cy="1182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>
            <a:off x="2225162" y="1832316"/>
            <a:ext cx="5067461" cy="339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5" y="3507737"/>
            <a:ext cx="1492160" cy="1167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ight Arrow 9"/>
          <p:cNvSpPr/>
          <p:nvPr/>
        </p:nvSpPr>
        <p:spPr>
          <a:xfrm>
            <a:off x="2460978" y="147501"/>
            <a:ext cx="2573866" cy="83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0" y="4704799"/>
            <a:ext cx="1383765" cy="1038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0" y="5742835"/>
            <a:ext cx="1447049" cy="1149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Straight Arrow Connector 13"/>
          <p:cNvCxnSpPr/>
          <p:nvPr/>
        </p:nvCxnSpPr>
        <p:spPr>
          <a:xfrm flipV="1">
            <a:off x="2314222" y="1399822"/>
            <a:ext cx="4978401" cy="1693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39169" y="4176889"/>
            <a:ext cx="5524387" cy="2280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23912" y="2472267"/>
            <a:ext cx="5068711" cy="366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189353" y="3825226"/>
            <a:ext cx="5137829" cy="1398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71210" y="4970924"/>
            <a:ext cx="586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6840" y="6175023"/>
            <a:ext cx="83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1741" y="3452999"/>
            <a:ext cx="573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8360" y="978498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73786" y="1916773"/>
            <a:ext cx="119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8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4972337" y="409230"/>
            <a:ext cx="2181225" cy="2095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79741" y="924193"/>
            <a:ext cx="2435815" cy="13335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endParaRPr lang="en-GB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0343" y="924193"/>
            <a:ext cx="2606100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607" y="3701668"/>
            <a:ext cx="11358390" cy="144655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১.বর্ণগুলো শিখে আসব</a:t>
            </a:r>
          </a:p>
          <a:p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২.বর্ণগুলো দিয়ে একটি করে  নতুন  শব্দ শিখে আসার চেষ্টা করব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9197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2" y="0"/>
            <a:ext cx="10803470" cy="6530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9638" y="2124604"/>
            <a:ext cx="6136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</a:rPr>
              <a:t>সবাইকে ধন্যবাদ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3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3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7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2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8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226" y="852492"/>
            <a:ext cx="1460944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পরিচিতি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94024" y="1809573"/>
            <a:ext cx="881349" cy="3798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729810" y="719080"/>
            <a:ext cx="1654132" cy="1682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 rot="5400000">
            <a:off x="9917001" y="507938"/>
            <a:ext cx="1407697" cy="1829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11448" y="2401677"/>
            <a:ext cx="46901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70C0"/>
                </a:solidFill>
              </a:rPr>
              <a:t>বিষয়:বাংলা</a:t>
            </a:r>
          </a:p>
          <a:p>
            <a:r>
              <a:rPr lang="bn-IN" sz="5400" dirty="0" smtClean="0"/>
              <a:t> শ্রেণি:১ম</a:t>
            </a:r>
          </a:p>
          <a:p>
            <a:r>
              <a:rPr lang="bn-IN" sz="5400" dirty="0" smtClean="0"/>
              <a:t>পাঠ:১৯     সময:৪০ মিনিট </a:t>
            </a:r>
            <a:endParaRPr lang="en-GB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605928" y="2298401"/>
            <a:ext cx="560758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ফাতেমা বেগম</a:t>
            </a:r>
          </a:p>
          <a:p>
            <a:r>
              <a:rPr lang="bn-IN" sz="4800" dirty="0" smtClean="0"/>
              <a:t>প্রধান শিক্ষক </a:t>
            </a:r>
          </a:p>
          <a:p>
            <a:r>
              <a:rPr lang="bn-IN" sz="4800" dirty="0" smtClean="0"/>
              <a:t>চেলারচর সরকারি প্রা্থমিক বিদ্যালয় </a:t>
            </a:r>
          </a:p>
          <a:p>
            <a:r>
              <a:rPr lang="bn-IN" sz="4800" dirty="0" smtClean="0"/>
              <a:t>ছাতক,সুনামগনজ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0754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3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465535" y="2802749"/>
            <a:ext cx="10725667" cy="3046988"/>
          </a:xfrm>
          <a:prstGeom prst="rect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১.১.১ বাক্যে ও শব্দে ব্যবহ্র্ত বাংলা বর্ণমালার ধ্বনি স্পষ্ট ও </a:t>
            </a:r>
            <a:r>
              <a:rPr lang="bn-IN" sz="4800" dirty="0"/>
              <a:t>শুনবে </a:t>
            </a:r>
            <a:r>
              <a:rPr lang="bn-IN" sz="4800" dirty="0" smtClean="0"/>
              <a:t>এবং </a:t>
            </a:r>
            <a:r>
              <a:rPr lang="bn-IN" sz="4800" dirty="0"/>
              <a:t>বলতে পারবে</a:t>
            </a:r>
            <a:endParaRPr lang="bn-IN" sz="4800" dirty="0" smtClean="0"/>
          </a:p>
          <a:p>
            <a:r>
              <a:rPr lang="bn-IN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১.১.১</a:t>
            </a:r>
            <a:r>
              <a:rPr lang="bn-IN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IN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বাক্যে ও শব্দে ব‌‌</a:t>
            </a:r>
            <a:r>
              <a:rPr lang="en-US" sz="4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্যবহ্রত</a:t>
            </a:r>
            <a:r>
              <a:rPr lang="en-US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বাংলা</a:t>
            </a:r>
            <a:r>
              <a:rPr lang="en-US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বর্ণমালার</a:t>
            </a:r>
            <a:r>
              <a:rPr lang="en-US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IN" sz="4800" dirty="0"/>
              <a:t>ধ্বনি স্পষ্ট ও শুনবে এবং </a:t>
            </a:r>
            <a:r>
              <a:rPr lang="bn-IN" sz="4800" dirty="0" smtClean="0"/>
              <a:t>পড়তে </a:t>
            </a:r>
            <a:r>
              <a:rPr lang="bn-IN" sz="4800" dirty="0"/>
              <a:t>পারবে </a:t>
            </a:r>
            <a:r>
              <a:rPr lang="bn-IN" dirty="0" smtClean="0"/>
              <a:t>.</a:t>
            </a:r>
            <a:endParaRPr lang="en-GB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62499" y="525143"/>
            <a:ext cx="3731740" cy="1311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F0"/>
                </a:solidFill>
              </a:rPr>
              <a:t>শিখনফল</a:t>
            </a:r>
            <a:endParaRPr lang="en-GB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1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778" y="374573"/>
            <a:ext cx="4395731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কয়েকটি ছবি দেখি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39" y="4427308"/>
            <a:ext cx="2595641" cy="2278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08" y="4427308"/>
            <a:ext cx="2976675" cy="2178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89" y="1542361"/>
            <a:ext cx="3099343" cy="23245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77" y="1531345"/>
            <a:ext cx="3114775" cy="2436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4" y="1531345"/>
            <a:ext cx="2593527" cy="2219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69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9" y="101958"/>
            <a:ext cx="10245687" cy="707886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আমরা যা দেখলাম চিনতে পারি কি না যাচাই করি</a:t>
            </a:r>
            <a:endParaRPr lang="en-GB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9" y="809844"/>
            <a:ext cx="2377523" cy="1818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ight Arrow 3"/>
          <p:cNvSpPr/>
          <p:nvPr/>
        </p:nvSpPr>
        <p:spPr>
          <a:xfrm>
            <a:off x="3173095" y="1258538"/>
            <a:ext cx="4373696" cy="825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035393" y="1314492"/>
            <a:ext cx="2203374" cy="769441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endParaRPr lang="en-GB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9" y="2716745"/>
            <a:ext cx="2423053" cy="18172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Right Arrow 9"/>
          <p:cNvSpPr/>
          <p:nvPr/>
        </p:nvSpPr>
        <p:spPr>
          <a:xfrm>
            <a:off x="3173095" y="3162545"/>
            <a:ext cx="4234354" cy="775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012827" y="3196268"/>
            <a:ext cx="2156178" cy="707886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9" y="4763911"/>
            <a:ext cx="2400288" cy="187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Right Arrow 12"/>
          <p:cNvSpPr/>
          <p:nvPr/>
        </p:nvSpPr>
        <p:spPr>
          <a:xfrm>
            <a:off x="3357592" y="5330012"/>
            <a:ext cx="4004701" cy="86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021551" y="5330012"/>
            <a:ext cx="196426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9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1" y="406152"/>
            <a:ext cx="2595641" cy="2278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3723701" y="1311007"/>
            <a:ext cx="3238959" cy="68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910111" y="1191670"/>
            <a:ext cx="1696598" cy="70788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ধামা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1" y="3962400"/>
            <a:ext cx="2778961" cy="2033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3723701" y="4707467"/>
            <a:ext cx="3238959" cy="726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910111" y="4707467"/>
            <a:ext cx="1524000" cy="78073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</a:rPr>
              <a:t>নাও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866" y="1715029"/>
            <a:ext cx="3944039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</a:rPr>
              <a:t>আজকে আমরা পড়ব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210094" y="325448"/>
            <a:ext cx="2543244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পাঠ ঘোষণা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013499" y="2728686"/>
            <a:ext cx="1156771" cy="1246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3984416"/>
            <a:ext cx="12097533" cy="132343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ত   </a:t>
            </a:r>
            <a:r>
              <a:rPr lang="en-GB" sz="8000" dirty="0" smtClean="0">
                <a:solidFill>
                  <a:srgbClr val="FF0000"/>
                </a:solidFill>
              </a:rPr>
              <a:t> </a:t>
            </a:r>
            <a:r>
              <a:rPr lang="bn-IN" sz="8000" dirty="0">
                <a:solidFill>
                  <a:srgbClr val="FF0000"/>
                </a:solidFill>
              </a:rPr>
              <a:t>থ</a:t>
            </a:r>
            <a:r>
              <a:rPr lang="en-GB" sz="8000" dirty="0" smtClean="0">
                <a:solidFill>
                  <a:srgbClr val="FF0000"/>
                </a:solidFill>
              </a:rPr>
              <a:t> </a:t>
            </a:r>
            <a:r>
              <a:rPr lang="bn-IN" sz="8000" dirty="0" smtClean="0">
                <a:solidFill>
                  <a:srgbClr val="FF0000"/>
                </a:solidFill>
              </a:rPr>
              <a:t>   </a:t>
            </a:r>
            <a:r>
              <a:rPr lang="en-GB" sz="8000" dirty="0" smtClean="0">
                <a:solidFill>
                  <a:srgbClr val="FF0000"/>
                </a:solidFill>
              </a:rPr>
              <a:t>  </a:t>
            </a:r>
            <a:r>
              <a:rPr lang="bn-IN" sz="8000" dirty="0" smtClean="0">
                <a:solidFill>
                  <a:srgbClr val="FF0000"/>
                </a:solidFill>
              </a:rPr>
              <a:t>দ      ধ       ন</a:t>
            </a:r>
            <a:r>
              <a:rPr lang="en-GB" sz="8000" dirty="0" smtClean="0">
                <a:solidFill>
                  <a:srgbClr val="FF0000"/>
                </a:solidFill>
              </a:rPr>
              <a:t>    </a:t>
            </a:r>
            <a:endParaRPr lang="en-GB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627" y="264405"/>
            <a:ext cx="5210978" cy="1015663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ও জোড়ায় কাজ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439" y="1652531"/>
            <a:ext cx="537623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পৃষ্টার ছবি গুলো দেখি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181" y="3139807"/>
            <a:ext cx="3734718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বাজাই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22" y="2577750"/>
            <a:ext cx="2377523" cy="1818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5042971" y="3139808"/>
            <a:ext cx="1787487" cy="643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71181" y="5056743"/>
            <a:ext cx="3734718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 সাজাই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42971" y="5165172"/>
            <a:ext cx="1787487" cy="661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92" y="4784962"/>
            <a:ext cx="2423053" cy="18172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328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582" y="1355074"/>
            <a:ext cx="2710148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দ</a:t>
            </a:r>
            <a:r>
              <a:rPr lang="bn-IN" sz="6000" dirty="0" smtClean="0"/>
              <a:t>ই আনি </a:t>
            </a:r>
            <a:endParaRPr lang="en-GB" sz="6000" dirty="0"/>
          </a:p>
        </p:txBody>
      </p:sp>
      <p:sp>
        <p:nvSpPr>
          <p:cNvPr id="3" name="Right Arrow 2"/>
          <p:cNvSpPr/>
          <p:nvPr/>
        </p:nvSpPr>
        <p:spPr>
          <a:xfrm>
            <a:off x="5144875" y="1487831"/>
            <a:ext cx="2060155" cy="750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85" y="924272"/>
            <a:ext cx="2400288" cy="187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08463" y="3382178"/>
            <a:ext cx="3338112" cy="92333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ধা</a:t>
            </a:r>
            <a:r>
              <a:rPr lang="bn-IN" sz="5400" dirty="0" smtClean="0"/>
              <a:t>মা টানি</a:t>
            </a:r>
            <a:endParaRPr lang="en-GB" sz="5400" dirty="0"/>
          </a:p>
        </p:txBody>
      </p:sp>
      <p:sp>
        <p:nvSpPr>
          <p:cNvPr id="7" name="Right Arrow 6"/>
          <p:cNvSpPr/>
          <p:nvPr/>
        </p:nvSpPr>
        <p:spPr>
          <a:xfrm>
            <a:off x="5144875" y="3382178"/>
            <a:ext cx="2159306" cy="78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85" y="2943551"/>
            <a:ext cx="2400288" cy="1800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87915" y="5313308"/>
            <a:ext cx="390548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70C0"/>
            </a:solidFill>
          </a:ln>
          <a:effectLst>
            <a:softEdge rad="635000"/>
          </a:effectLst>
          <a:scene3d>
            <a:camera prst="perspective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</a:rPr>
              <a:t>ন</a:t>
            </a:r>
            <a:r>
              <a:rPr lang="bn-IN" sz="4800" dirty="0" smtClean="0"/>
              <a:t>দীর জলে </a:t>
            </a:r>
            <a:r>
              <a:rPr lang="bn-IN" sz="4800" dirty="0" smtClean="0">
                <a:solidFill>
                  <a:srgbClr val="FF0000"/>
                </a:solidFill>
              </a:rPr>
              <a:t>না</a:t>
            </a:r>
            <a:r>
              <a:rPr lang="bn-IN" sz="4800" dirty="0" smtClean="0"/>
              <a:t>ও চলে</a:t>
            </a:r>
            <a:endParaRPr lang="en-GB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85" y="4775800"/>
            <a:ext cx="2400288" cy="1906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ight Arrow 10"/>
          <p:cNvSpPr/>
          <p:nvPr/>
        </p:nvSpPr>
        <p:spPr>
          <a:xfrm>
            <a:off x="5144875" y="5217334"/>
            <a:ext cx="2159306" cy="926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4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9558</TotalTime>
  <Words>167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NikoshBAN</vt:lpstr>
      <vt:lpstr>NikoshLightBAN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Adnan Fahim</dc:creator>
  <cp:lastModifiedBy>Mahbub Adnan Fahim</cp:lastModifiedBy>
  <cp:revision>130</cp:revision>
  <dcterms:created xsi:type="dcterms:W3CDTF">2020-03-09T16:53:33Z</dcterms:created>
  <dcterms:modified xsi:type="dcterms:W3CDTF">2020-06-28T17:44:38Z</dcterms:modified>
</cp:coreProperties>
</file>