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4EC475-6CBC-4BFE-A93C-76B4027FF5A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ED7647-D1DF-45AA-B9B0-3921FEDCA8F8}">
      <dgm:prSet phldrT="[Text]" custT="1"/>
      <dgm:spPr/>
      <dgm:t>
        <a:bodyPr/>
        <a:lstStyle/>
        <a:p>
          <a:r>
            <a:rPr lang="en-US" sz="2000" dirty="0" err="1" smtClean="0"/>
            <a:t>বাংলা</a:t>
          </a:r>
          <a:r>
            <a:rPr lang="en-US" sz="2000" dirty="0" smtClean="0"/>
            <a:t> </a:t>
          </a:r>
          <a:r>
            <a:rPr lang="en-US" sz="2000" dirty="0" err="1" smtClean="0"/>
            <a:t>সন্ধি</a:t>
          </a:r>
          <a:endParaRPr lang="en-US" sz="2000" dirty="0"/>
        </a:p>
      </dgm:t>
    </dgm:pt>
    <dgm:pt modelId="{D6CA7429-8D52-4B77-B592-318E51B46C71}" type="parTrans" cxnId="{4CDAEFAE-06E7-4C17-BCA7-9AEC4D96514A}">
      <dgm:prSet/>
      <dgm:spPr/>
      <dgm:t>
        <a:bodyPr/>
        <a:lstStyle/>
        <a:p>
          <a:endParaRPr lang="en-US"/>
        </a:p>
      </dgm:t>
    </dgm:pt>
    <dgm:pt modelId="{8E587D2E-53D4-4310-9EEE-9DCFC0250DDF}" type="sibTrans" cxnId="{4CDAEFAE-06E7-4C17-BCA7-9AEC4D96514A}">
      <dgm:prSet/>
      <dgm:spPr/>
      <dgm:t>
        <a:bodyPr/>
        <a:lstStyle/>
        <a:p>
          <a:endParaRPr lang="en-US"/>
        </a:p>
      </dgm:t>
    </dgm:pt>
    <dgm:pt modelId="{B364F410-E7D4-42E0-BA84-F5A989347B51}">
      <dgm:prSet phldrT="[Text]" custT="1"/>
      <dgm:spPr/>
      <dgm:t>
        <a:bodyPr/>
        <a:lstStyle/>
        <a:p>
          <a:r>
            <a:rPr lang="en-US" sz="2000" dirty="0" err="1" smtClean="0"/>
            <a:t>স্বরসন্ধি</a:t>
          </a:r>
          <a:endParaRPr lang="en-US" sz="2000" dirty="0" smtClean="0"/>
        </a:p>
        <a:p>
          <a:r>
            <a:rPr lang="en-US" sz="2000" dirty="0" err="1" smtClean="0"/>
            <a:t>স্বরধ্বনি+স্বরধ্বনি</a:t>
          </a:r>
          <a:r>
            <a:rPr lang="en-US" sz="2000" dirty="0" smtClean="0"/>
            <a:t>=</a:t>
          </a:r>
          <a:r>
            <a:rPr lang="en-US" sz="2000" dirty="0" err="1" smtClean="0"/>
            <a:t>স্বরসন্ধি</a:t>
          </a:r>
          <a:endParaRPr lang="en-US" sz="2000" dirty="0" smtClean="0"/>
        </a:p>
        <a:p>
          <a:r>
            <a:rPr lang="en-US" sz="2000" dirty="0" err="1" smtClean="0"/>
            <a:t>মিথ্যা+উক</a:t>
          </a:r>
          <a:r>
            <a:rPr lang="en-US" sz="2000" dirty="0" smtClean="0"/>
            <a:t>=</a:t>
          </a:r>
          <a:r>
            <a:rPr lang="en-US" sz="2000" dirty="0" err="1" smtClean="0"/>
            <a:t>মিথ্যুক</a:t>
          </a:r>
          <a:endParaRPr lang="en-US" sz="2000" dirty="0" smtClean="0"/>
        </a:p>
        <a:p>
          <a:r>
            <a:rPr lang="en-US" sz="2000" dirty="0" err="1" smtClean="0"/>
            <a:t>আ+উ</a:t>
          </a:r>
          <a:r>
            <a:rPr lang="en-US" sz="2000" dirty="0" smtClean="0"/>
            <a:t>       =      উ  </a:t>
          </a:r>
          <a:endParaRPr lang="en-US" sz="2000" dirty="0"/>
        </a:p>
      </dgm:t>
    </dgm:pt>
    <dgm:pt modelId="{BFEB784E-FAB6-4486-B8FC-4F56520933F5}" type="parTrans" cxnId="{E235D757-670E-4153-8E51-3A4D6B8F4461}">
      <dgm:prSet/>
      <dgm:spPr/>
      <dgm:t>
        <a:bodyPr/>
        <a:lstStyle/>
        <a:p>
          <a:endParaRPr lang="en-US"/>
        </a:p>
      </dgm:t>
    </dgm:pt>
    <dgm:pt modelId="{449D5DF3-D0B5-4140-BBB1-9AB85DC562D4}" type="sibTrans" cxnId="{E235D757-670E-4153-8E51-3A4D6B8F4461}">
      <dgm:prSet/>
      <dgm:spPr/>
      <dgm:t>
        <a:bodyPr/>
        <a:lstStyle/>
        <a:p>
          <a:endParaRPr lang="en-US"/>
        </a:p>
      </dgm:t>
    </dgm:pt>
    <dgm:pt modelId="{D3EB3C53-38A5-44FA-9DFD-9620F0A90097}">
      <dgm:prSet phldrT="[Text]" custT="1"/>
      <dgm:spPr/>
      <dgm:t>
        <a:bodyPr/>
        <a:lstStyle/>
        <a:p>
          <a:r>
            <a:rPr lang="en-US" sz="2000" dirty="0" err="1" smtClean="0"/>
            <a:t>ব্যঞ্জনসন্ধি</a:t>
          </a:r>
          <a:endParaRPr lang="en-US" sz="2000" dirty="0" smtClean="0"/>
        </a:p>
        <a:p>
          <a:r>
            <a:rPr lang="en-US" sz="2000" dirty="0" err="1" smtClean="0"/>
            <a:t>স্বরধ্বনি+ব্যঞ্জনধ্বনি</a:t>
          </a:r>
          <a:r>
            <a:rPr lang="en-US" sz="2000" dirty="0" smtClean="0"/>
            <a:t>=</a:t>
          </a:r>
          <a:r>
            <a:rPr lang="en-US" sz="2000" dirty="0" err="1" smtClean="0"/>
            <a:t>ব্যঞ্জনসন্ধি</a:t>
          </a:r>
          <a:r>
            <a:rPr lang="en-US" sz="2000" dirty="0" smtClean="0"/>
            <a:t>/</a:t>
          </a:r>
        </a:p>
        <a:p>
          <a:r>
            <a:rPr lang="en-US" sz="2000" dirty="0" err="1" smtClean="0"/>
            <a:t>ব্যঞ্জনধ্বনি+ব্যঞ্জনসন্ধি</a:t>
          </a:r>
          <a:r>
            <a:rPr lang="en-US" sz="2000" dirty="0" smtClean="0"/>
            <a:t>=</a:t>
          </a:r>
          <a:r>
            <a:rPr lang="en-US" sz="2000" dirty="0" err="1" smtClean="0"/>
            <a:t>ব্যঞ্জনসন্ধি</a:t>
          </a:r>
          <a:endParaRPr lang="en-US" sz="2000" dirty="0" smtClean="0"/>
        </a:p>
        <a:p>
          <a:r>
            <a:rPr lang="en-US" sz="2000" dirty="0" err="1" smtClean="0"/>
            <a:t>কাঁচা</a:t>
          </a:r>
          <a:r>
            <a:rPr lang="en-US" sz="2000" dirty="0" smtClean="0"/>
            <a:t> +</a:t>
          </a:r>
          <a:r>
            <a:rPr lang="en-US" sz="2000" dirty="0" err="1" smtClean="0"/>
            <a:t>কলা</a:t>
          </a:r>
          <a:r>
            <a:rPr lang="en-US" sz="2000" dirty="0" smtClean="0"/>
            <a:t>=</a:t>
          </a:r>
          <a:r>
            <a:rPr lang="en-US" sz="2000" dirty="0" err="1" smtClean="0"/>
            <a:t>কাঁচকলা</a:t>
          </a:r>
          <a:endParaRPr lang="en-US" sz="2000" dirty="0" smtClean="0"/>
        </a:p>
        <a:p>
          <a:r>
            <a:rPr lang="en-US" sz="2000" dirty="0" smtClean="0"/>
            <a:t>আ   +   ক    = </a:t>
          </a:r>
          <a:r>
            <a:rPr lang="en-US" sz="2000" dirty="0" err="1" smtClean="0"/>
            <a:t>ব্যঞ্জনসন্ধি</a:t>
          </a:r>
          <a:r>
            <a:rPr lang="en-US" sz="2000" dirty="0" smtClean="0"/>
            <a:t> </a:t>
          </a:r>
        </a:p>
        <a:p>
          <a:endParaRPr lang="en-US" sz="2000" dirty="0"/>
        </a:p>
      </dgm:t>
    </dgm:pt>
    <dgm:pt modelId="{D40476CE-F461-47AA-9647-545917FE4125}" type="parTrans" cxnId="{DB66BB1A-B18D-4C9E-AECF-07366934CB36}">
      <dgm:prSet/>
      <dgm:spPr/>
      <dgm:t>
        <a:bodyPr/>
        <a:lstStyle/>
        <a:p>
          <a:endParaRPr lang="en-US"/>
        </a:p>
      </dgm:t>
    </dgm:pt>
    <dgm:pt modelId="{5BC07DE7-B4FF-43B8-8CE3-880C19D75FA5}" type="sibTrans" cxnId="{DB66BB1A-B18D-4C9E-AECF-07366934CB36}">
      <dgm:prSet/>
      <dgm:spPr/>
      <dgm:t>
        <a:bodyPr/>
        <a:lstStyle/>
        <a:p>
          <a:endParaRPr lang="en-US"/>
        </a:p>
      </dgm:t>
    </dgm:pt>
    <dgm:pt modelId="{B1BE8C03-B10E-4877-AC72-67ACD7D4D340}" type="pres">
      <dgm:prSet presAssocID="{A84EC475-6CBC-4BFE-A93C-76B4027FF5A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6EA3FC9-3B7B-4FBA-8A8F-DB707468B0DA}" type="pres">
      <dgm:prSet presAssocID="{74ED7647-D1DF-45AA-B9B0-3921FEDCA8F8}" presName="hierRoot1" presStyleCnt="0">
        <dgm:presLayoutVars>
          <dgm:hierBranch val="init"/>
        </dgm:presLayoutVars>
      </dgm:prSet>
      <dgm:spPr/>
    </dgm:pt>
    <dgm:pt modelId="{219F0BD5-4E3D-4695-A7DC-10DE1F3E6D96}" type="pres">
      <dgm:prSet presAssocID="{74ED7647-D1DF-45AA-B9B0-3921FEDCA8F8}" presName="rootComposite1" presStyleCnt="0"/>
      <dgm:spPr/>
    </dgm:pt>
    <dgm:pt modelId="{02A74456-FC5A-4CBB-AC73-1E24582E081F}" type="pres">
      <dgm:prSet presAssocID="{74ED7647-D1DF-45AA-B9B0-3921FEDCA8F8}" presName="rootText1" presStyleLbl="node0" presStyleIdx="0" presStyleCnt="1" custScaleX="91960" custScaleY="47779" custLinFactNeighborX="791" custLinFactNeighborY="-126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8320B7-A260-44EB-B350-C652A9CA3BC0}" type="pres">
      <dgm:prSet presAssocID="{74ED7647-D1DF-45AA-B9B0-3921FEDCA8F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5D79A0C-658D-4CA8-B7CD-86849341ADF3}" type="pres">
      <dgm:prSet presAssocID="{74ED7647-D1DF-45AA-B9B0-3921FEDCA8F8}" presName="hierChild2" presStyleCnt="0"/>
      <dgm:spPr/>
    </dgm:pt>
    <dgm:pt modelId="{835846E5-7625-4ED6-BD90-A25D86DE780D}" type="pres">
      <dgm:prSet presAssocID="{BFEB784E-FAB6-4486-B8FC-4F56520933F5}" presName="Name37" presStyleLbl="parChTrans1D2" presStyleIdx="0" presStyleCnt="2"/>
      <dgm:spPr/>
      <dgm:t>
        <a:bodyPr/>
        <a:lstStyle/>
        <a:p>
          <a:endParaRPr lang="en-US"/>
        </a:p>
      </dgm:t>
    </dgm:pt>
    <dgm:pt modelId="{ADFE1DAD-9DCC-4A76-B0A0-1DC05CDBEA05}" type="pres">
      <dgm:prSet presAssocID="{B364F410-E7D4-42E0-BA84-F5A989347B51}" presName="hierRoot2" presStyleCnt="0">
        <dgm:presLayoutVars>
          <dgm:hierBranch val="init"/>
        </dgm:presLayoutVars>
      </dgm:prSet>
      <dgm:spPr/>
    </dgm:pt>
    <dgm:pt modelId="{31400BBA-95E3-401D-9D20-1BDE0C61DC2B}" type="pres">
      <dgm:prSet presAssocID="{B364F410-E7D4-42E0-BA84-F5A989347B51}" presName="rootComposite" presStyleCnt="0"/>
      <dgm:spPr/>
    </dgm:pt>
    <dgm:pt modelId="{CF23F21A-B2A0-4140-9FE0-CED0E9DF45F7}" type="pres">
      <dgm:prSet presAssocID="{B364F410-E7D4-42E0-BA84-F5A989347B51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C6FA9D-A751-4F75-828A-20A504933703}" type="pres">
      <dgm:prSet presAssocID="{B364F410-E7D4-42E0-BA84-F5A989347B51}" presName="rootConnector" presStyleLbl="node2" presStyleIdx="0" presStyleCnt="2"/>
      <dgm:spPr/>
      <dgm:t>
        <a:bodyPr/>
        <a:lstStyle/>
        <a:p>
          <a:endParaRPr lang="en-US"/>
        </a:p>
      </dgm:t>
    </dgm:pt>
    <dgm:pt modelId="{C4C5D3A1-DCAE-4A90-9FDC-E776DC5AC932}" type="pres">
      <dgm:prSet presAssocID="{B364F410-E7D4-42E0-BA84-F5A989347B51}" presName="hierChild4" presStyleCnt="0"/>
      <dgm:spPr/>
    </dgm:pt>
    <dgm:pt modelId="{EC94F62C-5687-4A53-A3B3-14FBB6D3F52F}" type="pres">
      <dgm:prSet presAssocID="{B364F410-E7D4-42E0-BA84-F5A989347B51}" presName="hierChild5" presStyleCnt="0"/>
      <dgm:spPr/>
    </dgm:pt>
    <dgm:pt modelId="{758D9C87-8124-4E46-993B-18D5F61BBC06}" type="pres">
      <dgm:prSet presAssocID="{D40476CE-F461-47AA-9647-545917FE4125}" presName="Name37" presStyleLbl="parChTrans1D2" presStyleIdx="1" presStyleCnt="2"/>
      <dgm:spPr/>
      <dgm:t>
        <a:bodyPr/>
        <a:lstStyle/>
        <a:p>
          <a:endParaRPr lang="en-US"/>
        </a:p>
      </dgm:t>
    </dgm:pt>
    <dgm:pt modelId="{8C2B4E1C-FC5E-4412-B896-E39F53F75472}" type="pres">
      <dgm:prSet presAssocID="{D3EB3C53-38A5-44FA-9DFD-9620F0A90097}" presName="hierRoot2" presStyleCnt="0">
        <dgm:presLayoutVars>
          <dgm:hierBranch val="init"/>
        </dgm:presLayoutVars>
      </dgm:prSet>
      <dgm:spPr/>
    </dgm:pt>
    <dgm:pt modelId="{8255925E-5437-4DF0-BBCD-11E5FDD74E50}" type="pres">
      <dgm:prSet presAssocID="{D3EB3C53-38A5-44FA-9DFD-9620F0A90097}" presName="rootComposite" presStyleCnt="0"/>
      <dgm:spPr/>
    </dgm:pt>
    <dgm:pt modelId="{6395AFC8-0A96-43E3-B2AD-D9D113DA6833}" type="pres">
      <dgm:prSet presAssocID="{D3EB3C53-38A5-44FA-9DFD-9620F0A90097}" presName="rootText" presStyleLbl="node2" presStyleIdx="1" presStyleCnt="2" custScaleX="111201" custScaleY="153953" custLinFactNeighborX="-1981" custLinFactNeighborY="-126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9F2EB7-5EA8-4165-945F-0DD6185D76A8}" type="pres">
      <dgm:prSet presAssocID="{D3EB3C53-38A5-44FA-9DFD-9620F0A90097}" presName="rootConnector" presStyleLbl="node2" presStyleIdx="1" presStyleCnt="2"/>
      <dgm:spPr/>
      <dgm:t>
        <a:bodyPr/>
        <a:lstStyle/>
        <a:p>
          <a:endParaRPr lang="en-US"/>
        </a:p>
      </dgm:t>
    </dgm:pt>
    <dgm:pt modelId="{BE7480E6-A410-4629-B453-367238363B97}" type="pres">
      <dgm:prSet presAssocID="{D3EB3C53-38A5-44FA-9DFD-9620F0A90097}" presName="hierChild4" presStyleCnt="0"/>
      <dgm:spPr/>
    </dgm:pt>
    <dgm:pt modelId="{C9CE63FB-2EB3-412F-8579-4F6213CA4628}" type="pres">
      <dgm:prSet presAssocID="{D3EB3C53-38A5-44FA-9DFD-9620F0A90097}" presName="hierChild5" presStyleCnt="0"/>
      <dgm:spPr/>
    </dgm:pt>
    <dgm:pt modelId="{3F65BFD4-B8C0-4117-BE38-660B8CD9BCE1}" type="pres">
      <dgm:prSet presAssocID="{74ED7647-D1DF-45AA-B9B0-3921FEDCA8F8}" presName="hierChild3" presStyleCnt="0"/>
      <dgm:spPr/>
    </dgm:pt>
  </dgm:ptLst>
  <dgm:cxnLst>
    <dgm:cxn modelId="{4CDAEFAE-06E7-4C17-BCA7-9AEC4D96514A}" srcId="{A84EC475-6CBC-4BFE-A93C-76B4027FF5A6}" destId="{74ED7647-D1DF-45AA-B9B0-3921FEDCA8F8}" srcOrd="0" destOrd="0" parTransId="{D6CA7429-8D52-4B77-B592-318E51B46C71}" sibTransId="{8E587D2E-53D4-4310-9EEE-9DCFC0250DDF}"/>
    <dgm:cxn modelId="{D05BE932-5505-4237-B110-FC9D4BC53ACC}" type="presOf" srcId="{D3EB3C53-38A5-44FA-9DFD-9620F0A90097}" destId="{6395AFC8-0A96-43E3-B2AD-D9D113DA6833}" srcOrd="0" destOrd="0" presId="urn:microsoft.com/office/officeart/2005/8/layout/orgChart1"/>
    <dgm:cxn modelId="{23FF5657-3D1D-48CC-9250-46DCF7242F81}" type="presOf" srcId="{B364F410-E7D4-42E0-BA84-F5A989347B51}" destId="{51C6FA9D-A751-4F75-828A-20A504933703}" srcOrd="1" destOrd="0" presId="urn:microsoft.com/office/officeart/2005/8/layout/orgChart1"/>
    <dgm:cxn modelId="{565E0CAE-7B6D-4F86-9B0A-63DD5C5E8030}" type="presOf" srcId="{74ED7647-D1DF-45AA-B9B0-3921FEDCA8F8}" destId="{868320B7-A260-44EB-B350-C652A9CA3BC0}" srcOrd="1" destOrd="0" presId="urn:microsoft.com/office/officeart/2005/8/layout/orgChart1"/>
    <dgm:cxn modelId="{7F4E77E7-F018-4DA8-B95F-1B4697892E91}" type="presOf" srcId="{D3EB3C53-38A5-44FA-9DFD-9620F0A90097}" destId="{7A9F2EB7-5EA8-4165-945F-0DD6185D76A8}" srcOrd="1" destOrd="0" presId="urn:microsoft.com/office/officeart/2005/8/layout/orgChart1"/>
    <dgm:cxn modelId="{DB66BB1A-B18D-4C9E-AECF-07366934CB36}" srcId="{74ED7647-D1DF-45AA-B9B0-3921FEDCA8F8}" destId="{D3EB3C53-38A5-44FA-9DFD-9620F0A90097}" srcOrd="1" destOrd="0" parTransId="{D40476CE-F461-47AA-9647-545917FE4125}" sibTransId="{5BC07DE7-B4FF-43B8-8CE3-880C19D75FA5}"/>
    <dgm:cxn modelId="{B74DC951-19BB-4C73-BB66-C6B620CCBDF2}" type="presOf" srcId="{74ED7647-D1DF-45AA-B9B0-3921FEDCA8F8}" destId="{02A74456-FC5A-4CBB-AC73-1E24582E081F}" srcOrd="0" destOrd="0" presId="urn:microsoft.com/office/officeart/2005/8/layout/orgChart1"/>
    <dgm:cxn modelId="{54ED5B42-1014-4B66-9A3B-C628C31338DD}" type="presOf" srcId="{A84EC475-6CBC-4BFE-A93C-76B4027FF5A6}" destId="{B1BE8C03-B10E-4877-AC72-67ACD7D4D340}" srcOrd="0" destOrd="0" presId="urn:microsoft.com/office/officeart/2005/8/layout/orgChart1"/>
    <dgm:cxn modelId="{753A8640-C7BA-4D7A-9626-00F58F15368A}" type="presOf" srcId="{BFEB784E-FAB6-4486-B8FC-4F56520933F5}" destId="{835846E5-7625-4ED6-BD90-A25D86DE780D}" srcOrd="0" destOrd="0" presId="urn:microsoft.com/office/officeart/2005/8/layout/orgChart1"/>
    <dgm:cxn modelId="{E235D757-670E-4153-8E51-3A4D6B8F4461}" srcId="{74ED7647-D1DF-45AA-B9B0-3921FEDCA8F8}" destId="{B364F410-E7D4-42E0-BA84-F5A989347B51}" srcOrd="0" destOrd="0" parTransId="{BFEB784E-FAB6-4486-B8FC-4F56520933F5}" sibTransId="{449D5DF3-D0B5-4140-BBB1-9AB85DC562D4}"/>
    <dgm:cxn modelId="{90957F77-2480-4465-AEE0-435291700B61}" type="presOf" srcId="{B364F410-E7D4-42E0-BA84-F5A989347B51}" destId="{CF23F21A-B2A0-4140-9FE0-CED0E9DF45F7}" srcOrd="0" destOrd="0" presId="urn:microsoft.com/office/officeart/2005/8/layout/orgChart1"/>
    <dgm:cxn modelId="{4B00BA43-A803-47B2-B01E-64E86AD5BC5B}" type="presOf" srcId="{D40476CE-F461-47AA-9647-545917FE4125}" destId="{758D9C87-8124-4E46-993B-18D5F61BBC06}" srcOrd="0" destOrd="0" presId="urn:microsoft.com/office/officeart/2005/8/layout/orgChart1"/>
    <dgm:cxn modelId="{FE400C40-D7B4-4E71-94E3-1A47D23AA92C}" type="presParOf" srcId="{B1BE8C03-B10E-4877-AC72-67ACD7D4D340}" destId="{A6EA3FC9-3B7B-4FBA-8A8F-DB707468B0DA}" srcOrd="0" destOrd="0" presId="urn:microsoft.com/office/officeart/2005/8/layout/orgChart1"/>
    <dgm:cxn modelId="{5480FC96-3951-41AB-98E9-96F284C2060F}" type="presParOf" srcId="{A6EA3FC9-3B7B-4FBA-8A8F-DB707468B0DA}" destId="{219F0BD5-4E3D-4695-A7DC-10DE1F3E6D96}" srcOrd="0" destOrd="0" presId="urn:microsoft.com/office/officeart/2005/8/layout/orgChart1"/>
    <dgm:cxn modelId="{431BBBA1-6316-41C8-A6B0-C92434229913}" type="presParOf" srcId="{219F0BD5-4E3D-4695-A7DC-10DE1F3E6D96}" destId="{02A74456-FC5A-4CBB-AC73-1E24582E081F}" srcOrd="0" destOrd="0" presId="urn:microsoft.com/office/officeart/2005/8/layout/orgChart1"/>
    <dgm:cxn modelId="{5FC9402D-59D8-4B83-B7BA-C42811B9AE3C}" type="presParOf" srcId="{219F0BD5-4E3D-4695-A7DC-10DE1F3E6D96}" destId="{868320B7-A260-44EB-B350-C652A9CA3BC0}" srcOrd="1" destOrd="0" presId="urn:microsoft.com/office/officeart/2005/8/layout/orgChart1"/>
    <dgm:cxn modelId="{DAD0EB14-F9FE-4A33-8A6F-77CA7E1BC142}" type="presParOf" srcId="{A6EA3FC9-3B7B-4FBA-8A8F-DB707468B0DA}" destId="{D5D79A0C-658D-4CA8-B7CD-86849341ADF3}" srcOrd="1" destOrd="0" presId="urn:microsoft.com/office/officeart/2005/8/layout/orgChart1"/>
    <dgm:cxn modelId="{A78790B7-D739-4DE2-AE1C-0A47E2F9F988}" type="presParOf" srcId="{D5D79A0C-658D-4CA8-B7CD-86849341ADF3}" destId="{835846E5-7625-4ED6-BD90-A25D86DE780D}" srcOrd="0" destOrd="0" presId="urn:microsoft.com/office/officeart/2005/8/layout/orgChart1"/>
    <dgm:cxn modelId="{75F0723F-DB3A-413F-8B78-8EF0C5B5A349}" type="presParOf" srcId="{D5D79A0C-658D-4CA8-B7CD-86849341ADF3}" destId="{ADFE1DAD-9DCC-4A76-B0A0-1DC05CDBEA05}" srcOrd="1" destOrd="0" presId="urn:microsoft.com/office/officeart/2005/8/layout/orgChart1"/>
    <dgm:cxn modelId="{7DBE4DC4-B4C6-4E28-B4B6-8500D270947F}" type="presParOf" srcId="{ADFE1DAD-9DCC-4A76-B0A0-1DC05CDBEA05}" destId="{31400BBA-95E3-401D-9D20-1BDE0C61DC2B}" srcOrd="0" destOrd="0" presId="urn:microsoft.com/office/officeart/2005/8/layout/orgChart1"/>
    <dgm:cxn modelId="{9CAE7154-A910-4A8B-8260-1BF835B6B216}" type="presParOf" srcId="{31400BBA-95E3-401D-9D20-1BDE0C61DC2B}" destId="{CF23F21A-B2A0-4140-9FE0-CED0E9DF45F7}" srcOrd="0" destOrd="0" presId="urn:microsoft.com/office/officeart/2005/8/layout/orgChart1"/>
    <dgm:cxn modelId="{448C6F9F-B7AF-41AC-82F2-8580AEEBDFE8}" type="presParOf" srcId="{31400BBA-95E3-401D-9D20-1BDE0C61DC2B}" destId="{51C6FA9D-A751-4F75-828A-20A504933703}" srcOrd="1" destOrd="0" presId="urn:microsoft.com/office/officeart/2005/8/layout/orgChart1"/>
    <dgm:cxn modelId="{CEA221ED-4852-4316-99DE-14859B309AB0}" type="presParOf" srcId="{ADFE1DAD-9DCC-4A76-B0A0-1DC05CDBEA05}" destId="{C4C5D3A1-DCAE-4A90-9FDC-E776DC5AC932}" srcOrd="1" destOrd="0" presId="urn:microsoft.com/office/officeart/2005/8/layout/orgChart1"/>
    <dgm:cxn modelId="{7AC73DF5-3FD1-4C0D-A07B-FB3C1CA629C2}" type="presParOf" srcId="{ADFE1DAD-9DCC-4A76-B0A0-1DC05CDBEA05}" destId="{EC94F62C-5687-4A53-A3B3-14FBB6D3F52F}" srcOrd="2" destOrd="0" presId="urn:microsoft.com/office/officeart/2005/8/layout/orgChart1"/>
    <dgm:cxn modelId="{AC82AD18-926A-4609-856D-968AF5723188}" type="presParOf" srcId="{D5D79A0C-658D-4CA8-B7CD-86849341ADF3}" destId="{758D9C87-8124-4E46-993B-18D5F61BBC06}" srcOrd="2" destOrd="0" presId="urn:microsoft.com/office/officeart/2005/8/layout/orgChart1"/>
    <dgm:cxn modelId="{CAB1D858-4C77-4D3E-BED8-72F378D9D16C}" type="presParOf" srcId="{D5D79A0C-658D-4CA8-B7CD-86849341ADF3}" destId="{8C2B4E1C-FC5E-4412-B896-E39F53F75472}" srcOrd="3" destOrd="0" presId="urn:microsoft.com/office/officeart/2005/8/layout/orgChart1"/>
    <dgm:cxn modelId="{0D6E8FB9-DEE3-4221-B83A-176AB52B2CA9}" type="presParOf" srcId="{8C2B4E1C-FC5E-4412-B896-E39F53F75472}" destId="{8255925E-5437-4DF0-BBCD-11E5FDD74E50}" srcOrd="0" destOrd="0" presId="urn:microsoft.com/office/officeart/2005/8/layout/orgChart1"/>
    <dgm:cxn modelId="{97B5F8D0-14D7-41DB-83FB-A9B749BEAD6E}" type="presParOf" srcId="{8255925E-5437-4DF0-BBCD-11E5FDD74E50}" destId="{6395AFC8-0A96-43E3-B2AD-D9D113DA6833}" srcOrd="0" destOrd="0" presId="urn:microsoft.com/office/officeart/2005/8/layout/orgChart1"/>
    <dgm:cxn modelId="{F5AC8914-1220-4DB4-9121-80D3B4BB688C}" type="presParOf" srcId="{8255925E-5437-4DF0-BBCD-11E5FDD74E50}" destId="{7A9F2EB7-5EA8-4165-945F-0DD6185D76A8}" srcOrd="1" destOrd="0" presId="urn:microsoft.com/office/officeart/2005/8/layout/orgChart1"/>
    <dgm:cxn modelId="{613796C0-A550-4A00-A279-4DDDD521FC27}" type="presParOf" srcId="{8C2B4E1C-FC5E-4412-B896-E39F53F75472}" destId="{BE7480E6-A410-4629-B453-367238363B97}" srcOrd="1" destOrd="0" presId="urn:microsoft.com/office/officeart/2005/8/layout/orgChart1"/>
    <dgm:cxn modelId="{823A4B08-6500-4FDB-B812-BA65EB73092C}" type="presParOf" srcId="{8C2B4E1C-FC5E-4412-B896-E39F53F75472}" destId="{C9CE63FB-2EB3-412F-8579-4F6213CA4628}" srcOrd="2" destOrd="0" presId="urn:microsoft.com/office/officeart/2005/8/layout/orgChart1"/>
    <dgm:cxn modelId="{41B328F2-4EAA-4360-B8D6-7D554907CFD9}" type="presParOf" srcId="{A6EA3FC9-3B7B-4FBA-8A8F-DB707468B0DA}" destId="{3F65BFD4-B8C0-4117-BE38-660B8CD9BC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24764E-1040-44CA-83D2-A0DCA9033B9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4AA69A-3EC4-42BF-A709-D980EFA82B29}">
      <dgm:prSet phldrT="[Text]" custT="1"/>
      <dgm:spPr/>
      <dgm:t>
        <a:bodyPr/>
        <a:lstStyle/>
        <a:p>
          <a:r>
            <a:rPr lang="en-US" sz="2000" dirty="0" err="1" smtClean="0"/>
            <a:t>তৎসম</a:t>
          </a:r>
          <a:r>
            <a:rPr lang="en-US" sz="2000" dirty="0" smtClean="0"/>
            <a:t> </a:t>
          </a:r>
          <a:r>
            <a:rPr lang="en-US" sz="2000" dirty="0" err="1" smtClean="0"/>
            <a:t>বা</a:t>
          </a:r>
          <a:r>
            <a:rPr lang="en-US" sz="2000" dirty="0" smtClean="0"/>
            <a:t> </a:t>
          </a:r>
          <a:r>
            <a:rPr lang="en-US" sz="2000" dirty="0" err="1" smtClean="0"/>
            <a:t>সংস্কৃত</a:t>
          </a:r>
          <a:r>
            <a:rPr lang="en-US" sz="2000" dirty="0" smtClean="0"/>
            <a:t> </a:t>
          </a:r>
          <a:r>
            <a:rPr lang="en-US" sz="2000" dirty="0" err="1" smtClean="0"/>
            <a:t>সন্ধি</a:t>
          </a:r>
          <a:endParaRPr lang="en-US" sz="2000" dirty="0"/>
        </a:p>
      </dgm:t>
    </dgm:pt>
    <dgm:pt modelId="{41F8B4EF-6ED5-4C94-B35C-438C1F98CA61}" type="parTrans" cxnId="{4C23B4B0-6D7D-4ABD-9EB6-7AF20C809AF7}">
      <dgm:prSet/>
      <dgm:spPr/>
      <dgm:t>
        <a:bodyPr/>
        <a:lstStyle/>
        <a:p>
          <a:endParaRPr lang="en-US" sz="2000"/>
        </a:p>
      </dgm:t>
    </dgm:pt>
    <dgm:pt modelId="{069EF188-E106-48ED-8885-E167CDEABF8C}" type="sibTrans" cxnId="{4C23B4B0-6D7D-4ABD-9EB6-7AF20C809AF7}">
      <dgm:prSet/>
      <dgm:spPr/>
      <dgm:t>
        <a:bodyPr/>
        <a:lstStyle/>
        <a:p>
          <a:endParaRPr lang="en-US" sz="2000"/>
        </a:p>
      </dgm:t>
    </dgm:pt>
    <dgm:pt modelId="{E7C32138-6544-4363-97B8-8BC06397315A}">
      <dgm:prSet phldrT="[Text]" custT="1"/>
      <dgm:spPr/>
      <dgm:t>
        <a:bodyPr/>
        <a:lstStyle/>
        <a:p>
          <a:r>
            <a:rPr lang="en-US" sz="2000" dirty="0" err="1" smtClean="0"/>
            <a:t>স্বরসন্ধি</a:t>
          </a:r>
          <a:endParaRPr lang="en-US" sz="2000" dirty="0" smtClean="0"/>
        </a:p>
        <a:p>
          <a:r>
            <a:rPr lang="en-US" sz="2000" dirty="0" err="1" smtClean="0"/>
            <a:t>অতি+ইত</a:t>
          </a:r>
          <a:r>
            <a:rPr lang="en-US" sz="2000" dirty="0" smtClean="0"/>
            <a:t>=</a:t>
          </a:r>
          <a:r>
            <a:rPr lang="en-US" sz="2000" dirty="0" err="1" smtClean="0"/>
            <a:t>অতীত</a:t>
          </a:r>
          <a:endParaRPr lang="en-US" sz="2000" dirty="0" smtClean="0"/>
        </a:p>
        <a:p>
          <a:endParaRPr lang="en-US" sz="2000" dirty="0"/>
        </a:p>
      </dgm:t>
    </dgm:pt>
    <dgm:pt modelId="{BEBCE7C3-E66C-4DA1-A05A-5779397F8A16}" type="parTrans" cxnId="{FF672A85-0143-4346-BDD6-17ED6B19AF1B}">
      <dgm:prSet custT="1"/>
      <dgm:spPr/>
      <dgm:t>
        <a:bodyPr/>
        <a:lstStyle/>
        <a:p>
          <a:endParaRPr lang="en-US" sz="2000"/>
        </a:p>
      </dgm:t>
    </dgm:pt>
    <dgm:pt modelId="{B317FDB0-85F6-43E1-B0F2-8AF1C5BE2CC9}" type="sibTrans" cxnId="{FF672A85-0143-4346-BDD6-17ED6B19AF1B}">
      <dgm:prSet/>
      <dgm:spPr/>
      <dgm:t>
        <a:bodyPr/>
        <a:lstStyle/>
        <a:p>
          <a:endParaRPr lang="en-US" sz="2000"/>
        </a:p>
      </dgm:t>
    </dgm:pt>
    <dgm:pt modelId="{1A025992-96D8-481F-BF0A-0C6276569C1E}">
      <dgm:prSet phldrT="[Text]" custT="1"/>
      <dgm:spPr/>
      <dgm:t>
        <a:bodyPr/>
        <a:lstStyle/>
        <a:p>
          <a:r>
            <a:rPr lang="en-US" sz="2000" dirty="0" err="1" smtClean="0"/>
            <a:t>ব্যঞ্জনসন্ধি</a:t>
          </a:r>
          <a:endParaRPr lang="en-US" sz="2000" dirty="0" smtClean="0"/>
        </a:p>
        <a:p>
          <a:r>
            <a:rPr lang="en-US" sz="2000" dirty="0" err="1" smtClean="0"/>
            <a:t>শীত+ঋত</a:t>
          </a:r>
          <a:r>
            <a:rPr lang="en-US" sz="2000" dirty="0" smtClean="0"/>
            <a:t>=</a:t>
          </a:r>
          <a:r>
            <a:rPr lang="en-US" sz="2000" dirty="0" err="1" smtClean="0"/>
            <a:t>শীতার্ত</a:t>
          </a:r>
          <a:endParaRPr lang="en-US" sz="2000" dirty="0"/>
        </a:p>
      </dgm:t>
    </dgm:pt>
    <dgm:pt modelId="{4462A95E-8ED0-4E4C-AEBF-4911AC9F861F}" type="parTrans" cxnId="{44A9B261-23CE-4986-9985-A9760A9EC63D}">
      <dgm:prSet custT="1"/>
      <dgm:spPr/>
      <dgm:t>
        <a:bodyPr/>
        <a:lstStyle/>
        <a:p>
          <a:endParaRPr lang="en-US" sz="2000"/>
        </a:p>
      </dgm:t>
    </dgm:pt>
    <dgm:pt modelId="{57E2A31B-C015-4373-BE51-19F224E8FC7E}" type="sibTrans" cxnId="{44A9B261-23CE-4986-9985-A9760A9EC63D}">
      <dgm:prSet/>
      <dgm:spPr/>
      <dgm:t>
        <a:bodyPr/>
        <a:lstStyle/>
        <a:p>
          <a:endParaRPr lang="en-US" sz="2000"/>
        </a:p>
      </dgm:t>
    </dgm:pt>
    <dgm:pt modelId="{6A029823-67BD-4811-A9F0-449C743CE4DC}">
      <dgm:prSet phldrT="[Text]" custT="1"/>
      <dgm:spPr/>
      <dgm:t>
        <a:bodyPr/>
        <a:lstStyle/>
        <a:p>
          <a:r>
            <a:rPr lang="en-US" sz="2000" dirty="0" err="1" smtClean="0"/>
            <a:t>বিসর্গসন্ধি</a:t>
          </a:r>
          <a:endParaRPr lang="en-US" sz="2000" dirty="0" smtClean="0"/>
        </a:p>
        <a:p>
          <a:r>
            <a:rPr lang="en-US" sz="2000" dirty="0" err="1" smtClean="0"/>
            <a:t>অন্তঃ+গত</a:t>
          </a:r>
          <a:r>
            <a:rPr lang="en-US" sz="2000" dirty="0" smtClean="0"/>
            <a:t>=</a:t>
          </a:r>
          <a:r>
            <a:rPr lang="en-US" sz="2000" dirty="0" err="1" smtClean="0"/>
            <a:t>অন্তর্গত</a:t>
          </a:r>
          <a:endParaRPr lang="en-US" sz="2000" dirty="0"/>
        </a:p>
      </dgm:t>
    </dgm:pt>
    <dgm:pt modelId="{ECE161D7-C7EB-482A-9975-03C35D73D972}" type="parTrans" cxnId="{85E737A1-8781-489C-BDDD-40BF0548C8C8}">
      <dgm:prSet custT="1"/>
      <dgm:spPr/>
      <dgm:t>
        <a:bodyPr/>
        <a:lstStyle/>
        <a:p>
          <a:endParaRPr lang="en-US" sz="2000"/>
        </a:p>
      </dgm:t>
    </dgm:pt>
    <dgm:pt modelId="{4AB89480-BDD0-441B-8912-3C001E9D4CDE}" type="sibTrans" cxnId="{85E737A1-8781-489C-BDDD-40BF0548C8C8}">
      <dgm:prSet/>
      <dgm:spPr/>
      <dgm:t>
        <a:bodyPr/>
        <a:lstStyle/>
        <a:p>
          <a:endParaRPr lang="en-US" sz="2000"/>
        </a:p>
      </dgm:t>
    </dgm:pt>
    <dgm:pt modelId="{6FD83CB8-83FC-4B21-80E5-261E97EB2674}" type="pres">
      <dgm:prSet presAssocID="{2324764E-1040-44CA-83D2-A0DCA9033B9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C2AD59-6A07-4C5B-8DAF-B172DF11FAED}" type="pres">
      <dgm:prSet presAssocID="{054AA69A-3EC4-42BF-A709-D980EFA82B29}" presName="centerShape" presStyleLbl="node0" presStyleIdx="0" presStyleCnt="1"/>
      <dgm:spPr/>
      <dgm:t>
        <a:bodyPr/>
        <a:lstStyle/>
        <a:p>
          <a:endParaRPr lang="en-US"/>
        </a:p>
      </dgm:t>
    </dgm:pt>
    <dgm:pt modelId="{636822EF-B633-4B41-A954-A30AD379A374}" type="pres">
      <dgm:prSet presAssocID="{BEBCE7C3-E66C-4DA1-A05A-5779397F8A16}" presName="parTrans" presStyleLbl="sibTrans2D1" presStyleIdx="0" presStyleCnt="3"/>
      <dgm:spPr/>
      <dgm:t>
        <a:bodyPr/>
        <a:lstStyle/>
        <a:p>
          <a:endParaRPr lang="en-US"/>
        </a:p>
      </dgm:t>
    </dgm:pt>
    <dgm:pt modelId="{E638B55A-34B2-4DF2-8C0B-7641E2D50601}" type="pres">
      <dgm:prSet presAssocID="{BEBCE7C3-E66C-4DA1-A05A-5779397F8A1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D86B439-C45B-4A20-9793-FA2641306552}" type="pres">
      <dgm:prSet presAssocID="{E7C32138-6544-4363-97B8-8BC06397315A}" presName="node" presStyleLbl="node1" presStyleIdx="0" presStyleCnt="3" custScaleX="134613" custScaleY="108120" custRadScaleRad="94165" custRadScaleInc="4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79388F-3934-4D56-9F77-3D8FC6C152BD}" type="pres">
      <dgm:prSet presAssocID="{4462A95E-8ED0-4E4C-AEBF-4911AC9F861F}" presName="parTrans" presStyleLbl="sibTrans2D1" presStyleIdx="1" presStyleCnt="3"/>
      <dgm:spPr/>
      <dgm:t>
        <a:bodyPr/>
        <a:lstStyle/>
        <a:p>
          <a:endParaRPr lang="en-US"/>
        </a:p>
      </dgm:t>
    </dgm:pt>
    <dgm:pt modelId="{F7588B94-749D-4EBC-AD8B-44A2F3FF82F3}" type="pres">
      <dgm:prSet presAssocID="{4462A95E-8ED0-4E4C-AEBF-4911AC9F861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AC8CFC3A-A6A1-4960-A2FB-569E2D2AC55C}" type="pres">
      <dgm:prSet presAssocID="{1A025992-96D8-481F-BF0A-0C6276569C1E}" presName="node" presStyleLbl="node1" presStyleIdx="1" presStyleCnt="3" custScaleX="134092" custScaleY="105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A9DED-9F1C-40D2-A594-B0459212176F}" type="pres">
      <dgm:prSet presAssocID="{ECE161D7-C7EB-482A-9975-03C35D73D972}" presName="parTrans" presStyleLbl="sibTrans2D1" presStyleIdx="2" presStyleCnt="3"/>
      <dgm:spPr/>
      <dgm:t>
        <a:bodyPr/>
        <a:lstStyle/>
        <a:p>
          <a:endParaRPr lang="en-US"/>
        </a:p>
      </dgm:t>
    </dgm:pt>
    <dgm:pt modelId="{CDD8BD80-3024-4AC9-A507-59F66D642FFD}" type="pres">
      <dgm:prSet presAssocID="{ECE161D7-C7EB-482A-9975-03C35D73D972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6243A6EF-E280-4D4C-8480-C75DF2B3245D}" type="pres">
      <dgm:prSet presAssocID="{6A029823-67BD-4811-A9F0-449C743CE4DC}" presName="node" presStyleLbl="node1" presStyleIdx="2" presStyleCnt="3" custScaleX="141250" custScaleY="1108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A9B261-23CE-4986-9985-A9760A9EC63D}" srcId="{054AA69A-3EC4-42BF-A709-D980EFA82B29}" destId="{1A025992-96D8-481F-BF0A-0C6276569C1E}" srcOrd="1" destOrd="0" parTransId="{4462A95E-8ED0-4E4C-AEBF-4911AC9F861F}" sibTransId="{57E2A31B-C015-4373-BE51-19F224E8FC7E}"/>
    <dgm:cxn modelId="{D26E012D-3BC6-469A-841A-202475C7911D}" type="presOf" srcId="{4462A95E-8ED0-4E4C-AEBF-4911AC9F861F}" destId="{F7588B94-749D-4EBC-AD8B-44A2F3FF82F3}" srcOrd="1" destOrd="0" presId="urn:microsoft.com/office/officeart/2005/8/layout/radial5"/>
    <dgm:cxn modelId="{2245BF82-92FC-40A0-A9D7-553C58A5866B}" type="presOf" srcId="{BEBCE7C3-E66C-4DA1-A05A-5779397F8A16}" destId="{636822EF-B633-4B41-A954-A30AD379A374}" srcOrd="0" destOrd="0" presId="urn:microsoft.com/office/officeart/2005/8/layout/radial5"/>
    <dgm:cxn modelId="{FF672A85-0143-4346-BDD6-17ED6B19AF1B}" srcId="{054AA69A-3EC4-42BF-A709-D980EFA82B29}" destId="{E7C32138-6544-4363-97B8-8BC06397315A}" srcOrd="0" destOrd="0" parTransId="{BEBCE7C3-E66C-4DA1-A05A-5779397F8A16}" sibTransId="{B317FDB0-85F6-43E1-B0F2-8AF1C5BE2CC9}"/>
    <dgm:cxn modelId="{F3592C10-DED6-4AB6-A63E-F98C546AF3DF}" type="presOf" srcId="{6A029823-67BD-4811-A9F0-449C743CE4DC}" destId="{6243A6EF-E280-4D4C-8480-C75DF2B3245D}" srcOrd="0" destOrd="0" presId="urn:microsoft.com/office/officeart/2005/8/layout/radial5"/>
    <dgm:cxn modelId="{72151F5A-2A60-4924-81B2-FA406C517144}" type="presOf" srcId="{BEBCE7C3-E66C-4DA1-A05A-5779397F8A16}" destId="{E638B55A-34B2-4DF2-8C0B-7641E2D50601}" srcOrd="1" destOrd="0" presId="urn:microsoft.com/office/officeart/2005/8/layout/radial5"/>
    <dgm:cxn modelId="{16B3A4C2-0576-4DE3-A5CE-D19C836DE699}" type="presOf" srcId="{2324764E-1040-44CA-83D2-A0DCA9033B9F}" destId="{6FD83CB8-83FC-4B21-80E5-261E97EB2674}" srcOrd="0" destOrd="0" presId="urn:microsoft.com/office/officeart/2005/8/layout/radial5"/>
    <dgm:cxn modelId="{2553E9C2-75B4-4689-A502-AD5CBD55FC83}" type="presOf" srcId="{054AA69A-3EC4-42BF-A709-D980EFA82B29}" destId="{83C2AD59-6A07-4C5B-8DAF-B172DF11FAED}" srcOrd="0" destOrd="0" presId="urn:microsoft.com/office/officeart/2005/8/layout/radial5"/>
    <dgm:cxn modelId="{1DE8C773-406B-482F-B7ED-72ABAFAF7FB7}" type="presOf" srcId="{E7C32138-6544-4363-97B8-8BC06397315A}" destId="{3D86B439-C45B-4A20-9793-FA2641306552}" srcOrd="0" destOrd="0" presId="urn:microsoft.com/office/officeart/2005/8/layout/radial5"/>
    <dgm:cxn modelId="{2EC3FFFF-81EE-4AF6-AD74-4AD91D079FB8}" type="presOf" srcId="{1A025992-96D8-481F-BF0A-0C6276569C1E}" destId="{AC8CFC3A-A6A1-4960-A2FB-569E2D2AC55C}" srcOrd="0" destOrd="0" presId="urn:microsoft.com/office/officeart/2005/8/layout/radial5"/>
    <dgm:cxn modelId="{0FC68E49-AC89-46E6-AFC3-CD9F00981EE5}" type="presOf" srcId="{4462A95E-8ED0-4E4C-AEBF-4911AC9F861F}" destId="{5279388F-3934-4D56-9F77-3D8FC6C152BD}" srcOrd="0" destOrd="0" presId="urn:microsoft.com/office/officeart/2005/8/layout/radial5"/>
    <dgm:cxn modelId="{3119B82E-F390-4C18-A081-520CB24ACD18}" type="presOf" srcId="{ECE161D7-C7EB-482A-9975-03C35D73D972}" destId="{295A9DED-9F1C-40D2-A594-B0459212176F}" srcOrd="0" destOrd="0" presId="urn:microsoft.com/office/officeart/2005/8/layout/radial5"/>
    <dgm:cxn modelId="{7ED9FD79-D4A5-4403-94B6-DDAF19A5414C}" type="presOf" srcId="{ECE161D7-C7EB-482A-9975-03C35D73D972}" destId="{CDD8BD80-3024-4AC9-A507-59F66D642FFD}" srcOrd="1" destOrd="0" presId="urn:microsoft.com/office/officeart/2005/8/layout/radial5"/>
    <dgm:cxn modelId="{4C23B4B0-6D7D-4ABD-9EB6-7AF20C809AF7}" srcId="{2324764E-1040-44CA-83D2-A0DCA9033B9F}" destId="{054AA69A-3EC4-42BF-A709-D980EFA82B29}" srcOrd="0" destOrd="0" parTransId="{41F8B4EF-6ED5-4C94-B35C-438C1F98CA61}" sibTransId="{069EF188-E106-48ED-8885-E167CDEABF8C}"/>
    <dgm:cxn modelId="{85E737A1-8781-489C-BDDD-40BF0548C8C8}" srcId="{054AA69A-3EC4-42BF-A709-D980EFA82B29}" destId="{6A029823-67BD-4811-A9F0-449C743CE4DC}" srcOrd="2" destOrd="0" parTransId="{ECE161D7-C7EB-482A-9975-03C35D73D972}" sibTransId="{4AB89480-BDD0-441B-8912-3C001E9D4CDE}"/>
    <dgm:cxn modelId="{AA8C6B67-645C-4890-8C65-C2C42CC768DE}" type="presParOf" srcId="{6FD83CB8-83FC-4B21-80E5-261E97EB2674}" destId="{83C2AD59-6A07-4C5B-8DAF-B172DF11FAED}" srcOrd="0" destOrd="0" presId="urn:microsoft.com/office/officeart/2005/8/layout/radial5"/>
    <dgm:cxn modelId="{AA3031A4-AE8F-4B7B-87A5-2C1B2BEFCDCE}" type="presParOf" srcId="{6FD83CB8-83FC-4B21-80E5-261E97EB2674}" destId="{636822EF-B633-4B41-A954-A30AD379A374}" srcOrd="1" destOrd="0" presId="urn:microsoft.com/office/officeart/2005/8/layout/radial5"/>
    <dgm:cxn modelId="{BEA04CCE-B01A-4BB6-834B-109257A63F13}" type="presParOf" srcId="{636822EF-B633-4B41-A954-A30AD379A374}" destId="{E638B55A-34B2-4DF2-8C0B-7641E2D50601}" srcOrd="0" destOrd="0" presId="urn:microsoft.com/office/officeart/2005/8/layout/radial5"/>
    <dgm:cxn modelId="{8E419B3C-4617-4CA8-AFD5-58E52ABA2512}" type="presParOf" srcId="{6FD83CB8-83FC-4B21-80E5-261E97EB2674}" destId="{3D86B439-C45B-4A20-9793-FA2641306552}" srcOrd="2" destOrd="0" presId="urn:microsoft.com/office/officeart/2005/8/layout/radial5"/>
    <dgm:cxn modelId="{99F1D751-68A5-4219-91CD-7DE86DAFE199}" type="presParOf" srcId="{6FD83CB8-83FC-4B21-80E5-261E97EB2674}" destId="{5279388F-3934-4D56-9F77-3D8FC6C152BD}" srcOrd="3" destOrd="0" presId="urn:microsoft.com/office/officeart/2005/8/layout/radial5"/>
    <dgm:cxn modelId="{FBF553E1-7A34-439D-BB23-1838C1CAAF50}" type="presParOf" srcId="{5279388F-3934-4D56-9F77-3D8FC6C152BD}" destId="{F7588B94-749D-4EBC-AD8B-44A2F3FF82F3}" srcOrd="0" destOrd="0" presId="urn:microsoft.com/office/officeart/2005/8/layout/radial5"/>
    <dgm:cxn modelId="{288EA015-5380-4C10-900E-7C96F2E24D8F}" type="presParOf" srcId="{6FD83CB8-83FC-4B21-80E5-261E97EB2674}" destId="{AC8CFC3A-A6A1-4960-A2FB-569E2D2AC55C}" srcOrd="4" destOrd="0" presId="urn:microsoft.com/office/officeart/2005/8/layout/radial5"/>
    <dgm:cxn modelId="{0F888CC2-A7E4-4F6F-A02C-52E35250DF31}" type="presParOf" srcId="{6FD83CB8-83FC-4B21-80E5-261E97EB2674}" destId="{295A9DED-9F1C-40D2-A594-B0459212176F}" srcOrd="5" destOrd="0" presId="urn:microsoft.com/office/officeart/2005/8/layout/radial5"/>
    <dgm:cxn modelId="{E8D9B86F-3FC0-413A-9D83-BF7954A401C0}" type="presParOf" srcId="{295A9DED-9F1C-40D2-A594-B0459212176F}" destId="{CDD8BD80-3024-4AC9-A507-59F66D642FFD}" srcOrd="0" destOrd="0" presId="urn:microsoft.com/office/officeart/2005/8/layout/radial5"/>
    <dgm:cxn modelId="{66C31588-E6CE-42AA-ACCB-9748F54A3EC8}" type="presParOf" srcId="{6FD83CB8-83FC-4B21-80E5-261E97EB2674}" destId="{6243A6EF-E280-4D4C-8480-C75DF2B3245D}" srcOrd="6" destOrd="0" presId="urn:microsoft.com/office/officeart/2005/8/layout/radial5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D9C87-8124-4E46-993B-18D5F61BBC06}">
      <dsp:nvSpPr>
        <dsp:cNvPr id="0" name=""/>
        <dsp:cNvSpPr/>
      </dsp:nvSpPr>
      <dsp:spPr>
        <a:xfrm>
          <a:off x="4091664" y="1192082"/>
          <a:ext cx="2019014" cy="734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233"/>
              </a:lnTo>
              <a:lnTo>
                <a:pt x="2019014" y="367233"/>
              </a:lnTo>
              <a:lnTo>
                <a:pt x="2019014" y="73446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846E5-7625-4ED6-BD90-A25D86DE780D}">
      <dsp:nvSpPr>
        <dsp:cNvPr id="0" name=""/>
        <dsp:cNvSpPr/>
      </dsp:nvSpPr>
      <dsp:spPr>
        <a:xfrm>
          <a:off x="1752160" y="1192082"/>
          <a:ext cx="2339504" cy="956135"/>
        </a:xfrm>
        <a:custGeom>
          <a:avLst/>
          <a:gdLst/>
          <a:ahLst/>
          <a:cxnLst/>
          <a:rect l="0" t="0" r="0" b="0"/>
          <a:pathLst>
            <a:path>
              <a:moveTo>
                <a:pt x="2339504" y="0"/>
              </a:moveTo>
              <a:lnTo>
                <a:pt x="2339504" y="588902"/>
              </a:lnTo>
              <a:lnTo>
                <a:pt x="0" y="588902"/>
              </a:lnTo>
              <a:lnTo>
                <a:pt x="0" y="95613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74456-FC5A-4CBB-AC73-1E24582E081F}">
      <dsp:nvSpPr>
        <dsp:cNvPr id="0" name=""/>
        <dsp:cNvSpPr/>
      </dsp:nvSpPr>
      <dsp:spPr>
        <a:xfrm>
          <a:off x="2483532" y="356556"/>
          <a:ext cx="3216265" cy="8355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বাংলা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সন্ধি</a:t>
          </a:r>
          <a:endParaRPr lang="en-US" sz="2000" kern="1200" dirty="0"/>
        </a:p>
      </dsp:txBody>
      <dsp:txXfrm>
        <a:off x="2483532" y="356556"/>
        <a:ext cx="3216265" cy="835525"/>
      </dsp:txXfrm>
    </dsp:sp>
    <dsp:sp modelId="{CF23F21A-B2A0-4140-9FE0-CED0E9DF45F7}">
      <dsp:nvSpPr>
        <dsp:cNvPr id="0" name=""/>
        <dsp:cNvSpPr/>
      </dsp:nvSpPr>
      <dsp:spPr>
        <a:xfrm>
          <a:off x="3430" y="2148218"/>
          <a:ext cx="3497460" cy="17487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স্বরসন্ধি</a:t>
          </a: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স্বরধ্বনি+স্বরধ্বনি</a:t>
          </a:r>
          <a:r>
            <a:rPr lang="en-US" sz="2000" kern="1200" dirty="0" smtClean="0"/>
            <a:t>=</a:t>
          </a:r>
          <a:r>
            <a:rPr lang="en-US" sz="2000" kern="1200" dirty="0" err="1" smtClean="0"/>
            <a:t>স্বরসন্ধি</a:t>
          </a: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মিথ্যা+উক</a:t>
          </a:r>
          <a:r>
            <a:rPr lang="en-US" sz="2000" kern="1200" dirty="0" smtClean="0"/>
            <a:t>=</a:t>
          </a:r>
          <a:r>
            <a:rPr lang="en-US" sz="2000" kern="1200" dirty="0" err="1" smtClean="0"/>
            <a:t>মিথ্যুক</a:t>
          </a: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আ+উ</a:t>
          </a:r>
          <a:r>
            <a:rPr lang="en-US" sz="2000" kern="1200" dirty="0" smtClean="0"/>
            <a:t>       =      উ  </a:t>
          </a:r>
          <a:endParaRPr lang="en-US" sz="2000" kern="1200" dirty="0"/>
        </a:p>
      </dsp:txBody>
      <dsp:txXfrm>
        <a:off x="3430" y="2148218"/>
        <a:ext cx="3497460" cy="1748730"/>
      </dsp:txXfrm>
    </dsp:sp>
    <dsp:sp modelId="{6395AFC8-0A96-43E3-B2AD-D9D113DA6833}">
      <dsp:nvSpPr>
        <dsp:cNvPr id="0" name=""/>
        <dsp:cNvSpPr/>
      </dsp:nvSpPr>
      <dsp:spPr>
        <a:xfrm>
          <a:off x="4166073" y="1926549"/>
          <a:ext cx="3889211" cy="26922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ব্যঞ্জনসন্ধি</a:t>
          </a: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স্বরধ্বনি+ব্যঞ্জনধ্বনি</a:t>
          </a:r>
          <a:r>
            <a:rPr lang="en-US" sz="2000" kern="1200" dirty="0" smtClean="0"/>
            <a:t>=</a:t>
          </a:r>
          <a:r>
            <a:rPr lang="en-US" sz="2000" kern="1200" dirty="0" err="1" smtClean="0"/>
            <a:t>ব্যঞ্জনসন্ধি</a:t>
          </a:r>
          <a:r>
            <a:rPr lang="en-US" sz="2000" kern="1200" dirty="0" smtClean="0"/>
            <a:t>/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ব্যঞ্জনধ্বনি+ব্যঞ্জনসন্ধি</a:t>
          </a:r>
          <a:r>
            <a:rPr lang="en-US" sz="2000" kern="1200" dirty="0" smtClean="0"/>
            <a:t>=</a:t>
          </a:r>
          <a:r>
            <a:rPr lang="en-US" sz="2000" kern="1200" dirty="0" err="1" smtClean="0"/>
            <a:t>ব্যঞ্জনসন্ধি</a:t>
          </a: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কাঁচা</a:t>
          </a:r>
          <a:r>
            <a:rPr lang="en-US" sz="2000" kern="1200" dirty="0" smtClean="0"/>
            <a:t> +</a:t>
          </a:r>
          <a:r>
            <a:rPr lang="en-US" sz="2000" kern="1200" dirty="0" err="1" smtClean="0"/>
            <a:t>কলা</a:t>
          </a:r>
          <a:r>
            <a:rPr lang="en-US" sz="2000" kern="1200" dirty="0" smtClean="0"/>
            <a:t>=</a:t>
          </a:r>
          <a:r>
            <a:rPr lang="en-US" sz="2000" kern="1200" dirty="0" err="1" smtClean="0"/>
            <a:t>কাঁচকলা</a:t>
          </a: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আ   +   ক    = </a:t>
          </a:r>
          <a:r>
            <a:rPr lang="en-US" sz="2000" kern="1200" dirty="0" err="1" smtClean="0"/>
            <a:t>ব্যঞ্জনসন্ধি</a:t>
          </a:r>
          <a:r>
            <a:rPr lang="en-US" sz="2000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4166073" y="1926549"/>
        <a:ext cx="3889211" cy="2692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2AD59-6A07-4C5B-8DAF-B172DF11FAED}">
      <dsp:nvSpPr>
        <dsp:cNvPr id="0" name=""/>
        <dsp:cNvSpPr/>
      </dsp:nvSpPr>
      <dsp:spPr>
        <a:xfrm>
          <a:off x="5032652" y="3075926"/>
          <a:ext cx="2205632" cy="22056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তৎসম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বা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সংস্কৃত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সন্ধি</a:t>
          </a:r>
          <a:endParaRPr lang="en-US" sz="2000" kern="1200" dirty="0"/>
        </a:p>
      </dsp:txBody>
      <dsp:txXfrm>
        <a:off x="5355659" y="3398933"/>
        <a:ext cx="1559618" cy="1559618"/>
      </dsp:txXfrm>
    </dsp:sp>
    <dsp:sp modelId="{636822EF-B633-4B41-A954-A30AD379A374}">
      <dsp:nvSpPr>
        <dsp:cNvPr id="0" name=""/>
        <dsp:cNvSpPr/>
      </dsp:nvSpPr>
      <dsp:spPr>
        <a:xfrm rot="16216380">
          <a:off x="5980196" y="2404604"/>
          <a:ext cx="323879" cy="7499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6028547" y="2603168"/>
        <a:ext cx="226715" cy="449949"/>
      </dsp:txXfrm>
    </dsp:sp>
    <dsp:sp modelId="{3D86B439-C45B-4A20-9793-FA2641306552}">
      <dsp:nvSpPr>
        <dsp:cNvPr id="0" name=""/>
        <dsp:cNvSpPr/>
      </dsp:nvSpPr>
      <dsp:spPr>
        <a:xfrm>
          <a:off x="4664782" y="80131"/>
          <a:ext cx="2969068" cy="23847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স্বরসন্ধি</a:t>
          </a: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অতি+ইত</a:t>
          </a:r>
          <a:r>
            <a:rPr lang="en-US" sz="2000" kern="1200" dirty="0" smtClean="0"/>
            <a:t>=</a:t>
          </a:r>
          <a:r>
            <a:rPr lang="en-US" sz="2000" kern="1200" dirty="0" err="1" smtClean="0"/>
            <a:t>অতীত</a:t>
          </a: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5099592" y="429367"/>
        <a:ext cx="2099448" cy="1686258"/>
      </dsp:txXfrm>
    </dsp:sp>
    <dsp:sp modelId="{5279388F-3934-4D56-9F77-3D8FC6C152BD}">
      <dsp:nvSpPr>
        <dsp:cNvPr id="0" name=""/>
        <dsp:cNvSpPr/>
      </dsp:nvSpPr>
      <dsp:spPr>
        <a:xfrm rot="1800000">
          <a:off x="7184791" y="4502636"/>
          <a:ext cx="322245" cy="7499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7191267" y="4628451"/>
        <a:ext cx="225572" cy="449949"/>
      </dsp:txXfrm>
    </dsp:sp>
    <dsp:sp modelId="{AC8CFC3A-A6A1-4960-A2FB-569E2D2AC55C}">
      <dsp:nvSpPr>
        <dsp:cNvPr id="0" name=""/>
        <dsp:cNvSpPr/>
      </dsp:nvSpPr>
      <dsp:spPr>
        <a:xfrm>
          <a:off x="7329554" y="4561158"/>
          <a:ext cx="2957576" cy="23215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ব্যঞ্জনসন্ধি</a:t>
          </a: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শীত+ঋত</a:t>
          </a:r>
          <a:r>
            <a:rPr lang="en-US" sz="2000" kern="1200" dirty="0" smtClean="0"/>
            <a:t>=</a:t>
          </a:r>
          <a:r>
            <a:rPr lang="en-US" sz="2000" kern="1200" dirty="0" err="1" smtClean="0"/>
            <a:t>শীতার্ত</a:t>
          </a:r>
          <a:endParaRPr lang="en-US" sz="2000" kern="1200" dirty="0"/>
        </a:p>
      </dsp:txBody>
      <dsp:txXfrm>
        <a:off x="7762681" y="4901139"/>
        <a:ext cx="2091322" cy="1641576"/>
      </dsp:txXfrm>
    </dsp:sp>
    <dsp:sp modelId="{295A9DED-9F1C-40D2-A594-B0459212176F}">
      <dsp:nvSpPr>
        <dsp:cNvPr id="0" name=""/>
        <dsp:cNvSpPr/>
      </dsp:nvSpPr>
      <dsp:spPr>
        <a:xfrm rot="9000000">
          <a:off x="4814051" y="4484882"/>
          <a:ext cx="283444" cy="7499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4893388" y="4613607"/>
        <a:ext cx="198411" cy="449949"/>
      </dsp:txXfrm>
    </dsp:sp>
    <dsp:sp modelId="{6243A6EF-E280-4D4C-8480-C75DF2B3245D}">
      <dsp:nvSpPr>
        <dsp:cNvPr id="0" name=""/>
        <dsp:cNvSpPr/>
      </dsp:nvSpPr>
      <dsp:spPr>
        <a:xfrm>
          <a:off x="1904867" y="4499720"/>
          <a:ext cx="3115456" cy="24444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বিসর্গসন্ধি</a:t>
          </a: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অন্তঃ+গত</a:t>
          </a:r>
          <a:r>
            <a:rPr lang="en-US" sz="2000" kern="1200" dirty="0" smtClean="0"/>
            <a:t>=</a:t>
          </a:r>
          <a:r>
            <a:rPr lang="en-US" sz="2000" kern="1200" dirty="0" err="1" smtClean="0"/>
            <a:t>অন্তর্গত</a:t>
          </a:r>
          <a:endParaRPr lang="en-US" sz="2000" kern="1200" dirty="0"/>
        </a:p>
      </dsp:txBody>
      <dsp:txXfrm>
        <a:off x="2361115" y="4857696"/>
        <a:ext cx="2202960" cy="1728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36F6014-9A6D-4818-A9B3-46C7679CBC5B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82446C36-023B-4210-811A-CD8C051A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01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6014-9A6D-4818-A9B3-46C7679CBC5B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6C36-023B-4210-811A-CD8C051A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6014-9A6D-4818-A9B3-46C7679CBC5B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6C36-023B-4210-811A-CD8C051A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59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6014-9A6D-4818-A9B3-46C7679CBC5B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6C36-023B-4210-811A-CD8C051A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11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6014-9A6D-4818-A9B3-46C7679CBC5B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6C36-023B-4210-811A-CD8C051A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04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6014-9A6D-4818-A9B3-46C7679CBC5B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6C36-023B-4210-811A-CD8C051A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43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6014-9A6D-4818-A9B3-46C7679CBC5B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6C36-023B-4210-811A-CD8C051A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95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6014-9A6D-4818-A9B3-46C7679CBC5B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6C36-023B-4210-811A-CD8C051ADCC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44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6014-9A6D-4818-A9B3-46C7679CBC5B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6C36-023B-4210-811A-CD8C051A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0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6014-9A6D-4818-A9B3-46C7679CBC5B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6C36-023B-4210-811A-CD8C051A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9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6014-9A6D-4818-A9B3-46C7679CBC5B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6C36-023B-4210-811A-CD8C051A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3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6014-9A6D-4818-A9B3-46C7679CBC5B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6C36-023B-4210-811A-CD8C051A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82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6014-9A6D-4818-A9B3-46C7679CBC5B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6C36-023B-4210-811A-CD8C051A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2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6014-9A6D-4818-A9B3-46C7679CBC5B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6C36-023B-4210-811A-CD8C051A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1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6014-9A6D-4818-A9B3-46C7679CBC5B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6C36-023B-4210-811A-CD8C051A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00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6014-9A6D-4818-A9B3-46C7679CBC5B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6C36-023B-4210-811A-CD8C051A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91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6014-9A6D-4818-A9B3-46C7679CBC5B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6C36-023B-4210-811A-CD8C051A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7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6F6014-9A6D-4818-A9B3-46C7679CBC5B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446C36-023B-4210-811A-CD8C051A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077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05055" y="678874"/>
            <a:ext cx="5915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TextBox 3"/>
            <p:cNvSpPr txBox="1"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13418" y="678874"/>
              <a:ext cx="425334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 err="1" smtClean="0"/>
                <a:t>স্বাগতম</a:t>
              </a:r>
              <a:endParaRPr lang="en-US" sz="9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5351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799" y="789709"/>
            <a:ext cx="117209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আরও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কিছু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স্বরসন্ধির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সূত্র</a:t>
            </a:r>
            <a:r>
              <a:rPr lang="en-US" sz="2800" b="1" dirty="0" smtClean="0"/>
              <a:t> ও </a:t>
            </a:r>
            <a:r>
              <a:rPr lang="en-US" sz="2800" b="1" dirty="0" err="1" smtClean="0"/>
              <a:t>উদাহরণঃ</a:t>
            </a:r>
            <a:endParaRPr lang="en-US" sz="2800" b="1" dirty="0" smtClean="0"/>
          </a:p>
          <a:p>
            <a:endParaRPr lang="en-US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অ/</a:t>
            </a:r>
            <a:r>
              <a:rPr lang="en-US" sz="2400" dirty="0" err="1" smtClean="0"/>
              <a:t>আ+ই</a:t>
            </a:r>
            <a:r>
              <a:rPr lang="en-US" sz="2400" dirty="0" smtClean="0"/>
              <a:t>/ঈ=এ (</a:t>
            </a:r>
            <a:r>
              <a:rPr lang="en-US" sz="2400" dirty="0" err="1" smtClean="0"/>
              <a:t>স্ব+ইচ্ছা</a:t>
            </a:r>
            <a:r>
              <a:rPr lang="en-US" sz="2400" dirty="0" smtClean="0"/>
              <a:t>=</a:t>
            </a:r>
            <a:r>
              <a:rPr lang="en-US" sz="2400" dirty="0" err="1" smtClean="0"/>
              <a:t>স্বেচ্ছা</a:t>
            </a:r>
            <a:r>
              <a:rPr lang="en-US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অ/</a:t>
            </a:r>
            <a:r>
              <a:rPr lang="en-US" sz="2400" dirty="0" err="1" smtClean="0"/>
              <a:t>আ+উ</a:t>
            </a:r>
            <a:r>
              <a:rPr lang="en-US" sz="2400" dirty="0" smtClean="0"/>
              <a:t>/ঊ=ও (</a:t>
            </a:r>
            <a:r>
              <a:rPr lang="en-US" sz="2400" dirty="0" err="1" smtClean="0"/>
              <a:t>সূর্য+উদয়</a:t>
            </a:r>
            <a:r>
              <a:rPr lang="en-US" sz="2400" dirty="0" smtClean="0"/>
              <a:t>= </a:t>
            </a:r>
            <a:r>
              <a:rPr lang="en-US" sz="2400" dirty="0" err="1" smtClean="0"/>
              <a:t>সূর্যোদয়</a:t>
            </a:r>
            <a:r>
              <a:rPr lang="en-US" sz="2400" dirty="0" smtClean="0"/>
              <a:t>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অ/</a:t>
            </a:r>
            <a:r>
              <a:rPr lang="en-US" sz="2400" dirty="0" err="1" smtClean="0"/>
              <a:t>আ+ঋ</a:t>
            </a:r>
            <a:r>
              <a:rPr lang="en-US" sz="2400" dirty="0" smtClean="0"/>
              <a:t>=</a:t>
            </a:r>
            <a:r>
              <a:rPr lang="en-US" sz="2400" dirty="0" err="1" smtClean="0"/>
              <a:t>অর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রেফ</a:t>
            </a:r>
            <a:r>
              <a:rPr lang="en-US" sz="2400" dirty="0" smtClean="0"/>
              <a:t>)  (</a:t>
            </a:r>
            <a:r>
              <a:rPr lang="en-US" sz="2400" dirty="0" err="1" smtClean="0"/>
              <a:t>রাজা+ঋষি</a:t>
            </a:r>
            <a:r>
              <a:rPr lang="en-US" sz="2400" dirty="0"/>
              <a:t> </a:t>
            </a:r>
            <a:r>
              <a:rPr lang="en-US" sz="2400" dirty="0" smtClean="0"/>
              <a:t>= </a:t>
            </a:r>
            <a:r>
              <a:rPr lang="en-US" sz="2400" dirty="0" err="1" smtClean="0"/>
              <a:t>রাজর্ষি</a:t>
            </a:r>
            <a:r>
              <a:rPr lang="en-US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অ/</a:t>
            </a:r>
            <a:r>
              <a:rPr lang="en-US" sz="2400" dirty="0" err="1" smtClean="0"/>
              <a:t>আ+ঋত</a:t>
            </a:r>
            <a:r>
              <a:rPr lang="en-US" sz="2400" dirty="0" smtClean="0"/>
              <a:t>=</a:t>
            </a:r>
            <a:r>
              <a:rPr lang="en-US" sz="2400" dirty="0" err="1" smtClean="0"/>
              <a:t>আর</a:t>
            </a:r>
            <a:r>
              <a:rPr lang="en-US" sz="2400" dirty="0" smtClean="0"/>
              <a:t> (</a:t>
            </a:r>
            <a:r>
              <a:rPr lang="en-US" sz="2400" dirty="0" err="1" smtClean="0"/>
              <a:t>ক্ষুধা</a:t>
            </a:r>
            <a:r>
              <a:rPr lang="en-US" sz="2400" dirty="0" smtClean="0"/>
              <a:t> + </a:t>
            </a:r>
            <a:r>
              <a:rPr lang="en-US" sz="2400" dirty="0" err="1" smtClean="0"/>
              <a:t>ঋত</a:t>
            </a:r>
            <a:r>
              <a:rPr lang="en-US" sz="2400" dirty="0" smtClean="0"/>
              <a:t> = </a:t>
            </a:r>
            <a:r>
              <a:rPr lang="en-US" sz="2400" dirty="0" err="1" smtClean="0"/>
              <a:t>ক্ষুধার্ত</a:t>
            </a:r>
            <a:r>
              <a:rPr lang="en-US" sz="2400" dirty="0" smtClean="0"/>
              <a:t>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অ/</a:t>
            </a:r>
            <a:r>
              <a:rPr lang="en-US" sz="2400" dirty="0" err="1" smtClean="0"/>
              <a:t>আ+এ</a:t>
            </a:r>
            <a:r>
              <a:rPr lang="en-US" sz="2400" dirty="0" smtClean="0"/>
              <a:t>/ঐ= ঐ ( </a:t>
            </a:r>
            <a:r>
              <a:rPr lang="en-US" sz="2400" dirty="0" err="1" smtClean="0"/>
              <a:t>জন</a:t>
            </a:r>
            <a:r>
              <a:rPr lang="en-US" sz="2400" dirty="0" smtClean="0"/>
              <a:t> + </a:t>
            </a:r>
            <a:r>
              <a:rPr lang="en-US" sz="2400" dirty="0" err="1" smtClean="0"/>
              <a:t>এক</a:t>
            </a:r>
            <a:r>
              <a:rPr lang="en-US" sz="2400" dirty="0" smtClean="0"/>
              <a:t>= </a:t>
            </a:r>
            <a:r>
              <a:rPr lang="en-US" sz="2400" dirty="0" err="1" smtClean="0"/>
              <a:t>জনৈক</a:t>
            </a:r>
            <a:r>
              <a:rPr lang="en-US" sz="2400" dirty="0" smtClean="0"/>
              <a:t>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অ/</a:t>
            </a:r>
            <a:r>
              <a:rPr lang="en-US" sz="2400" dirty="0" err="1" smtClean="0"/>
              <a:t>আ+ও</a:t>
            </a:r>
            <a:r>
              <a:rPr lang="en-US" sz="2400" dirty="0" smtClean="0"/>
              <a:t>/ঔ=ঔ ( </a:t>
            </a:r>
            <a:r>
              <a:rPr lang="en-US" sz="2400" dirty="0" err="1" smtClean="0"/>
              <a:t>জল+ওকা</a:t>
            </a:r>
            <a:r>
              <a:rPr lang="en-US" sz="2400" dirty="0" smtClean="0"/>
              <a:t> =</a:t>
            </a:r>
            <a:r>
              <a:rPr lang="en-US" sz="2400" dirty="0" err="1" smtClean="0"/>
              <a:t>জলৌকা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221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326" y="1000411"/>
            <a:ext cx="788323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এ+অ</a:t>
            </a:r>
            <a:r>
              <a:rPr lang="en-US" sz="2400" dirty="0" smtClean="0"/>
              <a:t>= </a:t>
            </a:r>
            <a:r>
              <a:rPr lang="en-US" sz="2400" dirty="0" err="1" smtClean="0"/>
              <a:t>অয়</a:t>
            </a:r>
            <a:r>
              <a:rPr lang="en-US" sz="2400" dirty="0" smtClean="0"/>
              <a:t>  (</a:t>
            </a:r>
            <a:r>
              <a:rPr lang="en-US" sz="2400" dirty="0" err="1" smtClean="0"/>
              <a:t>নে+অন</a:t>
            </a:r>
            <a:r>
              <a:rPr lang="en-US" sz="2400" dirty="0"/>
              <a:t> </a:t>
            </a:r>
            <a:r>
              <a:rPr lang="en-US" sz="2400" dirty="0" smtClean="0"/>
              <a:t>=</a:t>
            </a:r>
            <a:r>
              <a:rPr lang="en-US" sz="2400" dirty="0" err="1" smtClean="0"/>
              <a:t>নয়ন</a:t>
            </a:r>
            <a:r>
              <a:rPr lang="en-US" sz="2400" dirty="0" smtClean="0"/>
              <a:t>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ঐ+আ</a:t>
            </a:r>
            <a:r>
              <a:rPr lang="en-US" sz="2400" dirty="0" smtClean="0"/>
              <a:t>= </a:t>
            </a:r>
            <a:r>
              <a:rPr lang="en-US" sz="2400" dirty="0" err="1" smtClean="0"/>
              <a:t>আয়</a:t>
            </a:r>
            <a:r>
              <a:rPr lang="en-US" sz="2400" dirty="0" smtClean="0"/>
              <a:t> ( </a:t>
            </a:r>
            <a:r>
              <a:rPr lang="en-US" sz="2400" dirty="0" err="1" smtClean="0"/>
              <a:t>নৈ</a:t>
            </a:r>
            <a:r>
              <a:rPr lang="en-US" sz="2400" dirty="0" smtClean="0"/>
              <a:t> +</a:t>
            </a:r>
            <a:r>
              <a:rPr lang="en-US" sz="2400" dirty="0" err="1" smtClean="0"/>
              <a:t>অক</a:t>
            </a:r>
            <a:r>
              <a:rPr lang="en-US" sz="2400" dirty="0" smtClean="0"/>
              <a:t> = </a:t>
            </a:r>
            <a:r>
              <a:rPr lang="en-US" sz="2400" dirty="0" err="1" smtClean="0"/>
              <a:t>নায়ক</a:t>
            </a:r>
            <a:r>
              <a:rPr lang="en-US" sz="2400" dirty="0" smtClean="0"/>
              <a:t>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ও + অ =</a:t>
            </a:r>
            <a:r>
              <a:rPr lang="en-US" sz="2400" dirty="0" err="1" smtClean="0"/>
              <a:t>অব</a:t>
            </a:r>
            <a:r>
              <a:rPr lang="en-US" sz="2400" dirty="0" smtClean="0"/>
              <a:t> ( </a:t>
            </a:r>
            <a:r>
              <a:rPr lang="en-US" sz="2400" dirty="0" err="1" smtClean="0"/>
              <a:t>পো</a:t>
            </a:r>
            <a:r>
              <a:rPr lang="en-US" sz="2400" dirty="0" smtClean="0"/>
              <a:t> + </a:t>
            </a:r>
            <a:r>
              <a:rPr lang="en-US" sz="2400" dirty="0" err="1" smtClean="0"/>
              <a:t>অন</a:t>
            </a:r>
            <a:r>
              <a:rPr lang="en-US" sz="2400" dirty="0" smtClean="0"/>
              <a:t> = </a:t>
            </a:r>
            <a:r>
              <a:rPr lang="en-US" sz="2400" dirty="0" err="1" smtClean="0"/>
              <a:t>পবন</a:t>
            </a:r>
            <a:r>
              <a:rPr lang="en-US" sz="2400" dirty="0" smtClean="0"/>
              <a:t> , </a:t>
            </a:r>
            <a:r>
              <a:rPr lang="en-US" sz="2400" dirty="0" err="1" smtClean="0"/>
              <a:t>লো</a:t>
            </a:r>
            <a:r>
              <a:rPr lang="en-US" sz="2400" dirty="0" smtClean="0"/>
              <a:t> +</a:t>
            </a:r>
            <a:r>
              <a:rPr lang="en-US" sz="2400" dirty="0" err="1" smtClean="0"/>
              <a:t>অন</a:t>
            </a:r>
            <a:r>
              <a:rPr lang="en-US" sz="2400" dirty="0" smtClean="0"/>
              <a:t> = </a:t>
            </a:r>
            <a:r>
              <a:rPr lang="en-US" sz="2400" dirty="0" err="1" smtClean="0"/>
              <a:t>লবণ</a:t>
            </a:r>
            <a:r>
              <a:rPr lang="en-US" sz="2400" dirty="0" smtClean="0"/>
              <a:t>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ঔ+ আ = </a:t>
            </a:r>
            <a:r>
              <a:rPr lang="en-US" sz="2400" dirty="0" err="1" smtClean="0"/>
              <a:t>আব</a:t>
            </a:r>
            <a:r>
              <a:rPr lang="en-US" sz="2400" dirty="0" smtClean="0"/>
              <a:t> (</a:t>
            </a:r>
            <a:r>
              <a:rPr lang="en-US" sz="2400" dirty="0" err="1" smtClean="0"/>
              <a:t>পৌ</a:t>
            </a:r>
            <a:r>
              <a:rPr lang="en-US" sz="2400" dirty="0" smtClean="0"/>
              <a:t> + </a:t>
            </a:r>
            <a:r>
              <a:rPr lang="en-US" sz="2400" dirty="0" err="1" smtClean="0"/>
              <a:t>অক</a:t>
            </a:r>
            <a:r>
              <a:rPr lang="en-US" sz="2400" dirty="0" smtClean="0"/>
              <a:t> = </a:t>
            </a:r>
            <a:r>
              <a:rPr lang="en-US" sz="2400" dirty="0" err="1" smtClean="0"/>
              <a:t>পাবক</a:t>
            </a:r>
            <a:r>
              <a:rPr lang="en-US" sz="2400" dirty="0" smtClean="0"/>
              <a:t>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ও +ই = </a:t>
            </a:r>
            <a:r>
              <a:rPr lang="en-US" sz="2400" dirty="0" err="1" smtClean="0"/>
              <a:t>অবি</a:t>
            </a:r>
            <a:r>
              <a:rPr lang="en-US" sz="2400" dirty="0" smtClean="0"/>
              <a:t>  ( </a:t>
            </a:r>
            <a:r>
              <a:rPr lang="en-US" sz="2400" dirty="0" err="1" smtClean="0"/>
              <a:t>পো</a:t>
            </a:r>
            <a:r>
              <a:rPr lang="en-US" sz="2400" dirty="0" smtClean="0"/>
              <a:t> + </a:t>
            </a:r>
            <a:r>
              <a:rPr lang="en-US" sz="2400" dirty="0" err="1" smtClean="0"/>
              <a:t>ইত্র</a:t>
            </a:r>
            <a:r>
              <a:rPr lang="en-US" sz="2400" dirty="0" smtClean="0"/>
              <a:t> = </a:t>
            </a:r>
            <a:r>
              <a:rPr lang="en-US" sz="2400" dirty="0" err="1" smtClean="0"/>
              <a:t>পবিত্র</a:t>
            </a:r>
            <a:r>
              <a:rPr lang="en-US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ঔ + ই = </a:t>
            </a:r>
            <a:r>
              <a:rPr lang="en-US" sz="2400" dirty="0" err="1" smtClean="0"/>
              <a:t>আবি</a:t>
            </a:r>
            <a:r>
              <a:rPr lang="en-US" sz="2400" dirty="0" smtClean="0"/>
              <a:t> ( </a:t>
            </a:r>
            <a:r>
              <a:rPr lang="en-US" sz="2400" dirty="0" err="1" smtClean="0"/>
              <a:t>নৌ</a:t>
            </a:r>
            <a:r>
              <a:rPr lang="en-US" sz="2400" dirty="0" smtClean="0"/>
              <a:t> + </a:t>
            </a:r>
            <a:r>
              <a:rPr lang="en-US" sz="2400" dirty="0" err="1" smtClean="0"/>
              <a:t>ইক</a:t>
            </a:r>
            <a:r>
              <a:rPr lang="en-US" sz="2400" dirty="0" smtClean="0"/>
              <a:t> = </a:t>
            </a:r>
            <a:r>
              <a:rPr lang="en-US" sz="2400" dirty="0" err="1" smtClean="0"/>
              <a:t>নাবিক</a:t>
            </a:r>
            <a:r>
              <a:rPr lang="en-US" sz="2400" dirty="0" smtClean="0"/>
              <a:t>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ও</a:t>
            </a:r>
            <a:r>
              <a:rPr lang="en-US" sz="2400" dirty="0" smtClean="0"/>
              <a:t>/</a:t>
            </a:r>
            <a:r>
              <a:rPr lang="en-US" sz="2400" dirty="0" err="1" smtClean="0"/>
              <a:t>ঔ+উ</a:t>
            </a:r>
            <a:r>
              <a:rPr lang="en-US" sz="2400" dirty="0" smtClean="0"/>
              <a:t> = </a:t>
            </a:r>
            <a:r>
              <a:rPr lang="en-US" sz="2400" dirty="0" err="1" smtClean="0"/>
              <a:t>আবু</a:t>
            </a:r>
            <a:r>
              <a:rPr lang="en-US" sz="2400" dirty="0" smtClean="0"/>
              <a:t> (</a:t>
            </a:r>
            <a:r>
              <a:rPr lang="en-US" sz="2400" dirty="0" err="1" smtClean="0"/>
              <a:t>ভৌ</a:t>
            </a:r>
            <a:r>
              <a:rPr lang="en-US" sz="2400" dirty="0" smtClean="0"/>
              <a:t> + </a:t>
            </a:r>
            <a:r>
              <a:rPr lang="en-US" sz="2400" dirty="0" err="1" smtClean="0"/>
              <a:t>উক</a:t>
            </a:r>
            <a:r>
              <a:rPr lang="en-US" sz="2400" dirty="0" smtClean="0"/>
              <a:t> = </a:t>
            </a:r>
            <a:r>
              <a:rPr lang="en-US" sz="2400" dirty="0" err="1" smtClean="0"/>
              <a:t>ভাবুক</a:t>
            </a:r>
            <a:r>
              <a:rPr lang="en-US" sz="2400" dirty="0" smtClean="0"/>
              <a:t>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ও /ঔ +এ =</a:t>
            </a:r>
            <a:r>
              <a:rPr lang="en-US" sz="2400" dirty="0" err="1" smtClean="0"/>
              <a:t>অবে</a:t>
            </a:r>
            <a:r>
              <a:rPr lang="en-US" sz="2400" dirty="0" smtClean="0"/>
              <a:t> (</a:t>
            </a:r>
            <a:r>
              <a:rPr lang="en-US" sz="2400" dirty="0" err="1" smtClean="0"/>
              <a:t>গো</a:t>
            </a:r>
            <a:r>
              <a:rPr lang="en-US" sz="2400" dirty="0" smtClean="0"/>
              <a:t> + </a:t>
            </a:r>
            <a:r>
              <a:rPr lang="en-US" sz="2400" dirty="0" err="1" smtClean="0"/>
              <a:t>এষণা</a:t>
            </a:r>
            <a:r>
              <a:rPr lang="en-US" sz="2400" dirty="0" smtClean="0"/>
              <a:t> = </a:t>
            </a:r>
            <a:r>
              <a:rPr lang="en-US" sz="2400" dirty="0" err="1" smtClean="0"/>
              <a:t>গবেষণা</a:t>
            </a:r>
            <a:r>
              <a:rPr lang="en-US" sz="2400" dirty="0" smtClean="0"/>
              <a:t> ) </a:t>
            </a:r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8146472" y="471245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err="1"/>
              <a:t>অর্থা</a:t>
            </a:r>
            <a:r>
              <a:rPr lang="en-US" sz="3600" dirty="0"/>
              <a:t>ৎ,</a:t>
            </a:r>
          </a:p>
          <a:p>
            <a:r>
              <a:rPr lang="en-US" sz="3600" dirty="0"/>
              <a:t>এ, ও = অ</a:t>
            </a:r>
          </a:p>
          <a:p>
            <a:r>
              <a:rPr lang="en-US" sz="3600" dirty="0"/>
              <a:t>ঐ, ঔ = আ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7964" y="0"/>
            <a:ext cx="7980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কিছু</a:t>
            </a:r>
            <a:r>
              <a:rPr lang="en-US" sz="3200" dirty="0" smtClean="0"/>
              <a:t> </a:t>
            </a:r>
            <a:r>
              <a:rPr lang="en-US" sz="3200" dirty="0" err="1" smtClean="0"/>
              <a:t>গুরুত্বপূর্ণ</a:t>
            </a:r>
            <a:r>
              <a:rPr lang="en-US" sz="3200" dirty="0" smtClean="0"/>
              <a:t> </a:t>
            </a:r>
            <a:r>
              <a:rPr lang="en-US" sz="3200" dirty="0" err="1" smtClean="0"/>
              <a:t>স্বরসন্ধির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সূত্র</a:t>
            </a:r>
            <a:r>
              <a:rPr lang="en-US" sz="3200" dirty="0" smtClean="0"/>
              <a:t> ও </a:t>
            </a:r>
            <a:r>
              <a:rPr lang="en-US" sz="3200" dirty="0" err="1" smtClean="0"/>
              <a:t>উদাহরণঃ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157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199" y="166254"/>
            <a:ext cx="795251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           </a:t>
            </a:r>
            <a:r>
              <a:rPr lang="en-US" sz="3200" b="1" dirty="0" err="1" smtClean="0"/>
              <a:t>ব্যঞ্জনসন্ধির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কিছু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সূত্র</a:t>
            </a:r>
            <a:r>
              <a:rPr lang="en-US" sz="3200" b="1" dirty="0" smtClean="0"/>
              <a:t> ও </a:t>
            </a:r>
            <a:r>
              <a:rPr lang="en-US" sz="3200" b="1" dirty="0" err="1" smtClean="0"/>
              <a:t>উদাহরণঃ</a:t>
            </a:r>
            <a:endParaRPr lang="en-US" sz="3200" b="1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স্বরধ্বনি</a:t>
            </a:r>
            <a:r>
              <a:rPr lang="en-US" sz="2400" dirty="0" smtClean="0"/>
              <a:t> +</a:t>
            </a:r>
            <a:r>
              <a:rPr lang="en-US" sz="2400" dirty="0" err="1" smtClean="0"/>
              <a:t>ব্যঞ্জনধ্বনির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সন্ধি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অ/আ/ই/উ + ছ = </a:t>
            </a:r>
            <a:r>
              <a:rPr lang="en-US" sz="2400" dirty="0" err="1" smtClean="0"/>
              <a:t>চ্ছ</a:t>
            </a:r>
            <a:r>
              <a:rPr lang="en-US" sz="24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r>
              <a:rPr lang="en-US" sz="2400" dirty="0" err="1" smtClean="0"/>
              <a:t>প্র</a:t>
            </a:r>
            <a:r>
              <a:rPr lang="en-US" sz="2400" dirty="0" smtClean="0"/>
              <a:t> + </a:t>
            </a:r>
            <a:r>
              <a:rPr lang="en-US" sz="2400" dirty="0" err="1" smtClean="0"/>
              <a:t>ছদ</a:t>
            </a:r>
            <a:r>
              <a:rPr lang="en-US" sz="2400" dirty="0" smtClean="0"/>
              <a:t> =</a:t>
            </a:r>
            <a:r>
              <a:rPr lang="en-US" sz="2400" dirty="0" err="1" smtClean="0"/>
              <a:t>প্রচ্ছদ</a:t>
            </a:r>
            <a:r>
              <a:rPr lang="en-US" sz="2400" dirty="0" smtClean="0"/>
              <a:t> ( অ +ছ 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r>
              <a:rPr lang="en-US" sz="2400" dirty="0" err="1" smtClean="0"/>
              <a:t>কথা</a:t>
            </a:r>
            <a:r>
              <a:rPr lang="en-US" sz="2400" dirty="0" smtClean="0"/>
              <a:t> + </a:t>
            </a:r>
            <a:r>
              <a:rPr lang="en-US" sz="2400" dirty="0" err="1" smtClean="0"/>
              <a:t>ছলে</a:t>
            </a:r>
            <a:r>
              <a:rPr lang="en-US" sz="2400" dirty="0" smtClean="0"/>
              <a:t> = </a:t>
            </a:r>
            <a:r>
              <a:rPr lang="en-US" sz="2400" dirty="0" err="1" smtClean="0"/>
              <a:t>কথাচ্ছলে</a:t>
            </a:r>
            <a:r>
              <a:rPr lang="en-US" sz="2400" dirty="0" smtClean="0"/>
              <a:t> (আ + ছ 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r>
              <a:rPr lang="en-US" sz="2400" dirty="0" err="1" smtClean="0"/>
              <a:t>পরি</a:t>
            </a:r>
            <a:r>
              <a:rPr lang="en-US" sz="2400" dirty="0" smtClean="0"/>
              <a:t> + </a:t>
            </a:r>
            <a:r>
              <a:rPr lang="en-US" sz="2400" dirty="0" err="1" smtClean="0"/>
              <a:t>ছদ</a:t>
            </a:r>
            <a:r>
              <a:rPr lang="en-US" sz="2400" dirty="0" smtClean="0"/>
              <a:t> = </a:t>
            </a:r>
            <a:r>
              <a:rPr lang="en-US" sz="2400" dirty="0" err="1" smtClean="0"/>
              <a:t>পরিচ্ছদ</a:t>
            </a:r>
            <a:r>
              <a:rPr lang="en-US" sz="2400" dirty="0" smtClean="0"/>
              <a:t> ( ই + ছ 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r>
              <a:rPr lang="en-US" sz="2400" dirty="0" err="1" smtClean="0"/>
              <a:t>তরু</a:t>
            </a:r>
            <a:r>
              <a:rPr lang="en-US" sz="2400" dirty="0" smtClean="0"/>
              <a:t> + </a:t>
            </a:r>
            <a:r>
              <a:rPr lang="en-US" sz="2400" dirty="0" err="1" smtClean="0"/>
              <a:t>ছায়া</a:t>
            </a:r>
            <a:r>
              <a:rPr lang="en-US" sz="2400" dirty="0" smtClean="0"/>
              <a:t> = </a:t>
            </a:r>
            <a:r>
              <a:rPr lang="en-US" sz="2400" dirty="0" err="1" smtClean="0"/>
              <a:t>তরুচ্ছায়া</a:t>
            </a:r>
            <a:r>
              <a:rPr lang="en-US" sz="2400" dirty="0" smtClean="0"/>
              <a:t> ( উ + ছ 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11636" y="1385455"/>
            <a:ext cx="53201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ব্যঞ্জনধ্বনি</a:t>
            </a:r>
            <a:r>
              <a:rPr lang="en-US" sz="2400" dirty="0" smtClean="0"/>
              <a:t> + </a:t>
            </a:r>
            <a:r>
              <a:rPr lang="en-US" sz="2400" dirty="0" err="1" smtClean="0"/>
              <a:t>স্বরধ্বনির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সন্ধি</a:t>
            </a: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ক + অ =গ ( </a:t>
            </a:r>
            <a:r>
              <a:rPr lang="en-US" sz="2400" dirty="0" err="1" smtClean="0"/>
              <a:t>দিক</a:t>
            </a:r>
            <a:r>
              <a:rPr lang="en-US" sz="2400" dirty="0" smtClean="0"/>
              <a:t> + </a:t>
            </a:r>
            <a:r>
              <a:rPr lang="en-US" sz="2400" dirty="0" err="1" smtClean="0"/>
              <a:t>অন্ত</a:t>
            </a:r>
            <a:r>
              <a:rPr lang="en-US" sz="2400" dirty="0" smtClean="0"/>
              <a:t> = </a:t>
            </a:r>
            <a:r>
              <a:rPr lang="en-US" sz="2400" dirty="0" err="1" smtClean="0"/>
              <a:t>দিগন্ত</a:t>
            </a:r>
            <a:r>
              <a:rPr lang="en-US" sz="2400" dirty="0" smtClean="0"/>
              <a:t> 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ট + আ = ড &gt; ড় ( </a:t>
            </a:r>
            <a:r>
              <a:rPr lang="en-US" sz="2400" dirty="0" err="1" smtClean="0"/>
              <a:t>ষট</a:t>
            </a:r>
            <a:r>
              <a:rPr lang="en-US" sz="2400" dirty="0" smtClean="0"/>
              <a:t> +</a:t>
            </a:r>
            <a:r>
              <a:rPr lang="en-US" sz="2400" dirty="0" err="1" smtClean="0"/>
              <a:t>আনন</a:t>
            </a:r>
            <a:r>
              <a:rPr lang="en-US" sz="2400" dirty="0" smtClean="0"/>
              <a:t> = </a:t>
            </a:r>
            <a:r>
              <a:rPr lang="en-US" sz="2400" dirty="0" err="1" smtClean="0"/>
              <a:t>ষড়ানন</a:t>
            </a:r>
            <a:r>
              <a:rPr lang="en-US" sz="2400" dirty="0" smtClean="0"/>
              <a:t> 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ত + অ =দ ( তৎ +</a:t>
            </a:r>
            <a:r>
              <a:rPr lang="en-US" sz="2400" dirty="0" err="1" smtClean="0"/>
              <a:t>অন্ত</a:t>
            </a:r>
            <a:r>
              <a:rPr lang="en-US" sz="2400" dirty="0" smtClean="0"/>
              <a:t>  = </a:t>
            </a:r>
            <a:r>
              <a:rPr lang="en-US" sz="2400" dirty="0" err="1" smtClean="0"/>
              <a:t>তদন্ত</a:t>
            </a:r>
            <a:r>
              <a:rPr lang="en-US" sz="2400" dirty="0" smtClean="0"/>
              <a:t> 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প + অ = ব ( </a:t>
            </a:r>
            <a:r>
              <a:rPr lang="en-US" sz="2400" dirty="0" err="1" smtClean="0"/>
              <a:t>সুপ</a:t>
            </a:r>
            <a:r>
              <a:rPr lang="en-US" sz="2400" dirty="0" smtClean="0"/>
              <a:t> +</a:t>
            </a:r>
            <a:r>
              <a:rPr lang="en-US" sz="2400" dirty="0" err="1" smtClean="0"/>
              <a:t>অন্ত</a:t>
            </a:r>
            <a:r>
              <a:rPr lang="en-US" sz="2400" dirty="0" smtClean="0"/>
              <a:t> 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93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9490" y="110837"/>
            <a:ext cx="1176251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      </a:t>
            </a:r>
            <a:r>
              <a:rPr lang="en-US" sz="3600" dirty="0" err="1" smtClean="0"/>
              <a:t>ব্যঞ্জনধ্বনি</a:t>
            </a:r>
            <a:r>
              <a:rPr lang="en-US" sz="3600" dirty="0" smtClean="0"/>
              <a:t> +</a:t>
            </a:r>
            <a:r>
              <a:rPr lang="en-US" sz="3600" dirty="0" err="1" smtClean="0"/>
              <a:t>ব্যঞ্জনধ্বনির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সন্ধি</a:t>
            </a:r>
            <a:endParaRPr lang="en-US" sz="3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/>
              <a:t>উৎ +</a:t>
            </a:r>
            <a:r>
              <a:rPr lang="en-US" sz="2800" dirty="0" err="1" smtClean="0"/>
              <a:t>চারণ</a:t>
            </a:r>
            <a:r>
              <a:rPr lang="en-US" sz="2800" dirty="0" smtClean="0"/>
              <a:t> = </a:t>
            </a:r>
            <a:r>
              <a:rPr lang="en-US" sz="2800" dirty="0" err="1" smtClean="0"/>
              <a:t>উচ্চারণ</a:t>
            </a:r>
            <a:r>
              <a:rPr lang="en-US" sz="2800" dirty="0" smtClean="0"/>
              <a:t> ( ত + চ =</a:t>
            </a:r>
            <a:r>
              <a:rPr lang="en-US" sz="2800" dirty="0" err="1" smtClean="0"/>
              <a:t>চ্চ</a:t>
            </a:r>
            <a:r>
              <a:rPr lang="en-US" sz="2800" dirty="0" smtClean="0"/>
              <a:t> 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/>
              <a:t> </a:t>
            </a:r>
            <a:r>
              <a:rPr lang="en-US" sz="2800" dirty="0"/>
              <a:t>উৎ</a:t>
            </a:r>
            <a:r>
              <a:rPr lang="en-US" sz="2800" dirty="0" smtClean="0"/>
              <a:t> + </a:t>
            </a:r>
            <a:r>
              <a:rPr lang="en-US" sz="2800" dirty="0" err="1" smtClean="0"/>
              <a:t>ছেদ</a:t>
            </a:r>
            <a:r>
              <a:rPr lang="en-US" sz="2800" dirty="0" smtClean="0"/>
              <a:t> = </a:t>
            </a:r>
            <a:r>
              <a:rPr lang="en-US" sz="2800" dirty="0" err="1" smtClean="0"/>
              <a:t>উচ্ছেদ</a:t>
            </a:r>
            <a:r>
              <a:rPr lang="en-US" sz="2800" dirty="0" smtClean="0"/>
              <a:t> ( ত + ছ = </a:t>
            </a:r>
            <a:r>
              <a:rPr lang="en-US" sz="2800" dirty="0" err="1" smtClean="0"/>
              <a:t>চ্ছ</a:t>
            </a:r>
            <a:r>
              <a:rPr lang="en-US" sz="2800" dirty="0" smtClean="0"/>
              <a:t> 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/>
              <a:t>বিপদ</a:t>
            </a:r>
            <a:r>
              <a:rPr lang="en-US" sz="2800" dirty="0" smtClean="0"/>
              <a:t> + </a:t>
            </a:r>
            <a:r>
              <a:rPr lang="en-US" sz="2800" dirty="0" err="1" smtClean="0"/>
              <a:t>ছায়া</a:t>
            </a:r>
            <a:r>
              <a:rPr lang="en-US" sz="2800" dirty="0" smtClean="0"/>
              <a:t> = </a:t>
            </a:r>
            <a:r>
              <a:rPr lang="en-US" sz="2800" dirty="0" err="1" smtClean="0"/>
              <a:t>বিপচ্ছায়া</a:t>
            </a:r>
            <a:r>
              <a:rPr lang="en-US" sz="2800" dirty="0" smtClean="0"/>
              <a:t> (দ +ছ = </a:t>
            </a:r>
            <a:r>
              <a:rPr lang="en-US" sz="2800" dirty="0" err="1" smtClean="0"/>
              <a:t>চ্ছ</a:t>
            </a:r>
            <a:r>
              <a:rPr lang="en-US" sz="2800" dirty="0" smtClean="0"/>
              <a:t> 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</a:rPr>
              <a:t>ত + জ/ঝ =</a:t>
            </a:r>
            <a:r>
              <a:rPr lang="en-US" sz="2800" dirty="0" err="1" smtClean="0">
                <a:solidFill>
                  <a:srgbClr val="FF0000"/>
                </a:solidFill>
              </a:rPr>
              <a:t>জ্জ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/ </a:t>
            </a:r>
            <a:r>
              <a:rPr lang="en-US" sz="2800" dirty="0" err="1" smtClean="0">
                <a:solidFill>
                  <a:srgbClr val="FF0000"/>
                </a:solidFill>
              </a:rPr>
              <a:t>জ্ঝ</a:t>
            </a:r>
            <a:r>
              <a:rPr lang="en-US" sz="2800" dirty="0" smtClean="0">
                <a:solidFill>
                  <a:srgbClr val="FF0000"/>
                </a:solidFill>
              </a:rPr>
              <a:t> ( </a:t>
            </a:r>
            <a:r>
              <a:rPr lang="en-US" sz="2800" dirty="0" err="1" smtClean="0">
                <a:solidFill>
                  <a:srgbClr val="FF0000"/>
                </a:solidFill>
              </a:rPr>
              <a:t>যাব</a:t>
            </a:r>
            <a:r>
              <a:rPr lang="en-US" sz="2800" dirty="0">
                <a:solidFill>
                  <a:srgbClr val="FF0000"/>
                </a:solidFill>
              </a:rPr>
              <a:t>ৎ</a:t>
            </a:r>
            <a:r>
              <a:rPr lang="en-US" sz="2800" dirty="0" smtClean="0">
                <a:solidFill>
                  <a:srgbClr val="FF0000"/>
                </a:solidFill>
              </a:rPr>
              <a:t> + </a:t>
            </a:r>
            <a:r>
              <a:rPr lang="en-US" sz="2800" dirty="0" err="1" smtClean="0">
                <a:solidFill>
                  <a:srgbClr val="FF0000"/>
                </a:solidFill>
              </a:rPr>
              <a:t>জীবন</a:t>
            </a:r>
            <a:r>
              <a:rPr lang="en-US" sz="2800" dirty="0" smtClean="0">
                <a:solidFill>
                  <a:srgbClr val="FF0000"/>
                </a:solidFill>
              </a:rPr>
              <a:t> = </a:t>
            </a:r>
            <a:r>
              <a:rPr lang="en-US" sz="2800" dirty="0" err="1" smtClean="0">
                <a:solidFill>
                  <a:srgbClr val="FF0000"/>
                </a:solidFill>
              </a:rPr>
              <a:t>যাবজ্জীবন</a:t>
            </a:r>
            <a:r>
              <a:rPr lang="en-US" sz="2800" dirty="0" smtClean="0">
                <a:solidFill>
                  <a:srgbClr val="FF0000"/>
                </a:solidFill>
              </a:rPr>
              <a:t> , </a:t>
            </a:r>
            <a:r>
              <a:rPr lang="en-US" sz="2800" dirty="0" err="1" smtClean="0">
                <a:solidFill>
                  <a:srgbClr val="FF0000"/>
                </a:solidFill>
              </a:rPr>
              <a:t>কু</a:t>
            </a:r>
            <a:r>
              <a:rPr lang="en-US" sz="2800" dirty="0">
                <a:solidFill>
                  <a:srgbClr val="FF0000"/>
                </a:solidFill>
              </a:rPr>
              <a:t>ৎ</a:t>
            </a:r>
            <a:r>
              <a:rPr lang="en-US" sz="2800" dirty="0" smtClean="0">
                <a:solidFill>
                  <a:srgbClr val="FF0000"/>
                </a:solidFill>
              </a:rPr>
              <a:t> + </a:t>
            </a:r>
            <a:r>
              <a:rPr lang="en-US" sz="2800" dirty="0" err="1" smtClean="0">
                <a:solidFill>
                  <a:srgbClr val="FF0000"/>
                </a:solidFill>
              </a:rPr>
              <a:t>ঝটিকা</a:t>
            </a:r>
            <a:r>
              <a:rPr lang="en-US" sz="2800" dirty="0" smtClean="0">
                <a:solidFill>
                  <a:srgbClr val="FF0000"/>
                </a:solidFill>
              </a:rPr>
              <a:t> = </a:t>
            </a:r>
            <a:r>
              <a:rPr lang="en-US" sz="2800" dirty="0" err="1" smtClean="0">
                <a:solidFill>
                  <a:srgbClr val="FF0000"/>
                </a:solidFill>
              </a:rPr>
              <a:t>কুজ্ঝটিকা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</a:rPr>
              <a:t>দ + জ =</a:t>
            </a:r>
            <a:r>
              <a:rPr lang="en-US" sz="2800" dirty="0" err="1" smtClean="0">
                <a:solidFill>
                  <a:srgbClr val="FF0000"/>
                </a:solidFill>
              </a:rPr>
              <a:t>জ্জ</a:t>
            </a:r>
            <a:r>
              <a:rPr lang="en-US" sz="2800" dirty="0" smtClean="0">
                <a:solidFill>
                  <a:srgbClr val="FF0000"/>
                </a:solidFill>
              </a:rPr>
              <a:t> ( </a:t>
            </a:r>
            <a:r>
              <a:rPr lang="en-US" sz="2800" dirty="0" err="1" smtClean="0">
                <a:solidFill>
                  <a:srgbClr val="FF0000"/>
                </a:solidFill>
              </a:rPr>
              <a:t>বিপদ</a:t>
            </a:r>
            <a:r>
              <a:rPr lang="en-US" sz="2800" dirty="0" smtClean="0">
                <a:solidFill>
                  <a:srgbClr val="FF0000"/>
                </a:solidFill>
              </a:rPr>
              <a:t> + </a:t>
            </a:r>
            <a:r>
              <a:rPr lang="en-US" sz="2800" dirty="0" err="1" smtClean="0">
                <a:solidFill>
                  <a:srgbClr val="FF0000"/>
                </a:solidFill>
              </a:rPr>
              <a:t>জনক</a:t>
            </a:r>
            <a:r>
              <a:rPr lang="en-US" sz="2800" dirty="0" smtClean="0">
                <a:solidFill>
                  <a:srgbClr val="FF0000"/>
                </a:solidFill>
              </a:rPr>
              <a:t> = </a:t>
            </a:r>
            <a:r>
              <a:rPr lang="en-US" sz="2800" dirty="0" err="1" smtClean="0">
                <a:solidFill>
                  <a:srgbClr val="FF0000"/>
                </a:solidFill>
              </a:rPr>
              <a:t>বিপজ্জনক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</a:rPr>
              <a:t>ত + ড = </a:t>
            </a:r>
            <a:r>
              <a:rPr lang="en-US" sz="2800" dirty="0" err="1" smtClean="0">
                <a:solidFill>
                  <a:srgbClr val="FF0000"/>
                </a:solidFill>
              </a:rPr>
              <a:t>ড্ড</a:t>
            </a:r>
            <a:r>
              <a:rPr lang="en-US" sz="2800" dirty="0" smtClean="0">
                <a:solidFill>
                  <a:srgbClr val="FF0000"/>
                </a:solidFill>
              </a:rPr>
              <a:t> (উৎ + </a:t>
            </a:r>
            <a:r>
              <a:rPr lang="en-US" sz="2800" dirty="0" err="1" smtClean="0">
                <a:solidFill>
                  <a:srgbClr val="FF0000"/>
                </a:solidFill>
              </a:rPr>
              <a:t>ডীন</a:t>
            </a:r>
            <a:r>
              <a:rPr lang="en-US" sz="2800" dirty="0" smtClean="0">
                <a:solidFill>
                  <a:srgbClr val="FF0000"/>
                </a:solidFill>
              </a:rPr>
              <a:t> = </a:t>
            </a:r>
            <a:r>
              <a:rPr lang="en-US" sz="2800" dirty="0" err="1" smtClean="0">
                <a:solidFill>
                  <a:srgbClr val="FF0000"/>
                </a:solidFill>
              </a:rPr>
              <a:t>উড্ডীন</a:t>
            </a:r>
            <a:r>
              <a:rPr lang="en-US" sz="2800" dirty="0" smtClean="0">
                <a:solidFill>
                  <a:srgbClr val="FF0000"/>
                </a:solidFill>
              </a:rPr>
              <a:t> 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</a:rPr>
              <a:t>ত + ল = </a:t>
            </a:r>
            <a:r>
              <a:rPr lang="en-US" sz="2800" dirty="0" err="1" smtClean="0">
                <a:solidFill>
                  <a:srgbClr val="FF0000"/>
                </a:solidFill>
              </a:rPr>
              <a:t>ল্ল</a:t>
            </a:r>
            <a:r>
              <a:rPr lang="en-US" sz="2800" dirty="0" smtClean="0">
                <a:solidFill>
                  <a:srgbClr val="FF0000"/>
                </a:solidFill>
              </a:rPr>
              <a:t> (উৎ + </a:t>
            </a:r>
            <a:r>
              <a:rPr lang="en-US" sz="2800" dirty="0" err="1" smtClean="0">
                <a:solidFill>
                  <a:srgbClr val="FF0000"/>
                </a:solidFill>
              </a:rPr>
              <a:t>লিখিত</a:t>
            </a:r>
            <a:r>
              <a:rPr lang="en-US" sz="2800" dirty="0" smtClean="0">
                <a:solidFill>
                  <a:srgbClr val="FF0000"/>
                </a:solidFill>
              </a:rPr>
              <a:t> = </a:t>
            </a:r>
            <a:r>
              <a:rPr lang="en-US" sz="2800" dirty="0" err="1" smtClean="0">
                <a:solidFill>
                  <a:srgbClr val="FF0000"/>
                </a:solidFill>
              </a:rPr>
              <a:t>উল্লিখিত</a:t>
            </a:r>
            <a:r>
              <a:rPr lang="en-US" sz="2800" dirty="0" smtClean="0">
                <a:solidFill>
                  <a:srgbClr val="FF0000"/>
                </a:solidFill>
              </a:rPr>
              <a:t> 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</a:rPr>
              <a:t>ত +হ =</a:t>
            </a:r>
            <a:r>
              <a:rPr lang="en-US" sz="2800" dirty="0" err="1" smtClean="0">
                <a:solidFill>
                  <a:srgbClr val="FF0000"/>
                </a:solidFill>
              </a:rPr>
              <a:t>দ্ধ</a:t>
            </a:r>
            <a:r>
              <a:rPr lang="en-US" sz="2800" dirty="0" smtClean="0">
                <a:solidFill>
                  <a:srgbClr val="FF0000"/>
                </a:solidFill>
              </a:rPr>
              <a:t> ( তৎ + </a:t>
            </a:r>
            <a:r>
              <a:rPr lang="en-US" sz="2800" dirty="0" err="1" smtClean="0">
                <a:solidFill>
                  <a:srgbClr val="FF0000"/>
                </a:solidFill>
              </a:rPr>
              <a:t>হিত</a:t>
            </a:r>
            <a:r>
              <a:rPr lang="en-US" sz="2800" dirty="0" smtClean="0">
                <a:solidFill>
                  <a:srgbClr val="FF0000"/>
                </a:solidFill>
              </a:rPr>
              <a:t> = </a:t>
            </a:r>
            <a:r>
              <a:rPr lang="en-US" sz="2800" dirty="0" err="1" smtClean="0">
                <a:solidFill>
                  <a:srgbClr val="FF0000"/>
                </a:solidFill>
              </a:rPr>
              <a:t>তদ্ধিত</a:t>
            </a:r>
            <a:r>
              <a:rPr lang="en-US" sz="2800" dirty="0" smtClean="0">
                <a:solidFill>
                  <a:srgbClr val="FF0000"/>
                </a:solidFill>
              </a:rPr>
              <a:t> 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</a:rPr>
              <a:t>দ + হ = </a:t>
            </a:r>
            <a:r>
              <a:rPr lang="en-US" sz="2800" dirty="0" err="1" smtClean="0">
                <a:solidFill>
                  <a:srgbClr val="FF0000"/>
                </a:solidFill>
              </a:rPr>
              <a:t>দ্ধ</a:t>
            </a:r>
            <a:r>
              <a:rPr lang="en-US" sz="2800" dirty="0" smtClean="0">
                <a:solidFill>
                  <a:srgbClr val="FF0000"/>
                </a:solidFill>
              </a:rPr>
              <a:t> ( </a:t>
            </a:r>
            <a:r>
              <a:rPr lang="en-US" sz="2800" dirty="0" err="1" smtClean="0">
                <a:solidFill>
                  <a:srgbClr val="FF0000"/>
                </a:solidFill>
              </a:rPr>
              <a:t>পদ</a:t>
            </a:r>
            <a:r>
              <a:rPr lang="en-US" sz="2800" dirty="0" smtClean="0">
                <a:solidFill>
                  <a:srgbClr val="FF0000"/>
                </a:solidFill>
              </a:rPr>
              <a:t> + </a:t>
            </a:r>
            <a:r>
              <a:rPr lang="en-US" sz="2800" dirty="0" err="1" smtClean="0">
                <a:solidFill>
                  <a:srgbClr val="FF0000"/>
                </a:solidFill>
              </a:rPr>
              <a:t>হতি</a:t>
            </a:r>
            <a:r>
              <a:rPr lang="en-US" sz="2800" dirty="0" smtClean="0">
                <a:solidFill>
                  <a:srgbClr val="FF0000"/>
                </a:solidFill>
              </a:rPr>
              <a:t> = </a:t>
            </a:r>
            <a:r>
              <a:rPr lang="en-US" sz="2800" dirty="0" err="1" smtClean="0">
                <a:solidFill>
                  <a:srgbClr val="FF0000"/>
                </a:solidFill>
              </a:rPr>
              <a:t>পদ্ধতি</a:t>
            </a:r>
            <a:r>
              <a:rPr lang="en-US" sz="2800" dirty="0" smtClean="0">
                <a:solidFill>
                  <a:srgbClr val="FF0000"/>
                </a:solidFill>
              </a:rPr>
              <a:t> 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8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93128" y="568037"/>
            <a:ext cx="4170218" cy="8866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মূল্যায়ন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637309" y="1704109"/>
            <a:ext cx="62622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 smtClean="0"/>
              <a:t>সন্ধি</a:t>
            </a:r>
            <a:r>
              <a:rPr lang="en-US" sz="2400" dirty="0" smtClean="0"/>
              <a:t> </a:t>
            </a:r>
            <a:r>
              <a:rPr lang="en-US" sz="2400" dirty="0" err="1" smtClean="0"/>
              <a:t>শব্দের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অর্থ</a:t>
            </a:r>
            <a:r>
              <a:rPr lang="en-US" sz="2400" dirty="0" smtClean="0"/>
              <a:t> </a:t>
            </a:r>
            <a:r>
              <a:rPr lang="en-US" sz="2400" dirty="0" err="1" smtClean="0"/>
              <a:t>কী</a:t>
            </a:r>
            <a:r>
              <a:rPr lang="en-US" sz="2400" dirty="0" smtClean="0"/>
              <a:t>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 smtClean="0"/>
              <a:t>সন্ধিতে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মূলত</a:t>
            </a:r>
            <a:r>
              <a:rPr lang="en-US" sz="2400" dirty="0" smtClean="0"/>
              <a:t> </a:t>
            </a:r>
            <a:r>
              <a:rPr lang="en-US" sz="2400" dirty="0" err="1" smtClean="0"/>
              <a:t>মিলন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---?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 smtClean="0"/>
              <a:t>মহীন্দ্র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শব্দটির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সঠিক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সন্ধি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বিচ্ছেদ</a:t>
            </a:r>
            <a:r>
              <a:rPr lang="en-US" sz="2400" dirty="0" smtClean="0"/>
              <a:t> </a:t>
            </a:r>
            <a:r>
              <a:rPr lang="en-US" sz="2400" dirty="0" err="1" smtClean="0"/>
              <a:t>কী</a:t>
            </a:r>
            <a:r>
              <a:rPr lang="en-US" sz="2400" dirty="0" smtClean="0"/>
              <a:t>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 smtClean="0"/>
              <a:t>লঘু</a:t>
            </a:r>
            <a:r>
              <a:rPr lang="en-US" sz="2400" dirty="0" smtClean="0"/>
              <a:t> + </a:t>
            </a:r>
            <a:r>
              <a:rPr lang="en-US" sz="2400" dirty="0" err="1" smtClean="0"/>
              <a:t>ঊর্মি</a:t>
            </a:r>
            <a:r>
              <a:rPr lang="en-US" sz="2400" dirty="0" smtClean="0"/>
              <a:t> = </a:t>
            </a:r>
            <a:r>
              <a:rPr lang="en-US" sz="2400" dirty="0" err="1" smtClean="0"/>
              <a:t>লঘূর্মি</a:t>
            </a:r>
            <a:r>
              <a:rPr lang="en-US" sz="2400" dirty="0" smtClean="0"/>
              <a:t> </a:t>
            </a:r>
            <a:r>
              <a:rPr lang="en-US" sz="2400" dirty="0" err="1" smtClean="0"/>
              <a:t>সন্ধির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কোন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নিয়মে</a:t>
            </a:r>
            <a:r>
              <a:rPr lang="en-US" sz="2400" dirty="0" smtClean="0"/>
              <a:t> </a:t>
            </a:r>
            <a:r>
              <a:rPr lang="en-US" sz="2400" dirty="0" err="1" smtClean="0"/>
              <a:t>গঠিত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হয়েছে</a:t>
            </a:r>
            <a:r>
              <a:rPr lang="en-US" sz="2400" dirty="0" smtClean="0"/>
              <a:t> 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ঔ +  ই = </a:t>
            </a:r>
            <a:r>
              <a:rPr lang="en-US" sz="2400" dirty="0" err="1" smtClean="0"/>
              <a:t>আবি</a:t>
            </a:r>
            <a:r>
              <a:rPr lang="en-US" sz="2400" dirty="0" smtClean="0"/>
              <a:t> </a:t>
            </a:r>
            <a:r>
              <a:rPr lang="en-US" sz="2400" dirty="0" err="1" smtClean="0"/>
              <a:t>এই</a:t>
            </a:r>
            <a:r>
              <a:rPr lang="en-US" sz="2400" dirty="0" smtClean="0"/>
              <a:t> </a:t>
            </a:r>
            <a:r>
              <a:rPr lang="en-US" sz="2400" dirty="0" err="1" smtClean="0"/>
              <a:t>সূত্রে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গঠিত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উদাহরণ</a:t>
            </a:r>
            <a:r>
              <a:rPr lang="en-US" sz="2400" dirty="0" smtClean="0"/>
              <a:t> </a:t>
            </a:r>
            <a:r>
              <a:rPr lang="en-US" sz="2400" dirty="0" err="1" smtClean="0"/>
              <a:t>দাও</a:t>
            </a:r>
            <a:r>
              <a:rPr lang="en-US" sz="2400" dirty="0" smtClean="0"/>
              <a:t> 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578437" y="1704109"/>
            <a:ext cx="50569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err="1" smtClean="0"/>
              <a:t>মিলন</a:t>
            </a:r>
            <a:r>
              <a:rPr lang="en-US" sz="2400" dirty="0" smtClean="0"/>
              <a:t>।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/>
              <a:t>ধ্বনির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সঙ্গে</a:t>
            </a:r>
            <a:r>
              <a:rPr lang="en-US" sz="2400" dirty="0" smtClean="0"/>
              <a:t> </a:t>
            </a:r>
            <a:r>
              <a:rPr lang="en-US" sz="2400" dirty="0" err="1" smtClean="0"/>
              <a:t>ধ্বনির</a:t>
            </a:r>
            <a:r>
              <a:rPr lang="en-US" sz="2400" dirty="0" smtClean="0"/>
              <a:t>।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/>
              <a:t>মহী</a:t>
            </a:r>
            <a:r>
              <a:rPr lang="en-US" sz="2400" dirty="0" smtClean="0"/>
              <a:t>+ </a:t>
            </a:r>
            <a:r>
              <a:rPr lang="en-US" sz="2400" dirty="0" err="1" smtClean="0"/>
              <a:t>ইন্দ্র</a:t>
            </a: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উ + ঊ = ঊ।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/>
              <a:t>নাবিক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747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41964" y="415636"/>
            <a:ext cx="4059382" cy="7342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বাড়ির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454727" y="2632364"/>
            <a:ext cx="9615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err="1" smtClean="0"/>
              <a:t>স্বরসন্ধি</a:t>
            </a:r>
            <a:r>
              <a:rPr lang="en-US" sz="3600" dirty="0" smtClean="0"/>
              <a:t> </a:t>
            </a:r>
            <a:r>
              <a:rPr lang="en-US" sz="3600" dirty="0" err="1" smtClean="0"/>
              <a:t>এবং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ব্যঞ্জনসন্ধির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উদাহরণগুলো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বাড়িতে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অনুশীলন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করবে</a:t>
            </a:r>
            <a:r>
              <a:rPr lang="en-US" sz="3600" dirty="0" smtClean="0"/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0079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9709" y="1620982"/>
            <a:ext cx="2660073" cy="1454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" y="0"/>
            <a:ext cx="12191999" cy="6857999"/>
            <a:chOff x="1" y="0"/>
            <a:chExt cx="12191999" cy="6857999"/>
          </a:xfrm>
        </p:grpSpPr>
        <p:sp>
          <p:nvSpPr>
            <p:cNvPr id="2" name="Rectangle 1"/>
            <p:cNvSpPr/>
            <p:nvPr/>
          </p:nvSpPr>
          <p:spPr>
            <a:xfrm>
              <a:off x="1" y="0"/>
              <a:ext cx="12191999" cy="6857999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49783" y="2348345"/>
              <a:ext cx="414250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 err="1" smtClean="0">
                  <a:solidFill>
                    <a:schemeClr val="accent4"/>
                  </a:solidFill>
                </a:rPr>
                <a:t>ধন্যবাদ</a:t>
              </a:r>
              <a:endParaRPr lang="en-US" sz="96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657600" y="1717964"/>
            <a:ext cx="1482436" cy="1177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35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04509" y="251844"/>
            <a:ext cx="4322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পরিচিতি</a:t>
            </a:r>
            <a:endParaRPr lang="en-US" sz="5400" dirty="0"/>
          </a:p>
        </p:txBody>
      </p:sp>
      <p:sp>
        <p:nvSpPr>
          <p:cNvPr id="5" name="Rounded Rectangle 4"/>
          <p:cNvSpPr/>
          <p:nvPr/>
        </p:nvSpPr>
        <p:spPr>
          <a:xfrm>
            <a:off x="346365" y="240084"/>
            <a:ext cx="2064327" cy="212904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220691" y="1427018"/>
            <a:ext cx="83127" cy="367145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3125" y="2170606"/>
            <a:ext cx="62206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              </a:t>
            </a:r>
          </a:p>
          <a:p>
            <a:pPr algn="just"/>
            <a:r>
              <a:rPr lang="en-US" sz="2800" dirty="0" err="1" smtClean="0"/>
              <a:t>সালমা</a:t>
            </a:r>
            <a:r>
              <a:rPr lang="en-US" sz="2800" dirty="0" smtClean="0"/>
              <a:t> </a:t>
            </a:r>
            <a:r>
              <a:rPr lang="en-US" sz="2800" dirty="0" err="1" smtClean="0"/>
              <a:t>খাতুন</a:t>
            </a:r>
            <a:r>
              <a:rPr lang="en-US" sz="2800" dirty="0" smtClean="0"/>
              <a:t>                       </a:t>
            </a:r>
          </a:p>
          <a:p>
            <a:pPr algn="just"/>
            <a:r>
              <a:rPr lang="en-US" sz="2800" dirty="0" err="1" smtClean="0"/>
              <a:t>সহকারী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শিক্ষক</a:t>
            </a:r>
            <a:r>
              <a:rPr lang="en-US" sz="2800" dirty="0" smtClean="0"/>
              <a:t> (</a:t>
            </a:r>
            <a:r>
              <a:rPr lang="en-US" sz="2800" dirty="0" err="1" smtClean="0"/>
              <a:t>বাংলা</a:t>
            </a:r>
            <a:r>
              <a:rPr lang="en-US" sz="2800" dirty="0" smtClean="0"/>
              <a:t>)</a:t>
            </a:r>
          </a:p>
          <a:p>
            <a:pPr algn="just"/>
            <a:r>
              <a:rPr lang="en-US" sz="2800" dirty="0" err="1" smtClean="0"/>
              <a:t>শহীদ</a:t>
            </a:r>
            <a:r>
              <a:rPr lang="en-US" sz="2800" dirty="0" smtClean="0"/>
              <a:t> </a:t>
            </a:r>
            <a:r>
              <a:rPr lang="en-US" sz="2800" dirty="0" err="1" smtClean="0"/>
              <a:t>শেখ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রাসেল</a:t>
            </a:r>
            <a:r>
              <a:rPr lang="en-US" sz="2800" dirty="0" smtClean="0"/>
              <a:t> </a:t>
            </a:r>
            <a:r>
              <a:rPr lang="en-US" sz="2800" dirty="0" err="1" smtClean="0"/>
              <a:t>সরকারি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উচ্চ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বিদ্যালয়</a:t>
            </a:r>
            <a:r>
              <a:rPr lang="en-US" sz="2800" dirty="0" smtClean="0"/>
              <a:t>, </a:t>
            </a:r>
            <a:r>
              <a:rPr lang="en-US" sz="2800" dirty="0" err="1" smtClean="0"/>
              <a:t>হাজারিবাগ</a:t>
            </a:r>
            <a:r>
              <a:rPr lang="en-US" sz="2800" dirty="0" smtClean="0"/>
              <a:t>, </a:t>
            </a:r>
            <a:r>
              <a:rPr lang="en-US" sz="2800" dirty="0" err="1" smtClean="0"/>
              <a:t>ঢাকা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885710" y="2092036"/>
            <a:ext cx="468283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শ্রেণি</a:t>
            </a:r>
            <a:r>
              <a:rPr lang="en-US" sz="4000" dirty="0" smtClean="0"/>
              <a:t> </a:t>
            </a:r>
            <a:r>
              <a:rPr lang="en-US" sz="4000" dirty="0" err="1" smtClean="0"/>
              <a:t>পরিচিতি</a:t>
            </a:r>
            <a:endParaRPr lang="en-US" sz="4000" dirty="0" smtClean="0"/>
          </a:p>
          <a:p>
            <a:endParaRPr lang="en-US" sz="2800" dirty="0" smtClean="0"/>
          </a:p>
          <a:p>
            <a:r>
              <a:rPr lang="en-US" sz="2800" dirty="0" smtClean="0"/>
              <a:t>শ্রেণিঃ৮ম</a:t>
            </a:r>
          </a:p>
          <a:p>
            <a:r>
              <a:rPr lang="en-US" sz="2800" dirty="0" err="1" smtClean="0"/>
              <a:t>বিষয়ঃ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বাংলা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ব্যকরণ</a:t>
            </a:r>
            <a:r>
              <a:rPr lang="en-US" sz="2800" dirty="0" smtClean="0"/>
              <a:t> ও </a:t>
            </a:r>
            <a:r>
              <a:rPr lang="en-US" sz="2800" dirty="0" err="1" smtClean="0"/>
              <a:t>নির্মিতি</a:t>
            </a:r>
            <a:endParaRPr lang="en-US" sz="2800" dirty="0" smtClean="0"/>
          </a:p>
          <a:p>
            <a:r>
              <a:rPr lang="en-US" sz="2800" dirty="0" smtClean="0"/>
              <a:t>অধ্যায়ঃ৩য় </a:t>
            </a:r>
            <a:r>
              <a:rPr lang="en-US" sz="2800" dirty="0" err="1" smtClean="0"/>
              <a:t>পরিচ্ছেদ</a:t>
            </a:r>
            <a:endParaRPr lang="en-US" sz="2800" dirty="0" smtClean="0"/>
          </a:p>
          <a:p>
            <a:r>
              <a:rPr lang="en-US" sz="2800" dirty="0" err="1" smtClean="0"/>
              <a:t>সময়ঃ</a:t>
            </a:r>
            <a:r>
              <a:rPr lang="en-US" sz="2800" dirty="0" smtClean="0"/>
              <a:t> ৪৫ </a:t>
            </a:r>
            <a:r>
              <a:rPr lang="en-US" sz="2800" dirty="0" err="1" smtClean="0"/>
              <a:t>মিনিট</a:t>
            </a:r>
            <a:endParaRPr lang="en-US" sz="2800" dirty="0" smtClean="0"/>
          </a:p>
          <a:p>
            <a:r>
              <a:rPr lang="en-US" sz="2800" dirty="0" smtClean="0"/>
              <a:t>তারিখঃ২৭/০৬/২০২০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700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0253" y="473508"/>
            <a:ext cx="100584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বিকেলের</a:t>
            </a:r>
            <a:r>
              <a:rPr lang="en-US" sz="2800" dirty="0" smtClean="0"/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সোনা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আলি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/>
              <a:t>রোদ</a:t>
            </a:r>
            <a:r>
              <a:rPr lang="en-US" sz="2800" dirty="0" smtClean="0"/>
              <a:t> </a:t>
            </a:r>
            <a:r>
              <a:rPr lang="en-US" sz="2800" dirty="0" err="1" smtClean="0"/>
              <a:t>খুবই</a:t>
            </a:r>
            <a:r>
              <a:rPr lang="en-US" sz="2800" dirty="0" smtClean="0"/>
              <a:t> </a:t>
            </a:r>
            <a:r>
              <a:rPr lang="en-US" sz="2800" dirty="0" err="1" smtClean="0"/>
              <a:t>মনোমুগ্ধকর</a:t>
            </a:r>
            <a:r>
              <a:rPr lang="en-US" sz="2800" dirty="0" smtClean="0"/>
              <a:t>।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চৌধুরি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সাহেব</a:t>
            </a:r>
            <a:r>
              <a:rPr lang="en-US" sz="2800" dirty="0" smtClean="0"/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শীত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ঋত</a:t>
            </a:r>
            <a:r>
              <a:rPr lang="en-US" sz="3600" b="1" dirty="0" smtClean="0">
                <a:solidFill>
                  <a:srgbClr val="FF0000"/>
                </a:solidFill>
              </a:rPr>
              <a:t>  </a:t>
            </a:r>
            <a:r>
              <a:rPr lang="en-US" sz="2800" dirty="0" err="1" smtClean="0"/>
              <a:t>মানুষের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মাঝে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ত্রাণ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বিতরণ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করছেন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60219" y="2104724"/>
            <a:ext cx="11388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এখানে</a:t>
            </a:r>
            <a:endParaRPr lang="en-US" sz="3200" dirty="0" smtClean="0"/>
          </a:p>
          <a:p>
            <a:r>
              <a:rPr lang="en-US" sz="3200" b="1" dirty="0" err="1" smtClean="0">
                <a:solidFill>
                  <a:srgbClr val="FF0000"/>
                </a:solidFill>
              </a:rPr>
              <a:t>সোনা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আলি</a:t>
            </a:r>
            <a:r>
              <a:rPr lang="en-US" sz="3200" b="1" dirty="0" smtClean="0">
                <a:solidFill>
                  <a:srgbClr val="FF0000"/>
                </a:solidFill>
              </a:rPr>
              <a:t>  </a:t>
            </a:r>
            <a:r>
              <a:rPr lang="en-US" sz="3200" b="1" dirty="0" err="1" smtClean="0"/>
              <a:t>এবং</a:t>
            </a:r>
            <a:r>
              <a:rPr lang="en-US" sz="3200" b="1" dirty="0" smtClean="0">
                <a:solidFill>
                  <a:srgbClr val="FF0000"/>
                </a:solidFill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</a:rPr>
              <a:t>শীত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ঋত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 </a:t>
            </a:r>
            <a:r>
              <a:rPr lang="en-US" sz="2400" b="1" dirty="0" err="1" smtClean="0"/>
              <a:t>শব্দ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দুটি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সোনালি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শীতার্ত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590799" y="150343"/>
            <a:ext cx="6968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নিচের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বাক্য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দুটো</a:t>
            </a:r>
            <a:r>
              <a:rPr lang="en-US" sz="3600" dirty="0" smtClean="0"/>
              <a:t> </a:t>
            </a:r>
            <a:r>
              <a:rPr lang="en-US" sz="3600" dirty="0" err="1" smtClean="0"/>
              <a:t>লক্ষ্য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করোঃ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893127" y="38377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7310" y="4022375"/>
            <a:ext cx="90608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শ্রুতিমধুর</a:t>
            </a:r>
            <a:r>
              <a:rPr lang="en-US" sz="3200" dirty="0" smtClean="0"/>
              <a:t> </a:t>
            </a:r>
            <a:r>
              <a:rPr lang="en-US" sz="3200" dirty="0" err="1" smtClean="0"/>
              <a:t>হয়েছে</a:t>
            </a:r>
            <a:r>
              <a:rPr lang="en-US" sz="3200" dirty="0" smtClean="0"/>
              <a:t>,</a:t>
            </a:r>
          </a:p>
          <a:p>
            <a:r>
              <a:rPr lang="en-US" sz="3200" dirty="0" err="1" smtClean="0"/>
              <a:t>শব্দ</a:t>
            </a:r>
            <a:r>
              <a:rPr lang="en-US" sz="3200" dirty="0" smtClean="0"/>
              <a:t> </a:t>
            </a:r>
            <a:r>
              <a:rPr lang="en-US" sz="3200" dirty="0" err="1" smtClean="0"/>
              <a:t>সংক্ষিপ্ত</a:t>
            </a:r>
            <a:r>
              <a:rPr lang="en-US" sz="3200" dirty="0" smtClean="0"/>
              <a:t> </a:t>
            </a:r>
            <a:r>
              <a:rPr lang="en-US" sz="3200" dirty="0" err="1" smtClean="0"/>
              <a:t>হয়েছে</a:t>
            </a:r>
            <a:r>
              <a:rPr lang="en-US" sz="3200" dirty="0" smtClean="0"/>
              <a:t>,</a:t>
            </a:r>
          </a:p>
          <a:p>
            <a:r>
              <a:rPr lang="en-US" sz="3200" dirty="0" err="1" smtClean="0"/>
              <a:t>উচ্চারণে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সময়</a:t>
            </a:r>
            <a:r>
              <a:rPr lang="en-US" sz="3200" dirty="0" smtClean="0"/>
              <a:t> </a:t>
            </a:r>
            <a:r>
              <a:rPr lang="en-US" sz="3200" dirty="0" err="1" smtClean="0"/>
              <a:t>কম</a:t>
            </a:r>
            <a:r>
              <a:rPr lang="en-US" sz="3200" dirty="0" smtClean="0"/>
              <a:t> </a:t>
            </a:r>
            <a:r>
              <a:rPr lang="en-US" sz="3200" dirty="0" err="1" smtClean="0"/>
              <a:t>লাগছে</a:t>
            </a:r>
            <a:r>
              <a:rPr lang="en-US" sz="3200" dirty="0" smtClean="0"/>
              <a:t>,</a:t>
            </a:r>
          </a:p>
          <a:p>
            <a:r>
              <a:rPr lang="en-US" sz="3200" dirty="0" err="1" smtClean="0"/>
              <a:t>দ্রুত</a:t>
            </a:r>
            <a:r>
              <a:rPr lang="en-US" sz="3200" dirty="0" smtClean="0"/>
              <a:t> </a:t>
            </a:r>
            <a:r>
              <a:rPr lang="en-US" sz="3200" dirty="0" err="1" smtClean="0"/>
              <a:t>উচ্চারণে</a:t>
            </a:r>
            <a:r>
              <a:rPr lang="en-US" sz="3200" dirty="0"/>
              <a:t> </a:t>
            </a:r>
            <a:r>
              <a:rPr lang="en-US" sz="3200" dirty="0" err="1" smtClean="0"/>
              <a:t>দুটো</a:t>
            </a:r>
            <a:r>
              <a:rPr lang="en-US" sz="3200" dirty="0" smtClean="0"/>
              <a:t> </a:t>
            </a:r>
            <a:r>
              <a:rPr lang="en-US" sz="3200" dirty="0" err="1" smtClean="0"/>
              <a:t>ধ্বনি</a:t>
            </a:r>
            <a:r>
              <a:rPr lang="en-US" sz="3200" dirty="0" smtClean="0"/>
              <a:t> </a:t>
            </a:r>
            <a:r>
              <a:rPr lang="en-US" sz="3200" dirty="0" err="1" smtClean="0"/>
              <a:t>এক</a:t>
            </a:r>
            <a:r>
              <a:rPr lang="en-US" sz="3200" dirty="0" smtClean="0"/>
              <a:t> </a:t>
            </a:r>
            <a:r>
              <a:rPr lang="en-US" sz="3200" dirty="0" err="1" smtClean="0"/>
              <a:t>ধ্বনিতে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পরিবর্তিত</a:t>
            </a:r>
            <a:r>
              <a:rPr lang="en-US" sz="3200" dirty="0" smtClean="0"/>
              <a:t> </a:t>
            </a:r>
            <a:r>
              <a:rPr lang="en-US" sz="3200" dirty="0" err="1" smtClean="0"/>
              <a:t>হয়েএকটি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শব্দে</a:t>
            </a:r>
            <a:r>
              <a:rPr lang="en-US" sz="3200" dirty="0" smtClean="0"/>
              <a:t> </a:t>
            </a:r>
            <a:r>
              <a:rPr lang="en-US" sz="3200" dirty="0" err="1" smtClean="0"/>
              <a:t>রূপান্তরিত</a:t>
            </a:r>
            <a:r>
              <a:rPr lang="en-US" sz="3200" dirty="0" smtClean="0"/>
              <a:t> </a:t>
            </a:r>
            <a:r>
              <a:rPr lang="en-US" sz="3200" dirty="0" err="1" smtClean="0"/>
              <a:t>হয়েছে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6357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0872" y="554182"/>
            <a:ext cx="4987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সন্ধি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568036" y="1759527"/>
            <a:ext cx="114161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সন্ধি</a:t>
            </a:r>
            <a:r>
              <a:rPr lang="en-US" sz="2800" dirty="0" smtClean="0"/>
              <a:t> </a:t>
            </a:r>
            <a:r>
              <a:rPr lang="en-US" sz="2800" dirty="0" err="1" smtClean="0"/>
              <a:t>শব্দের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অর্থ</a:t>
            </a:r>
            <a:r>
              <a:rPr lang="en-US" sz="2800" dirty="0" smtClean="0"/>
              <a:t> </a:t>
            </a:r>
            <a:r>
              <a:rPr lang="en-US" sz="2800" dirty="0" err="1" smtClean="0"/>
              <a:t>মিলন</a:t>
            </a:r>
            <a:r>
              <a:rPr lang="en-US" sz="2800" dirty="0" smtClean="0"/>
              <a:t>।  </a:t>
            </a:r>
            <a:r>
              <a:rPr lang="en-US" sz="2800" dirty="0" err="1" smtClean="0"/>
              <a:t>দ্রুত</a:t>
            </a:r>
            <a:r>
              <a:rPr lang="en-US" sz="2800" dirty="0" smtClean="0"/>
              <a:t> </a:t>
            </a:r>
            <a:r>
              <a:rPr lang="en-US" sz="2800" dirty="0" err="1" smtClean="0"/>
              <a:t>উচ্চারণের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ফলে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পাশাপাশি</a:t>
            </a:r>
            <a:r>
              <a:rPr lang="en-US" sz="2800" dirty="0" smtClean="0"/>
              <a:t> </a:t>
            </a:r>
            <a:r>
              <a:rPr lang="en-US" sz="2800" dirty="0" err="1" smtClean="0"/>
              <a:t>অবস্থিত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দুটো</a:t>
            </a:r>
            <a:r>
              <a:rPr lang="en-US" sz="2800" dirty="0" smtClean="0"/>
              <a:t> </a:t>
            </a:r>
            <a:r>
              <a:rPr lang="en-US" sz="2800" dirty="0" err="1" smtClean="0"/>
              <a:t>ধ্বনি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একত্রিত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যায়</a:t>
            </a:r>
            <a:r>
              <a:rPr lang="en-US" sz="2800" dirty="0" smtClean="0"/>
              <a:t>। </a:t>
            </a:r>
            <a:r>
              <a:rPr lang="en-US" sz="2800" dirty="0" err="1" smtClean="0"/>
              <a:t>যেমনঃ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সোনা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শব্দের</a:t>
            </a:r>
            <a:r>
              <a:rPr lang="en-US" sz="2800" dirty="0" smtClean="0"/>
              <a:t> আ </a:t>
            </a:r>
            <a:r>
              <a:rPr lang="en-US" sz="2800" dirty="0" err="1" smtClean="0"/>
              <a:t>এবং</a:t>
            </a:r>
            <a:r>
              <a:rPr lang="en-US" sz="2800" dirty="0" smtClean="0"/>
              <a:t>  </a:t>
            </a:r>
            <a:r>
              <a:rPr lang="en-US" sz="2800" dirty="0" err="1" smtClean="0"/>
              <a:t>আলি</a:t>
            </a:r>
            <a:r>
              <a:rPr lang="en-US" sz="2800" dirty="0" smtClean="0"/>
              <a:t> </a:t>
            </a:r>
            <a:r>
              <a:rPr lang="en-US" sz="2800" dirty="0" err="1" smtClean="0"/>
              <a:t>শব্দের</a:t>
            </a:r>
            <a:r>
              <a:rPr lang="en-US" sz="2800" dirty="0" smtClean="0"/>
              <a:t> আ- </a:t>
            </a:r>
            <a:r>
              <a:rPr lang="en-US" sz="2800" dirty="0" err="1" smtClean="0"/>
              <a:t>ধ্বনি</a:t>
            </a:r>
            <a:r>
              <a:rPr lang="en-US" sz="2800" dirty="0" smtClean="0"/>
              <a:t> </a:t>
            </a:r>
            <a:r>
              <a:rPr lang="en-US" sz="2800" dirty="0" err="1" smtClean="0"/>
              <a:t>মিলে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যাওয়ায়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ধ্বনিতে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পরিণত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হয়েছে</a:t>
            </a:r>
            <a:r>
              <a:rPr lang="en-US" sz="2800" dirty="0" smtClean="0"/>
              <a:t>। </a:t>
            </a:r>
            <a:r>
              <a:rPr lang="en-US" sz="2800" dirty="0" err="1" smtClean="0"/>
              <a:t>ফলে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তৈরি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হয়েছে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সোনালি</a:t>
            </a:r>
            <a:r>
              <a:rPr lang="en-US" sz="2800" dirty="0" smtClean="0"/>
              <a:t> </a:t>
            </a:r>
            <a:r>
              <a:rPr lang="en-US" sz="2800" dirty="0" err="1" smtClean="0"/>
              <a:t>শব্দটি</a:t>
            </a:r>
            <a:r>
              <a:rPr lang="en-US" sz="2800" dirty="0" smtClean="0"/>
              <a:t>।</a:t>
            </a:r>
          </a:p>
          <a:p>
            <a:endParaRPr lang="en-US" sz="2800" dirty="0"/>
          </a:p>
          <a:p>
            <a:r>
              <a:rPr lang="en-US" sz="2800" dirty="0" err="1" smtClean="0"/>
              <a:t>সংজ্ঞাঃ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পাশাপাশি</a:t>
            </a:r>
            <a:r>
              <a:rPr lang="en-US" sz="2800" dirty="0" smtClean="0"/>
              <a:t> </a:t>
            </a:r>
            <a:r>
              <a:rPr lang="en-US" sz="2800" dirty="0" err="1" smtClean="0"/>
              <a:t>অবস্থিত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দুটো</a:t>
            </a:r>
            <a:r>
              <a:rPr lang="en-US" sz="2800" dirty="0" smtClean="0"/>
              <a:t> </a:t>
            </a:r>
            <a:r>
              <a:rPr lang="en-US" sz="2800" dirty="0" err="1" smtClean="0"/>
              <a:t>ধ্বনির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মিলনের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ফলে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যদি</a:t>
            </a:r>
            <a:r>
              <a:rPr lang="en-US" sz="2800" dirty="0" smtClean="0"/>
              <a:t> </a:t>
            </a:r>
            <a:r>
              <a:rPr lang="en-US" sz="2800" dirty="0" err="1" smtClean="0"/>
              <a:t>এক</a:t>
            </a:r>
            <a:r>
              <a:rPr lang="en-US" sz="2800" dirty="0" smtClean="0"/>
              <a:t> </a:t>
            </a:r>
            <a:r>
              <a:rPr lang="en-US" sz="2800" dirty="0" err="1" smtClean="0"/>
              <a:t>ধ্বনির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সৃষ্টি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, </a:t>
            </a:r>
            <a:r>
              <a:rPr lang="en-US" sz="2800" dirty="0" err="1" smtClean="0"/>
              <a:t>তবে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সন্ধি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বলে।যেমনঃনব+অন্ন</a:t>
            </a:r>
            <a:r>
              <a:rPr lang="en-US" sz="2800" dirty="0" smtClean="0"/>
              <a:t>=</a:t>
            </a:r>
            <a:r>
              <a:rPr lang="en-US" sz="2800" dirty="0" err="1" smtClean="0"/>
              <a:t>নবান্ন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744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" y="554181"/>
            <a:ext cx="92132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                           </a:t>
            </a:r>
            <a:r>
              <a:rPr lang="en-US" sz="3600" dirty="0" err="1" smtClean="0"/>
              <a:t>শিখনফল</a:t>
            </a:r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r>
              <a:rPr lang="en-US" sz="3600" dirty="0" smtClean="0"/>
              <a:t>এ </a:t>
            </a:r>
            <a:r>
              <a:rPr lang="en-US" sz="3600" dirty="0" err="1" smtClean="0"/>
              <a:t>পাঠ</a:t>
            </a:r>
            <a:r>
              <a:rPr lang="en-US" sz="3600" dirty="0" smtClean="0"/>
              <a:t> </a:t>
            </a:r>
            <a:r>
              <a:rPr lang="en-US" sz="3600" dirty="0" err="1" smtClean="0"/>
              <a:t>শেষে</a:t>
            </a:r>
            <a:r>
              <a:rPr lang="en-US" sz="3600" dirty="0" smtClean="0"/>
              <a:t> </a:t>
            </a:r>
            <a:r>
              <a:rPr lang="en-US" sz="3600" dirty="0" err="1" smtClean="0"/>
              <a:t>শিক্ষার্থীরা</a:t>
            </a:r>
            <a:r>
              <a:rPr lang="en-US" sz="3600" dirty="0" smtClean="0"/>
              <a:t>…</a:t>
            </a:r>
          </a:p>
          <a:p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 smtClean="0"/>
              <a:t>সন্ধির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সংজ্ঞা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পারবে</a:t>
            </a:r>
            <a:r>
              <a:rPr lang="en-US" sz="3600" dirty="0" smtClean="0"/>
              <a:t>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 smtClean="0"/>
              <a:t>সন্ধির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প্রকারভেদ</a:t>
            </a:r>
            <a:r>
              <a:rPr lang="en-US" sz="3600" dirty="0" smtClean="0"/>
              <a:t> </a:t>
            </a:r>
            <a:r>
              <a:rPr lang="en-US" sz="3600" dirty="0" err="1" smtClean="0"/>
              <a:t>বর্ণনা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পারবে</a:t>
            </a:r>
            <a:r>
              <a:rPr lang="en-US" sz="3600" dirty="0" smtClean="0"/>
              <a:t>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 smtClean="0"/>
              <a:t>স্বরসন্ধি</a:t>
            </a:r>
            <a:r>
              <a:rPr lang="en-US" sz="3600" dirty="0" smtClean="0"/>
              <a:t> </a:t>
            </a:r>
            <a:r>
              <a:rPr lang="en-US" sz="3600" dirty="0" err="1" smtClean="0"/>
              <a:t>এবং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ব্যঞ্জনসন্ধি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নির্ণয়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পারবে</a:t>
            </a:r>
            <a:r>
              <a:rPr lang="en-US" sz="3600" dirty="0" smtClean="0"/>
              <a:t>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 smtClean="0"/>
              <a:t>সন্ধির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মাধ্যমে</a:t>
            </a:r>
            <a:r>
              <a:rPr lang="en-US" sz="3600" dirty="0" smtClean="0"/>
              <a:t> </a:t>
            </a:r>
            <a:r>
              <a:rPr lang="en-US" sz="3600" dirty="0" err="1" smtClean="0"/>
              <a:t>নতুন</a:t>
            </a:r>
            <a:r>
              <a:rPr lang="en-US" sz="3600" dirty="0" smtClean="0"/>
              <a:t> </a:t>
            </a:r>
            <a:r>
              <a:rPr lang="en-US" sz="3600" dirty="0" err="1" smtClean="0"/>
              <a:t>শব্দ</a:t>
            </a:r>
            <a:r>
              <a:rPr lang="en-US" sz="3600" dirty="0" smtClean="0"/>
              <a:t> </a:t>
            </a:r>
            <a:r>
              <a:rPr lang="en-US" sz="3600" dirty="0" err="1" smtClean="0"/>
              <a:t>গঠন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পারবে</a:t>
            </a:r>
            <a:r>
              <a:rPr lang="en-US" sz="3600" dirty="0" smtClean="0"/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6991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81891"/>
            <a:ext cx="10363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সন্ধি</a:t>
            </a:r>
            <a:r>
              <a:rPr lang="en-US" sz="2800" dirty="0" smtClean="0"/>
              <a:t> </a:t>
            </a:r>
            <a:r>
              <a:rPr lang="en-US" sz="2800" dirty="0" err="1" smtClean="0"/>
              <a:t>শব্দের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অর্থ</a:t>
            </a:r>
            <a:r>
              <a:rPr lang="en-US" sz="2800" dirty="0" smtClean="0"/>
              <a:t> </a:t>
            </a:r>
            <a:r>
              <a:rPr lang="en-US" sz="2800" dirty="0" err="1" smtClean="0"/>
              <a:t>ধ্বনির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মিলন</a:t>
            </a:r>
            <a:r>
              <a:rPr lang="en-US" sz="2800" dirty="0" smtClean="0"/>
              <a:t>। </a:t>
            </a:r>
            <a:r>
              <a:rPr lang="en-US" sz="2800" dirty="0" err="1" smtClean="0"/>
              <a:t>দুটো</a:t>
            </a:r>
            <a:r>
              <a:rPr lang="en-US" sz="2800" dirty="0" smtClean="0"/>
              <a:t> </a:t>
            </a:r>
            <a:r>
              <a:rPr lang="en-US" sz="2800" dirty="0" err="1" smtClean="0"/>
              <a:t>ধ্বনির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সন্ধিতে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প্রথম</a:t>
            </a:r>
            <a:r>
              <a:rPr lang="en-US" sz="2800" dirty="0" smtClean="0"/>
              <a:t> </a:t>
            </a:r>
            <a:r>
              <a:rPr lang="en-US" sz="2800" dirty="0" err="1" smtClean="0"/>
              <a:t>শব্দের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শেষ</a:t>
            </a:r>
            <a:r>
              <a:rPr lang="en-US" sz="2800" dirty="0" smtClean="0"/>
              <a:t> </a:t>
            </a:r>
            <a:r>
              <a:rPr lang="en-US" sz="2800" dirty="0" err="1" smtClean="0"/>
              <a:t>ধ্বনি</a:t>
            </a:r>
            <a:r>
              <a:rPr lang="en-US" sz="2800" dirty="0" smtClean="0"/>
              <a:t> </a:t>
            </a:r>
            <a:r>
              <a:rPr lang="en-US" sz="2800" dirty="0" err="1" smtClean="0"/>
              <a:t>এবং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শব্দের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প্রথম</a:t>
            </a:r>
            <a:r>
              <a:rPr lang="en-US" sz="2800" dirty="0" smtClean="0"/>
              <a:t> </a:t>
            </a:r>
            <a:r>
              <a:rPr lang="en-US" sz="2800" dirty="0" err="1" smtClean="0"/>
              <a:t>ধ্বনির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মিলন</a:t>
            </a:r>
            <a:r>
              <a:rPr lang="en-US" sz="2800" dirty="0" smtClean="0"/>
              <a:t> </a:t>
            </a:r>
            <a:r>
              <a:rPr lang="en-US" sz="2800" dirty="0" err="1" smtClean="0"/>
              <a:t>ঘটে</a:t>
            </a:r>
            <a:r>
              <a:rPr lang="en-US" sz="2800" dirty="0" smtClean="0"/>
              <a:t>। </a:t>
            </a:r>
            <a:r>
              <a:rPr lang="en-US" sz="2800" dirty="0" err="1" smtClean="0"/>
              <a:t>ফলে</a:t>
            </a:r>
            <a:endParaRPr lang="en-US" sz="2800" dirty="0" smtClean="0"/>
          </a:p>
          <a:p>
            <a:endParaRPr lang="en-US" sz="28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err="1" smtClean="0"/>
              <a:t>নতুন</a:t>
            </a:r>
            <a:r>
              <a:rPr lang="en-US" sz="2800" dirty="0" smtClean="0"/>
              <a:t> </a:t>
            </a:r>
            <a:r>
              <a:rPr lang="en-US" sz="2800" dirty="0" err="1" smtClean="0"/>
              <a:t>শব্দের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সৃষ্টি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endParaRPr lang="en-US" sz="28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err="1" smtClean="0"/>
              <a:t>শব্দের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উচ্চারণ</a:t>
            </a:r>
            <a:r>
              <a:rPr lang="en-US" sz="2800" dirty="0" smtClean="0"/>
              <a:t> </a:t>
            </a:r>
            <a:r>
              <a:rPr lang="en-US" sz="2800" dirty="0" err="1" smtClean="0"/>
              <a:t>সহজ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endParaRPr lang="en-US" sz="28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err="1" smtClean="0"/>
              <a:t>ভাষা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সংক্ষিপ্ত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endParaRPr lang="en-US" sz="28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err="1" smtClean="0"/>
              <a:t>শ্রুতিমধুর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উদাহরণ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স্বরূপঃ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বিদ্যা+আলয়</a:t>
            </a:r>
            <a:r>
              <a:rPr lang="en-US" sz="2800" dirty="0" smtClean="0"/>
              <a:t>=</a:t>
            </a:r>
            <a:r>
              <a:rPr lang="en-US" sz="2800" dirty="0" err="1" smtClean="0"/>
              <a:t>বিদ্যালয়</a:t>
            </a:r>
            <a:endParaRPr lang="en-US" sz="2800" dirty="0" smtClean="0"/>
          </a:p>
          <a:p>
            <a:r>
              <a:rPr lang="en-US" sz="2800" dirty="0" err="1" smtClean="0"/>
              <a:t>রবি+ইন্দ্র</a:t>
            </a:r>
            <a:r>
              <a:rPr lang="en-US" sz="2800" dirty="0" smtClean="0"/>
              <a:t>=</a:t>
            </a:r>
            <a:r>
              <a:rPr lang="en-US" sz="2800" dirty="0" err="1" smtClean="0"/>
              <a:t>রবীন্দ্র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4239491"/>
            <a:ext cx="7287491" cy="113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23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82837689"/>
              </p:ext>
            </p:extLst>
          </p:nvPr>
        </p:nvGraphicFramePr>
        <p:xfrm>
          <a:off x="1671782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43746" y="415636"/>
            <a:ext cx="4890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সন্ধির</a:t>
            </a:r>
            <a:r>
              <a:rPr lang="en-US" sz="4800" dirty="0" smtClean="0"/>
              <a:t> </a:t>
            </a:r>
            <a:r>
              <a:rPr lang="en-US" sz="4800" dirty="0" err="1" smtClean="0"/>
              <a:t>প্রকারভেদ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4104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A74456-FC5A-4CBB-AC73-1E24582E0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5846E5-7625-4ED6-BD90-A25D86DE7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23F21A-B2A0-4140-9FE0-CED0E9DF4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8D9C87-8124-4E46-993B-18D5F61BB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95AFC8-0A96-43E3-B2AD-D9D113DA6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558070534"/>
              </p:ext>
            </p:extLst>
          </p:nvPr>
        </p:nvGraphicFramePr>
        <p:xfrm>
          <a:off x="0" y="1"/>
          <a:ext cx="12191999" cy="6844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580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3C2AD59-6A07-4C5B-8DAF-B172DF11F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83C2AD59-6A07-4C5B-8DAF-B172DF11FA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36822EF-B633-4B41-A954-A30AD379A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636822EF-B633-4B41-A954-A30AD379A3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D86B439-C45B-4A20-9793-FA2641306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3D86B439-C45B-4A20-9793-FA26413065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79388F-3934-4D56-9F77-3D8FC6C15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dgm id="{5279388F-3934-4D56-9F77-3D8FC6C152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C8CFC3A-A6A1-4960-A2FB-569E2D2AC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AC8CFC3A-A6A1-4960-A2FB-569E2D2AC5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5A9DED-9F1C-40D2-A594-B04592121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graphicEl>
                                              <a:dgm id="{295A9DED-9F1C-40D2-A594-B045921217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43A6EF-E280-4D4C-8480-C75DF2B32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6243A6EF-E280-4D4C-8480-C75DF2B324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2145" y="146399"/>
            <a:ext cx="11333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স্বরসন্ধির</a:t>
            </a:r>
            <a:r>
              <a:rPr lang="en-US" sz="2800" dirty="0" smtClean="0"/>
              <a:t>  </a:t>
            </a:r>
            <a:r>
              <a:rPr lang="en-US" sz="2800" dirty="0" err="1" smtClean="0"/>
              <a:t>সহজ</a:t>
            </a:r>
            <a:r>
              <a:rPr lang="en-US" sz="2800" dirty="0" smtClean="0"/>
              <a:t> </a:t>
            </a:r>
            <a:r>
              <a:rPr lang="en-US" sz="2800" dirty="0" err="1" smtClean="0"/>
              <a:t>কিছু</a:t>
            </a:r>
            <a:r>
              <a:rPr lang="en-US" sz="2800" dirty="0" smtClean="0"/>
              <a:t> </a:t>
            </a:r>
            <a:r>
              <a:rPr lang="en-US" sz="2800" dirty="0" err="1" smtClean="0"/>
              <a:t>সূত্র</a:t>
            </a:r>
            <a:r>
              <a:rPr lang="en-US" sz="2800" dirty="0" smtClean="0"/>
              <a:t> </a:t>
            </a:r>
            <a:r>
              <a:rPr lang="en-US" sz="2800" dirty="0" err="1" smtClean="0"/>
              <a:t>এবং</a:t>
            </a:r>
            <a:r>
              <a:rPr lang="en-US" sz="2800" dirty="0" smtClean="0"/>
              <a:t> </a:t>
            </a:r>
            <a:r>
              <a:rPr lang="en-US" sz="2800" dirty="0" err="1" smtClean="0"/>
              <a:t>উদাহরণঃ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193964" y="1246909"/>
            <a:ext cx="3616036" cy="2757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/>
              <a:t>অ+অ</a:t>
            </a:r>
            <a:r>
              <a:rPr lang="en-US" sz="2000" dirty="0" smtClean="0"/>
              <a:t>=আ           </a:t>
            </a:r>
          </a:p>
          <a:p>
            <a:r>
              <a:rPr lang="en-US" sz="2000" dirty="0" err="1" smtClean="0"/>
              <a:t>অ+আ</a:t>
            </a:r>
            <a:r>
              <a:rPr lang="en-US" sz="2000" dirty="0" smtClean="0"/>
              <a:t>=আ</a:t>
            </a:r>
          </a:p>
          <a:p>
            <a:r>
              <a:rPr lang="en-US" sz="2000" dirty="0" err="1" smtClean="0"/>
              <a:t>আ+অ</a:t>
            </a:r>
            <a:r>
              <a:rPr lang="en-US" sz="2000" dirty="0" smtClean="0"/>
              <a:t>=আ</a:t>
            </a:r>
          </a:p>
          <a:p>
            <a:r>
              <a:rPr lang="en-US" sz="2000" dirty="0" err="1" smtClean="0"/>
              <a:t>আ+আ</a:t>
            </a:r>
            <a:r>
              <a:rPr lang="en-US" sz="2000" dirty="0" smtClean="0"/>
              <a:t>=আ</a:t>
            </a:r>
          </a:p>
          <a:p>
            <a:pPr algn="ctr"/>
            <a:endParaRPr lang="en-US" sz="2000" dirty="0" smtClean="0"/>
          </a:p>
          <a:p>
            <a:pPr algn="r"/>
            <a:r>
              <a:rPr lang="en-US" sz="2000" dirty="0" err="1" smtClean="0"/>
              <a:t>জলাশয়</a:t>
            </a:r>
            <a:r>
              <a:rPr lang="en-US" sz="2000" dirty="0" smtClean="0"/>
              <a:t>      </a:t>
            </a:r>
          </a:p>
          <a:p>
            <a:pPr algn="r"/>
            <a:r>
              <a:rPr lang="en-US" sz="2000" dirty="0" err="1" smtClean="0"/>
              <a:t>নবান্ন</a:t>
            </a:r>
            <a:endParaRPr lang="en-US" sz="2000" dirty="0" smtClean="0"/>
          </a:p>
          <a:p>
            <a:pPr algn="r"/>
            <a:r>
              <a:rPr lang="en-US" sz="2000" dirty="0" err="1" smtClean="0"/>
              <a:t>আশাতীত</a:t>
            </a:r>
            <a:endParaRPr lang="en-US" sz="2000" dirty="0"/>
          </a:p>
        </p:txBody>
      </p:sp>
      <p:sp>
        <p:nvSpPr>
          <p:cNvPr id="8" name="6-Point Star 7"/>
          <p:cNvSpPr/>
          <p:nvPr/>
        </p:nvSpPr>
        <p:spPr>
          <a:xfrm>
            <a:off x="3685308" y="2826327"/>
            <a:ext cx="4253346" cy="432261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 </a:t>
            </a:r>
            <a:r>
              <a:rPr lang="en-US" sz="2000" dirty="0" err="1" smtClean="0"/>
              <a:t>ই+ই</a:t>
            </a:r>
            <a:r>
              <a:rPr lang="en-US" sz="2000" dirty="0" smtClean="0"/>
              <a:t>=ঈ             </a:t>
            </a:r>
            <a:r>
              <a:rPr lang="en-US" sz="2000" dirty="0" err="1" smtClean="0"/>
              <a:t>পরীক্ষা</a:t>
            </a:r>
            <a:endParaRPr lang="en-US" sz="2000" dirty="0" smtClean="0"/>
          </a:p>
          <a:p>
            <a:r>
              <a:rPr lang="en-US" sz="2000" dirty="0" err="1" smtClean="0"/>
              <a:t>ই+ঈ</a:t>
            </a:r>
            <a:r>
              <a:rPr lang="en-US" sz="2000" dirty="0" smtClean="0"/>
              <a:t>=ঈ</a:t>
            </a:r>
          </a:p>
          <a:p>
            <a:r>
              <a:rPr lang="en-US" sz="2000" dirty="0" err="1" smtClean="0"/>
              <a:t>ঈ+ই</a:t>
            </a:r>
            <a:r>
              <a:rPr lang="en-US" sz="2000" dirty="0" smtClean="0"/>
              <a:t>=ঈ</a:t>
            </a:r>
          </a:p>
          <a:p>
            <a:r>
              <a:rPr lang="en-US" sz="2000" dirty="0" smtClean="0"/>
              <a:t>  </a:t>
            </a:r>
            <a:r>
              <a:rPr lang="en-US" sz="2000" dirty="0" err="1" smtClean="0"/>
              <a:t>ঈ+ঈ</a:t>
            </a:r>
            <a:r>
              <a:rPr lang="en-US" sz="2000" dirty="0" smtClean="0"/>
              <a:t>=ঈ</a:t>
            </a:r>
          </a:p>
          <a:p>
            <a:pPr algn="ctr"/>
            <a:r>
              <a:rPr lang="en-US" sz="2000" dirty="0" smtClean="0"/>
              <a:t>                           </a:t>
            </a:r>
            <a:r>
              <a:rPr lang="en-US" sz="2000" dirty="0" err="1" smtClean="0"/>
              <a:t>অতীত</a:t>
            </a:r>
            <a:endParaRPr lang="en-US" sz="2000" dirty="0" smtClean="0"/>
          </a:p>
          <a:p>
            <a:pPr algn="ctr"/>
            <a:r>
              <a:rPr lang="en-US" sz="2000" dirty="0" err="1" smtClean="0"/>
              <a:t>মহীন্দ্র</a:t>
            </a:r>
            <a:endParaRPr lang="en-US" sz="2000" dirty="0" smtClean="0"/>
          </a:p>
          <a:p>
            <a:pPr algn="ctr"/>
            <a:endParaRPr lang="en-US" sz="2000" dirty="0"/>
          </a:p>
        </p:txBody>
      </p:sp>
      <p:sp>
        <p:nvSpPr>
          <p:cNvPr id="9" name="Oval 8"/>
          <p:cNvSpPr/>
          <p:nvPr/>
        </p:nvSpPr>
        <p:spPr>
          <a:xfrm>
            <a:off x="7301344" y="796636"/>
            <a:ext cx="4668983" cy="3657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উ+উ</a:t>
            </a:r>
            <a:r>
              <a:rPr lang="en-US" sz="2000" dirty="0" smtClean="0"/>
              <a:t>=ঊ  (</a:t>
            </a:r>
            <a:r>
              <a:rPr lang="en-US" sz="2000" dirty="0" err="1" smtClean="0"/>
              <a:t>কটু+উক্তি</a:t>
            </a:r>
            <a:r>
              <a:rPr lang="en-US" sz="2000" dirty="0" smtClean="0"/>
              <a:t>)=</a:t>
            </a:r>
            <a:r>
              <a:rPr lang="en-US" sz="2000" dirty="0" err="1" smtClean="0"/>
              <a:t>কটূক্তি</a:t>
            </a:r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err="1" smtClean="0"/>
              <a:t>উ+ঊ</a:t>
            </a:r>
            <a:r>
              <a:rPr lang="en-US" sz="2000" dirty="0" smtClean="0"/>
              <a:t>=ঊ (</a:t>
            </a:r>
            <a:r>
              <a:rPr lang="en-US" sz="2000" dirty="0" err="1" smtClean="0"/>
              <a:t>লঘূ+ঊর্মি</a:t>
            </a:r>
            <a:r>
              <a:rPr lang="en-US" sz="2000" dirty="0" smtClean="0"/>
              <a:t>)=</a:t>
            </a:r>
            <a:r>
              <a:rPr lang="en-US" sz="2000" dirty="0" err="1" smtClean="0"/>
              <a:t>লঘূর্মি</a:t>
            </a:r>
            <a:endParaRPr lang="en-US" sz="2000" dirty="0" smtClean="0"/>
          </a:p>
          <a:p>
            <a:pPr algn="ctr"/>
            <a:endParaRPr lang="en-US" sz="2000" dirty="0" smtClean="0"/>
          </a:p>
          <a:p>
            <a:r>
              <a:rPr lang="en-US" sz="2000" dirty="0" err="1" smtClean="0"/>
              <a:t>ঊ+উ</a:t>
            </a:r>
            <a:r>
              <a:rPr lang="en-US" sz="2000" dirty="0" smtClean="0"/>
              <a:t>=ঊ (</a:t>
            </a:r>
            <a:r>
              <a:rPr lang="en-US" sz="2000" dirty="0" err="1" smtClean="0"/>
              <a:t>বধূ+উৎসব</a:t>
            </a:r>
            <a:r>
              <a:rPr lang="en-US" sz="2000" dirty="0" smtClean="0"/>
              <a:t>) =</a:t>
            </a:r>
            <a:r>
              <a:rPr lang="en-US" sz="2000" dirty="0" err="1" smtClean="0"/>
              <a:t>বধূৎসব</a:t>
            </a:r>
            <a:endParaRPr lang="en-US" sz="2000" dirty="0" smtClean="0"/>
          </a:p>
          <a:p>
            <a:endParaRPr lang="en-US" sz="2000" dirty="0" smtClean="0"/>
          </a:p>
          <a:p>
            <a:pPr algn="ctr"/>
            <a:r>
              <a:rPr lang="en-US" sz="2000" dirty="0" err="1" smtClean="0"/>
              <a:t>ঊ+ঊ</a:t>
            </a:r>
            <a:r>
              <a:rPr lang="en-US" sz="2000" dirty="0" smtClean="0"/>
              <a:t>=ঊ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997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 animBg="1"/>
      <p:bldP spid="8" grpId="0" build="p" animBg="1"/>
      <p:bldP spid="9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ustom 3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386</TotalTime>
  <Words>761</Words>
  <Application>Microsoft Office PowerPoint</Application>
  <PresentationFormat>Widescreen</PresentationFormat>
  <Paragraphs>180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NikoshBAN</vt:lpstr>
      <vt:lpstr>Wingdings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Maruf Hossain</dc:creator>
  <cp:lastModifiedBy>Maruf Hossain</cp:lastModifiedBy>
  <cp:revision>51</cp:revision>
  <dcterms:created xsi:type="dcterms:W3CDTF">2020-06-27T12:35:45Z</dcterms:created>
  <dcterms:modified xsi:type="dcterms:W3CDTF">2020-06-29T03:16:54Z</dcterms:modified>
</cp:coreProperties>
</file>