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2" r:id="rId2"/>
    <p:sldId id="313" r:id="rId3"/>
    <p:sldId id="276" r:id="rId4"/>
    <p:sldId id="314" r:id="rId5"/>
    <p:sldId id="299" r:id="rId6"/>
    <p:sldId id="306" r:id="rId7"/>
    <p:sldId id="301" r:id="rId8"/>
    <p:sldId id="315" r:id="rId9"/>
    <p:sldId id="302" r:id="rId10"/>
    <p:sldId id="316" r:id="rId11"/>
    <p:sldId id="317" r:id="rId12"/>
    <p:sldId id="318" r:id="rId13"/>
    <p:sldId id="320" r:id="rId14"/>
    <p:sldId id="303" r:id="rId15"/>
    <p:sldId id="304" r:id="rId16"/>
    <p:sldId id="321" r:id="rId17"/>
    <p:sldId id="307" r:id="rId18"/>
    <p:sldId id="305" r:id="rId19"/>
    <p:sldId id="322" r:id="rId20"/>
    <p:sldId id="309" r:id="rId21"/>
    <p:sldId id="310" r:id="rId22"/>
  </p:sldIdLst>
  <p:sldSz cx="12188825" cy="6858000"/>
  <p:notesSz cx="6858000" cy="9144000"/>
  <p:defaultTextStyle>
    <a:defPPr>
      <a:defRPr lang="en-US"/>
    </a:defPPr>
    <a:lvl1pPr marL="0" algn="l" defTabSz="108824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24" algn="l" defTabSz="108824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249" algn="l" defTabSz="108824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373" algn="l" defTabSz="108824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498" algn="l" defTabSz="108824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623" algn="l" defTabSz="108824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4747" algn="l" defTabSz="108824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8872" algn="l" defTabSz="108824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2996" algn="l" defTabSz="108824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RPlfNAbGc+AbcI/OiI7F2Q==" hashData="SlMmnht46EZgTVnJXORqcwTExis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00FF"/>
    <a:srgbClr val="00FF00"/>
    <a:srgbClr val="FF0066"/>
    <a:srgbClr val="0066FF"/>
    <a:srgbClr val="CC00FF"/>
    <a:srgbClr val="2E5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20" y="-6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F33D1-2E2F-4E39-A7B4-1F5CBE2C7A14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640A8-556E-4EBF-A602-B4518828F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13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2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124" algn="l" defTabSz="10882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249" algn="l" defTabSz="10882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373" algn="l" defTabSz="10882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6498" algn="l" defTabSz="10882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0623" algn="l" defTabSz="10882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4747" algn="l" defTabSz="10882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8872" algn="l" defTabSz="10882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2996" algn="l" defTabSz="10882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Welcome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66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Suspension to lead learning outcomes No-3.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39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Learning outcomes No-3 is focused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94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Evaluation on the topic. Learning outcomes No-4 is focused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8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49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Suspension  to lead the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13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Lesson declaration.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31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These are the targets of the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92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Two categories</a:t>
            </a:r>
            <a:r>
              <a:rPr lang="en-US" baseline="0" dirty="0" smtClean="0"/>
              <a:t> of interrogative</a:t>
            </a:r>
            <a:r>
              <a:rPr lang="en-US" dirty="0" smtClean="0"/>
              <a:t> sentences.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4AA13-C26A-4E8F-932E-C60446C4E3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27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Evaluation on active into passive of interrogative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99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3861-0BF9-4F06-9B5D-E5C039C12B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23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Categories</a:t>
            </a:r>
            <a:r>
              <a:rPr lang="en-US" baseline="0" dirty="0" smtClean="0"/>
              <a:t> of imperative sentence</a:t>
            </a:r>
            <a:r>
              <a:rPr lang="en-US" dirty="0" smtClean="0"/>
              <a:t> sentences. Learning outcomes No-2 is focused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4AA13-C26A-4E8F-932E-C60446C4E3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27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1227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Learning outcomes No-3 is focused here.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72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5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6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8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8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04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1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1"/>
            <a:ext cx="1036050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3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12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2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37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49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62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7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8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9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5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52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124" indent="0">
              <a:buNone/>
              <a:defRPr sz="2400" b="1"/>
            </a:lvl2pPr>
            <a:lvl3pPr marL="1088249" indent="0">
              <a:buNone/>
              <a:defRPr sz="2100" b="1"/>
            </a:lvl3pPr>
            <a:lvl4pPr marL="1632373" indent="0">
              <a:buNone/>
              <a:defRPr sz="1900" b="1"/>
            </a:lvl4pPr>
            <a:lvl5pPr marL="2176498" indent="0">
              <a:buNone/>
              <a:defRPr sz="1900" b="1"/>
            </a:lvl5pPr>
            <a:lvl6pPr marL="2720623" indent="0">
              <a:buNone/>
              <a:defRPr sz="1900" b="1"/>
            </a:lvl6pPr>
            <a:lvl7pPr marL="3264747" indent="0">
              <a:buNone/>
              <a:defRPr sz="1900" b="1"/>
            </a:lvl7pPr>
            <a:lvl8pPr marL="3808872" indent="0">
              <a:buNone/>
              <a:defRPr sz="1900" b="1"/>
            </a:lvl8pPr>
            <a:lvl9pPr marL="435299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5" y="1535113"/>
            <a:ext cx="5387630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124" indent="0">
              <a:buNone/>
              <a:defRPr sz="2400" b="1"/>
            </a:lvl2pPr>
            <a:lvl3pPr marL="1088249" indent="0">
              <a:buNone/>
              <a:defRPr sz="2100" b="1"/>
            </a:lvl3pPr>
            <a:lvl4pPr marL="1632373" indent="0">
              <a:buNone/>
              <a:defRPr sz="1900" b="1"/>
            </a:lvl4pPr>
            <a:lvl5pPr marL="2176498" indent="0">
              <a:buNone/>
              <a:defRPr sz="1900" b="1"/>
            </a:lvl5pPr>
            <a:lvl6pPr marL="2720623" indent="0">
              <a:buNone/>
              <a:defRPr sz="1900" b="1"/>
            </a:lvl6pPr>
            <a:lvl7pPr marL="3264747" indent="0">
              <a:buNone/>
              <a:defRPr sz="1900" b="1"/>
            </a:lvl7pPr>
            <a:lvl8pPr marL="3808872" indent="0">
              <a:buNone/>
              <a:defRPr sz="1900" b="1"/>
            </a:lvl8pPr>
            <a:lvl9pPr marL="435299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174875"/>
            <a:ext cx="5387630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79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9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620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40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0"/>
            <a:ext cx="6813892" cy="5853113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0"/>
            <a:ext cx="4010040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44124" indent="0">
              <a:buNone/>
              <a:defRPr sz="1400"/>
            </a:lvl2pPr>
            <a:lvl3pPr marL="1088249" indent="0">
              <a:buNone/>
              <a:defRPr sz="1200"/>
            </a:lvl3pPr>
            <a:lvl4pPr marL="1632373" indent="0">
              <a:buNone/>
              <a:defRPr sz="1100"/>
            </a:lvl4pPr>
            <a:lvl5pPr marL="2176498" indent="0">
              <a:buNone/>
              <a:defRPr sz="1100"/>
            </a:lvl5pPr>
            <a:lvl6pPr marL="2720623" indent="0">
              <a:buNone/>
              <a:defRPr sz="1100"/>
            </a:lvl6pPr>
            <a:lvl7pPr marL="3264747" indent="0">
              <a:buNone/>
              <a:defRPr sz="1100"/>
            </a:lvl7pPr>
            <a:lvl8pPr marL="3808872" indent="0">
              <a:buNone/>
              <a:defRPr sz="1100"/>
            </a:lvl8pPr>
            <a:lvl9pPr marL="435299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7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44124" indent="0">
              <a:buNone/>
              <a:defRPr sz="3400"/>
            </a:lvl2pPr>
            <a:lvl3pPr marL="1088249" indent="0">
              <a:buNone/>
              <a:defRPr sz="2800"/>
            </a:lvl3pPr>
            <a:lvl4pPr marL="1632373" indent="0">
              <a:buNone/>
              <a:defRPr sz="2400"/>
            </a:lvl4pPr>
            <a:lvl5pPr marL="2176498" indent="0">
              <a:buNone/>
              <a:defRPr sz="2400"/>
            </a:lvl5pPr>
            <a:lvl6pPr marL="2720623" indent="0">
              <a:buNone/>
              <a:defRPr sz="2400"/>
            </a:lvl6pPr>
            <a:lvl7pPr marL="3264747" indent="0">
              <a:buNone/>
              <a:defRPr sz="2400"/>
            </a:lvl7pPr>
            <a:lvl8pPr marL="3808872" indent="0">
              <a:buNone/>
              <a:defRPr sz="2400"/>
            </a:lvl8pPr>
            <a:lvl9pPr marL="4352996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700"/>
            </a:lvl1pPr>
            <a:lvl2pPr marL="544124" indent="0">
              <a:buNone/>
              <a:defRPr sz="1400"/>
            </a:lvl2pPr>
            <a:lvl3pPr marL="1088249" indent="0">
              <a:buNone/>
              <a:defRPr sz="1200"/>
            </a:lvl3pPr>
            <a:lvl4pPr marL="1632373" indent="0">
              <a:buNone/>
              <a:defRPr sz="1100"/>
            </a:lvl4pPr>
            <a:lvl5pPr marL="2176498" indent="0">
              <a:buNone/>
              <a:defRPr sz="1100"/>
            </a:lvl5pPr>
            <a:lvl6pPr marL="2720623" indent="0">
              <a:buNone/>
              <a:defRPr sz="1100"/>
            </a:lvl6pPr>
            <a:lvl7pPr marL="3264747" indent="0">
              <a:buNone/>
              <a:defRPr sz="1100"/>
            </a:lvl7pPr>
            <a:lvl8pPr marL="3808872" indent="0">
              <a:buNone/>
              <a:defRPr sz="1100"/>
            </a:lvl8pPr>
            <a:lvl9pPr marL="435299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83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108825" tIns="54413" rIns="108825" bIns="544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08825" tIns="54413" rIns="108825" bIns="544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0"/>
            <a:ext cx="2844059" cy="365125"/>
          </a:xfrm>
          <a:prstGeom prst="rect">
            <a:avLst/>
          </a:prstGeom>
        </p:spPr>
        <p:txBody>
          <a:bodyPr vert="horz" lIns="108825" tIns="54413" rIns="108825" bIns="5441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BC87D-3C8C-4D2A-B35E-DE998FC2F739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0"/>
            <a:ext cx="3859795" cy="365125"/>
          </a:xfrm>
          <a:prstGeom prst="rect">
            <a:avLst/>
          </a:prstGeom>
        </p:spPr>
        <p:txBody>
          <a:bodyPr vert="horz" lIns="108825" tIns="54413" rIns="108825" bIns="5441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0"/>
            <a:ext cx="2844059" cy="365125"/>
          </a:xfrm>
          <a:prstGeom prst="rect">
            <a:avLst/>
          </a:prstGeom>
        </p:spPr>
        <p:txBody>
          <a:bodyPr vert="horz" lIns="108825" tIns="54413" rIns="108825" bIns="5441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3AB83-FFCC-4BD6-802F-6F7A818E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6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8249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93" indent="-408093" algn="l" defTabSz="108824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202" indent="-340078" algn="l" defTabSz="1088249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311" indent="-272062" algn="l" defTabSz="108824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436" indent="-272062" algn="l" defTabSz="108824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61" indent="-272062" algn="l" defTabSz="108824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85" indent="-272062" algn="l" defTabSz="10882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809" indent="-272062" algn="l" defTabSz="10882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934" indent="-272062" algn="l" defTabSz="10882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058" indent="-272062" algn="l" defTabSz="10882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24" algn="l" defTabSz="10882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49" algn="l" defTabSz="10882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73" algn="l" defTabSz="10882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98" algn="l" defTabSz="10882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623" algn="l" defTabSz="10882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747" algn="l" defTabSz="10882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72" algn="l" defTabSz="10882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96" algn="l" defTabSz="10882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3561" y="-1153893"/>
            <a:ext cx="9771811" cy="8011893"/>
            <a:chOff x="323561" y="-1153893"/>
            <a:chExt cx="9771811" cy="801189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16843">
              <a:off x="323561" y="-1153893"/>
              <a:ext cx="9248411" cy="4887165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5755834" y="2438400"/>
              <a:ext cx="4339538" cy="4419600"/>
              <a:chOff x="6477000" y="2763520"/>
              <a:chExt cx="4883252" cy="5008880"/>
            </a:xfrm>
          </p:grpSpPr>
          <p:sp>
            <p:nvSpPr>
              <p:cNvPr id="12" name="Oval Callout 11"/>
              <p:cNvSpPr/>
              <p:nvPr/>
            </p:nvSpPr>
            <p:spPr>
              <a:xfrm>
                <a:off x="6477000" y="2763520"/>
                <a:ext cx="4883252" cy="4876800"/>
              </a:xfrm>
              <a:prstGeom prst="wedgeEllipseCallout">
                <a:avLst>
                  <a:gd name="adj1" fmla="val -60623"/>
                  <a:gd name="adj2" fmla="val -46435"/>
                </a:avLst>
              </a:prstGeom>
              <a:noFill/>
              <a:ln w="101600" cap="sq" cmpd="dbl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6483452" y="2895600"/>
                <a:ext cx="4876800" cy="4876800"/>
                <a:chOff x="6483452" y="2895600"/>
                <a:chExt cx="4876800" cy="4876800"/>
              </a:xfrm>
            </p:grpSpPr>
            <p:sp>
              <p:nvSpPr>
                <p:cNvPr id="14" name="Donut 13"/>
                <p:cNvSpPr/>
                <p:nvPr/>
              </p:nvSpPr>
              <p:spPr>
                <a:xfrm>
                  <a:off x="6483452" y="2895600"/>
                  <a:ext cx="4876800" cy="4876800"/>
                </a:xfrm>
                <a:prstGeom prst="donut">
                  <a:avLst>
                    <a:gd name="adj" fmla="val 20859"/>
                  </a:avLst>
                </a:prstGeom>
                <a:noFill/>
                <a:ln w="101600" cmpd="dbl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prstTxWarp prst="textCircle">
                    <a:avLst/>
                  </a:prstTxWarp>
                </a:bodyPr>
                <a:lstStyle/>
                <a:p>
                  <a:pPr algn="ctr"/>
                  <a:r>
                    <a:rPr lang="en-US" sz="5300" b="1" dirty="0">
                      <a:solidFill>
                        <a:srgbClr val="FF0000"/>
                      </a:solidFill>
                      <a:latin typeface="Book Antiqua" pitchFamily="18" charset="0"/>
                    </a:rPr>
                    <a:t>Welcome to HD PPT Presentation</a:t>
                  </a:r>
                  <a:r>
                    <a:rPr lang="en-US" sz="5300" b="1" dirty="0">
                      <a:solidFill>
                        <a:srgbClr val="002060"/>
                      </a:solidFill>
                      <a:latin typeface="Book Antiqua" pitchFamily="18" charset="0"/>
                    </a:rPr>
                    <a:t>.</a:t>
                  </a:r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7566877" y="4000500"/>
                  <a:ext cx="2667000" cy="2667000"/>
                </a:xfrm>
                <a:prstGeom prst="ellipse">
                  <a:avLst/>
                </a:prstGeom>
                <a:noFill/>
                <a:ln w="101600" cmpd="dbl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6" name="Oval 15"/>
            <p:cNvSpPr/>
            <p:nvPr/>
          </p:nvSpPr>
          <p:spPr>
            <a:xfrm rot="5213454">
              <a:off x="6732769" y="3404905"/>
              <a:ext cx="2353235" cy="2370049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957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767" y="403412"/>
            <a:ext cx="11915627" cy="806824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Voice change of ‘Wh’ word.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531" y="1362836"/>
            <a:ext cx="11930863" cy="1608964"/>
          </a:xfrm>
          <a:prstGeom prst="rect">
            <a:avLst/>
          </a:prstGeom>
          <a:noFill/>
          <a:ln w="57150">
            <a:noFill/>
          </a:ln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‘Wh’ word may be interrogative pronoun, interrogative adjective and interrogative adverb.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Interrogative pronoun and interrogative adjective sit in the sentence as both subject and object.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 the other hand, interrogative adverb sits in the sentence as extension.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22" y="4343400"/>
            <a:ext cx="11915627" cy="17301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Active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: Who broke the glass?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Passive assertive	: The glass was broken by whom.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Passive		: By whom was the glass broken?</a:t>
            </a:r>
          </a:p>
        </p:txBody>
      </p:sp>
      <p:sp>
        <p:nvSpPr>
          <p:cNvPr id="3" name="Rectangle 2"/>
          <p:cNvSpPr/>
          <p:nvPr/>
        </p:nvSpPr>
        <p:spPr>
          <a:xfrm>
            <a:off x="379412" y="3505200"/>
            <a:ext cx="944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interrogative pronoun refers to ‘subject’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6868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295" y="1066800"/>
            <a:ext cx="11915627" cy="15015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Active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: Whom did Rahim help?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Active assertive	: Rahim helped whom.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Passive		: Who was helped by Rahim?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295" y="3886200"/>
            <a:ext cx="11915627" cy="15777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Active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: Which boy broke the glass?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Passive assertive	: The glass was broken by which boy.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Passive		: By which boy was the glass broken?</a:t>
            </a:r>
          </a:p>
        </p:txBody>
      </p:sp>
      <p:sp>
        <p:nvSpPr>
          <p:cNvPr id="2" name="Rectangle 1"/>
          <p:cNvSpPr/>
          <p:nvPr/>
        </p:nvSpPr>
        <p:spPr>
          <a:xfrm>
            <a:off x="303212" y="304800"/>
            <a:ext cx="74672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interrogative pronoun refers to ‘object’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86839" y="3124200"/>
            <a:ext cx="7726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interrogative adjective refers to ‘subject’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909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295" y="1143000"/>
            <a:ext cx="11915627" cy="14253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Active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: Which shirt did Rahim buy?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Active assertive	: Rahim bought which shirt.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Passive		: Which shirt was bought by Rahim?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294" y="4038600"/>
            <a:ext cx="11915627" cy="1676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Active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: When did he buy the book?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Active assertive	: He bought the book when.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Passive assertive	: The book was bought when by him.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Passive		: When was the book bought by him?</a:t>
            </a:r>
          </a:p>
        </p:txBody>
      </p:sp>
      <p:sp>
        <p:nvSpPr>
          <p:cNvPr id="3" name="Rectangle 2"/>
          <p:cNvSpPr/>
          <p:nvPr/>
        </p:nvSpPr>
        <p:spPr>
          <a:xfrm>
            <a:off x="112295" y="381000"/>
            <a:ext cx="8465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interrogative adjective refers to ‘object’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12295" y="3276600"/>
            <a:ext cx="9230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interrogative adverb sits as an extension ---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7324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4363" y="605118"/>
            <a:ext cx="3859795" cy="74352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Activities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010" y="2554941"/>
            <a:ext cx="11376237" cy="2584934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1. Who taught you English?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2. Whom did you call?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3. Which student did not learn his lessons?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4. Which book will you buy?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5. How did you do it?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5736" y="1800945"/>
            <a:ext cx="9006187" cy="554260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Change into passive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39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2079" y="2084294"/>
            <a:ext cx="4807814" cy="1143000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atin typeface="Book Antiqua" pitchFamily="18" charset="0"/>
              </a:rPr>
              <a:t>Imperative sentence is</a:t>
            </a:r>
          </a:p>
          <a:p>
            <a:pPr algn="ctr"/>
            <a:r>
              <a:rPr lang="en-US" b="1" dirty="0" smtClean="0">
                <a:latin typeface="Book Antiqua" pitchFamily="18" charset="0"/>
              </a:rPr>
              <a:t>divided into two categories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2708628" y="2006633"/>
            <a:ext cx="6907001" cy="1969855"/>
          </a:xfrm>
          <a:prstGeom prst="downArrowCallout">
            <a:avLst/>
          </a:prstGeom>
          <a:noFill/>
          <a:ln w="101600" cap="sq" cmpd="dbl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28" y="3862048"/>
            <a:ext cx="6907001" cy="1324675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218882" y="5416420"/>
            <a:ext cx="4672384" cy="875876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atin typeface="Book Antiqua" pitchFamily="18" charset="0"/>
              </a:rPr>
              <a:t>Imperative without ‘Let’</a:t>
            </a:r>
          </a:p>
          <a:p>
            <a:pPr algn="ctr"/>
            <a:r>
              <a:rPr lang="en-US" b="1" dirty="0" smtClean="0">
                <a:latin typeface="Book Antiqua" pitchFamily="18" charset="0"/>
              </a:rPr>
              <a:t>Listen to me what I say.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0380" y="5244353"/>
            <a:ext cx="4926317" cy="1143000"/>
          </a:xfrm>
          <a:prstGeom prst="rect">
            <a:avLst/>
          </a:prstGeom>
          <a:noFill/>
          <a:ln w="101600" cap="sq" cmpd="dbl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65276" y="5244353"/>
            <a:ext cx="4788466" cy="1143000"/>
          </a:xfrm>
          <a:prstGeom prst="rect">
            <a:avLst/>
          </a:prstGeom>
          <a:noFill/>
          <a:ln w="101600" cap="sq" cmpd="dbl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38578" y="268941"/>
            <a:ext cx="2234618" cy="1613647"/>
          </a:xfrm>
          <a:prstGeom prst="rightArrow">
            <a:avLst/>
          </a:prstGeom>
          <a:ln w="152400" cmpd="dbl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r>
              <a:rPr lang="en-US" sz="3200" b="1" dirty="0">
                <a:latin typeface="Book Antiqua" pitchFamily="18" charset="0"/>
              </a:rPr>
              <a:t>Follow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708628" y="268941"/>
            <a:ext cx="0" cy="1479176"/>
          </a:xfrm>
          <a:prstGeom prst="line">
            <a:avLst/>
          </a:prstGeom>
          <a:ln w="190500" cmpd="tri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7207" y="268941"/>
            <a:ext cx="4062941" cy="672353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Open your book.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7206" y="1008529"/>
            <a:ext cx="6116177" cy="672353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Let us  drop the matter.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51002" y="5377915"/>
            <a:ext cx="4672384" cy="875876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atin typeface="Book Antiqua" pitchFamily="18" charset="0"/>
              </a:rPr>
              <a:t>Imperative with ‘Let’</a:t>
            </a:r>
          </a:p>
          <a:p>
            <a:pPr algn="ctr"/>
            <a:r>
              <a:rPr lang="en-US" b="1" dirty="0" smtClean="0">
                <a:latin typeface="Book Antiqua" pitchFamily="18" charset="0"/>
              </a:rPr>
              <a:t>Let us have a picnic.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48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7" grpId="0" animBg="1"/>
      <p:bldP spid="8" grpId="0" animBg="1"/>
      <p:bldP spid="9" grpId="0" animBg="1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767" y="403412"/>
            <a:ext cx="11915627" cy="806824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Voice change of Imperative without ‘Let’.</a:t>
            </a:r>
            <a:endParaRPr lang="en-US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8578" y="1708705"/>
            <a:ext cx="4740099" cy="60511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Follow my advice.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20402" y="1748117"/>
            <a:ext cx="6297560" cy="60511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Let my advice be followed.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35431" y="1210235"/>
            <a:ext cx="5281824" cy="161364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17256" y="1546412"/>
            <a:ext cx="6636138" cy="9412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7767" y="2891118"/>
            <a:ext cx="11915627" cy="672353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Let + (not) + object + be + V</a:t>
            </a:r>
            <a:r>
              <a:rPr lang="en-US" b="1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 </a:t>
            </a:r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+ extension (if there is.) </a:t>
            </a: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4009" y="4232270"/>
            <a:ext cx="4740099" cy="60511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Never tell a lie.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55833" y="4271682"/>
            <a:ext cx="6297560" cy="60511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Let never a lie be told.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Or, Let not a lie ever be told.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70862" y="3733800"/>
            <a:ext cx="5281824" cy="161364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52687" y="4069977"/>
            <a:ext cx="6636138" cy="9412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75596" y="5704422"/>
            <a:ext cx="4740099" cy="60511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Give me a pen.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57420" y="5743834"/>
            <a:ext cx="6297560" cy="60511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Let a pen be given to me.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72449" y="5205952"/>
            <a:ext cx="5281824" cy="161364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554274" y="5542129"/>
            <a:ext cx="6636138" cy="9412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2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11" grpId="0"/>
      <p:bldP spid="12" grpId="0"/>
      <p:bldP spid="16" grpId="0"/>
      <p:bldP spid="17" grpId="0" animBg="1"/>
      <p:bldP spid="18" grpId="0" animBg="1"/>
      <p:bldP spid="19" grpId="0"/>
      <p:bldP spid="20" grpId="0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157" y="3711388"/>
            <a:ext cx="5757002" cy="2420471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1. Do the sum.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2. Read the book attentively.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3. Don’t mix with bad boys.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4.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Pluck me a flower.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5. Tell him to call in a doctor.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346" y="3509682"/>
            <a:ext cx="6227508" cy="2891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6839285" y="3509682"/>
            <a:ext cx="4807814" cy="2891118"/>
          </a:xfrm>
          <a:prstGeom prst="leftArrow">
            <a:avLst>
              <a:gd name="adj1" fmla="val 54812"/>
              <a:gd name="adj2" fmla="val 5048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Change them into passive voice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07494" y="2205248"/>
            <a:ext cx="3859795" cy="74352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Activities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568" y="924293"/>
            <a:ext cx="4740099" cy="60511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Tell him to go.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7392" y="963705"/>
            <a:ext cx="6297560" cy="60511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Let him be told to go.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52421" y="425823"/>
            <a:ext cx="5281824" cy="161364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34246" y="762000"/>
            <a:ext cx="6636138" cy="9412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2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  <p:bldP spid="7" grpId="0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26698" y="336176"/>
            <a:ext cx="5010961" cy="57694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Let me show my dance.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26697" y="1103935"/>
            <a:ext cx="5958981" cy="57694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Let my dance be shown by me.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52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767" y="403412"/>
            <a:ext cx="11915627" cy="806824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Voice change of Imperative with ‘Let’.</a:t>
            </a:r>
            <a:endParaRPr lang="en-US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8579" y="1708705"/>
            <a:ext cx="3927510" cy="60511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Let me do it.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20402" y="1748117"/>
            <a:ext cx="6297560" cy="60511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Let it be done by me.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35431" y="1210235"/>
            <a:ext cx="5281824" cy="161364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17256" y="1546412"/>
            <a:ext cx="6636138" cy="9412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7767" y="2891118"/>
            <a:ext cx="11915627" cy="672353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Let + object + be + V</a:t>
            </a:r>
            <a:r>
              <a:rPr lang="en-US" b="1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 </a:t>
            </a:r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+ by + indirect object (person) + extension (if there is.) </a:t>
            </a: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436" y="5590423"/>
            <a:ext cx="3927510" cy="60511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Please stay home.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54259" y="5629835"/>
            <a:ext cx="6297560" cy="60511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You are requested to stay home.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169288" y="5091953"/>
            <a:ext cx="5281824" cy="161364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51113" y="5428130"/>
            <a:ext cx="6636138" cy="9412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9288" y="3886200"/>
            <a:ext cx="11915627" cy="672353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If ‘please’ or ‘kindly’ is found in an imperative sentence, passive will be as follows</a:t>
            </a: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55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11" grpId="0"/>
      <p:bldP spid="12" grpId="0"/>
      <p:bldP spid="16" grpId="0"/>
      <p:bldP spid="17" grpId="0" animBg="1"/>
      <p:bldP spid="18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157" y="2868706"/>
            <a:ext cx="5757002" cy="2420471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1. Let him say something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2. Let us solve the problem.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3. Let me handle the matter.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4. Let them do their job.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5. Please help me.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346" y="2667000"/>
            <a:ext cx="6227508" cy="2891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6839285" y="2667000"/>
            <a:ext cx="4807814" cy="2891118"/>
          </a:xfrm>
          <a:prstGeom prst="leftArrow">
            <a:avLst>
              <a:gd name="adj1" fmla="val 54812"/>
              <a:gd name="adj2" fmla="val 5048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Change them into passive voice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07494" y="1461720"/>
            <a:ext cx="3859795" cy="74352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Activities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15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7412" y="289658"/>
            <a:ext cx="5180251" cy="8298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44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9412" y="2258090"/>
            <a:ext cx="5916688" cy="4295110"/>
            <a:chOff x="379412" y="2258090"/>
            <a:chExt cx="5916688" cy="4295110"/>
          </a:xfrm>
        </p:grpSpPr>
        <p:sp>
          <p:nvSpPr>
            <p:cNvPr id="4" name="Round Diagonal Corner Rectangle 3"/>
            <p:cNvSpPr/>
            <p:nvPr/>
          </p:nvSpPr>
          <p:spPr>
            <a:xfrm>
              <a:off x="379412" y="2943890"/>
              <a:ext cx="5916688" cy="3609310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sz="32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Hirendra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Debnath</a:t>
              </a:r>
              <a:endPara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MA(English),Bed</a:t>
              </a:r>
            </a:p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Assistant Teacher(English)</a:t>
              </a:r>
            </a:p>
            <a:p>
              <a:pPr algn="ctr"/>
              <a:r>
                <a:rPr lang="en-US" sz="28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Puran</a:t>
              </a:r>
              <a:r>
                <a:rPr lang="en-US" sz="2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Bazar Girls’ High School</a:t>
              </a:r>
            </a:p>
            <a:p>
              <a:pPr algn="ctr"/>
              <a:r>
                <a:rPr lang="en-US" sz="3200" b="1" dirty="0" smtClean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01789-916684</a:t>
              </a:r>
            </a:p>
            <a:p>
              <a:pPr algn="ctr"/>
              <a:r>
                <a:rPr lang="en-US" sz="2800" b="1" dirty="0" err="1" smtClean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Hirendra</a:t>
              </a:r>
              <a:r>
                <a:rPr lang="en-US" sz="2800" b="1" dirty="0" smtClean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Debnath</a:t>
              </a:r>
              <a:endParaRPr lang="en-US" sz="28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800" b="1" dirty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hirendra0501@gmail.com</a:t>
              </a:r>
            </a:p>
            <a:p>
              <a:pPr algn="ctr"/>
              <a:endParaRPr lang="en-US" sz="24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sz="24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72" t="23748" r="36202" b="29854"/>
            <a:stretch/>
          </p:blipFill>
          <p:spPr>
            <a:xfrm>
              <a:off x="1604864" y="5041070"/>
              <a:ext cx="300172" cy="424266"/>
            </a:xfrm>
            <a:prstGeom prst="rect">
              <a:avLst/>
            </a:prstGeom>
            <a:solidFill>
              <a:srgbClr val="FFFF00"/>
            </a:solidFill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1" t="12958" r="50000" b="18319"/>
            <a:stretch/>
          </p:blipFill>
          <p:spPr>
            <a:xfrm>
              <a:off x="1450150" y="5573166"/>
              <a:ext cx="377062" cy="29423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412" y="5981700"/>
              <a:ext cx="421921" cy="342900"/>
            </a:xfrm>
            <a:prstGeom prst="rect">
              <a:avLst/>
            </a:prstGeom>
          </p:spPr>
        </p:pic>
        <p:sp>
          <p:nvSpPr>
            <p:cNvPr id="11" name="Curved Up Ribbon 10"/>
            <p:cNvSpPr/>
            <p:nvPr/>
          </p:nvSpPr>
          <p:spPr>
            <a:xfrm>
              <a:off x="391472" y="2258090"/>
              <a:ext cx="5904628" cy="685800"/>
            </a:xfrm>
            <a:prstGeom prst="ellipseRibbon2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Teacher</a:t>
              </a:r>
              <a:endPara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99060" y="2258090"/>
            <a:ext cx="5467843" cy="4295110"/>
            <a:chOff x="6299060" y="2258090"/>
            <a:chExt cx="5467843" cy="4295110"/>
          </a:xfrm>
        </p:grpSpPr>
        <p:sp>
          <p:nvSpPr>
            <p:cNvPr id="8" name="Curved Up Ribbon 7"/>
            <p:cNvSpPr/>
            <p:nvPr/>
          </p:nvSpPr>
          <p:spPr>
            <a:xfrm>
              <a:off x="6299060" y="2258090"/>
              <a:ext cx="5357952" cy="685800"/>
            </a:xfrm>
            <a:prstGeom prst="ellipseRibbon2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Lesson</a:t>
              </a:r>
              <a:endPara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6299060" y="2961564"/>
              <a:ext cx="5467843" cy="3591636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English Grammar and Composition</a:t>
              </a:r>
            </a:p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Class : VI-X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11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0353" y="353102"/>
            <a:ext cx="3588932" cy="623317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Evaluation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3755" y="1143000"/>
            <a:ext cx="5925123" cy="60511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Change the sentences into passive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5025" y="1796806"/>
            <a:ext cx="7482584" cy="2842430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1. Enjoy the waterfall.</a:t>
            </a:r>
          </a:p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2. Let us enjoy the waterfall.</a:t>
            </a:r>
          </a:p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3. Visit waterfall when you get time.</a:t>
            </a:r>
          </a:p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4. Let me observe the waterfall.</a:t>
            </a:r>
          </a:p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5. Let them see the waterfall.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43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588" y="0"/>
            <a:ext cx="12188825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74010" y="1479176"/>
            <a:ext cx="11511668" cy="4975412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Wave1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This is all for today.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66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44000">
              <a:srgbClr val="000040"/>
            </a:gs>
            <a:gs pos="100000">
              <a:srgbClr val="40004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97559" y="2394968"/>
            <a:ext cx="4536952" cy="60511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Is the dog liked by you?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8879" y="2420470"/>
            <a:ext cx="4536952" cy="60511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Do you like the dog?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3" y="2362200"/>
            <a:ext cx="5802535" cy="25230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6294" y="401443"/>
            <a:ext cx="1489745" cy="472616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Do it.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294" y="1210235"/>
            <a:ext cx="3859795" cy="470647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Let it be done.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44" y="5244353"/>
            <a:ext cx="6211163" cy="605119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Let him shut the door.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6549" y="5983941"/>
            <a:ext cx="7084462" cy="605119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Let the door be shut by him.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55529" y="3496235"/>
            <a:ext cx="4691063" cy="60511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Whom does the dog like?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3905" y="4235218"/>
            <a:ext cx="4691063" cy="60511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Who is liked by the dog?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97559" y="152400"/>
            <a:ext cx="5664253" cy="20574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9" grpId="0"/>
      <p:bldP spid="10" grpId="0"/>
      <p:bldP spid="11" grpId="0"/>
      <p:bldP spid="3" grpId="0"/>
      <p:bldP spid="1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3243" y="1447800"/>
            <a:ext cx="11506199" cy="167355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1043" tIns="40522" rIns="81043" bIns="40522"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What have you followed by the sentences?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676836" y="4495800"/>
            <a:ext cx="6891240" cy="215152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1043" tIns="40522" rIns="81043" bIns="40522"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Voice change of Interrogative </a:t>
            </a:r>
          </a:p>
          <a:p>
            <a:pPr algn="ctr"/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&amp; </a:t>
            </a:r>
          </a:p>
          <a:p>
            <a:pPr algn="ctr"/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Imperative sentence</a:t>
            </a:r>
          </a:p>
        </p:txBody>
      </p:sp>
    </p:spTree>
    <p:extLst>
      <p:ext uri="{BB962C8B-B14F-4D97-AF65-F5344CB8AC3E}">
        <p14:creationId xmlns:p14="http://schemas.microsoft.com/office/powerpoint/2010/main" val="226402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2029" y="2068065"/>
            <a:ext cx="9412482" cy="2353235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atin typeface="Book Antiqua" pitchFamily="18" charset="0"/>
              </a:rPr>
              <a:t>Let us discuss about the voice change </a:t>
            </a:r>
          </a:p>
          <a:p>
            <a:pPr algn="ctr"/>
            <a:r>
              <a:rPr lang="en-US" b="1" dirty="0" smtClean="0">
                <a:latin typeface="Book Antiqua" pitchFamily="18" charset="0"/>
              </a:rPr>
              <a:t>of Interrogative &amp; Imperative </a:t>
            </a:r>
          </a:p>
          <a:p>
            <a:pPr algn="ctr"/>
            <a:r>
              <a:rPr lang="en-US" b="1" dirty="0" smtClean="0">
                <a:latin typeface="Book Antiqua" pitchFamily="18" charset="0"/>
              </a:rPr>
              <a:t>sentence in our today’s class. 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17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 Arrow 1"/>
          <p:cNvSpPr/>
          <p:nvPr/>
        </p:nvSpPr>
        <p:spPr>
          <a:xfrm>
            <a:off x="406295" y="201706"/>
            <a:ext cx="11376237" cy="3542748"/>
          </a:xfrm>
          <a:custGeom>
            <a:avLst/>
            <a:gdLst>
              <a:gd name="connsiteX0" fmla="*/ 0 w 9144000"/>
              <a:gd name="connsiteY0" fmla="*/ 2819400 h 5638800"/>
              <a:gd name="connsiteX1" fmla="*/ 1268730 w 9144000"/>
              <a:gd name="connsiteY1" fmla="*/ 1550670 h 5638800"/>
              <a:gd name="connsiteX2" fmla="*/ 1268730 w 9144000"/>
              <a:gd name="connsiteY2" fmla="*/ 2185035 h 5638800"/>
              <a:gd name="connsiteX3" fmla="*/ 3937635 w 9144000"/>
              <a:gd name="connsiteY3" fmla="*/ 2185035 h 5638800"/>
              <a:gd name="connsiteX4" fmla="*/ 3937635 w 9144000"/>
              <a:gd name="connsiteY4" fmla="*/ 1268730 h 5638800"/>
              <a:gd name="connsiteX5" fmla="*/ 3303270 w 9144000"/>
              <a:gd name="connsiteY5" fmla="*/ 1268730 h 5638800"/>
              <a:gd name="connsiteX6" fmla="*/ 4572000 w 9144000"/>
              <a:gd name="connsiteY6" fmla="*/ 0 h 5638800"/>
              <a:gd name="connsiteX7" fmla="*/ 5840730 w 9144000"/>
              <a:gd name="connsiteY7" fmla="*/ 1268730 h 5638800"/>
              <a:gd name="connsiteX8" fmla="*/ 5206365 w 9144000"/>
              <a:gd name="connsiteY8" fmla="*/ 1268730 h 5638800"/>
              <a:gd name="connsiteX9" fmla="*/ 5206365 w 9144000"/>
              <a:gd name="connsiteY9" fmla="*/ 2185035 h 5638800"/>
              <a:gd name="connsiteX10" fmla="*/ 7875270 w 9144000"/>
              <a:gd name="connsiteY10" fmla="*/ 2185035 h 5638800"/>
              <a:gd name="connsiteX11" fmla="*/ 7875270 w 9144000"/>
              <a:gd name="connsiteY11" fmla="*/ 1550670 h 5638800"/>
              <a:gd name="connsiteX12" fmla="*/ 9144000 w 9144000"/>
              <a:gd name="connsiteY12" fmla="*/ 2819400 h 5638800"/>
              <a:gd name="connsiteX13" fmla="*/ 7875270 w 9144000"/>
              <a:gd name="connsiteY13" fmla="*/ 4088130 h 5638800"/>
              <a:gd name="connsiteX14" fmla="*/ 7875270 w 9144000"/>
              <a:gd name="connsiteY14" fmla="*/ 3453765 h 5638800"/>
              <a:gd name="connsiteX15" fmla="*/ 5206365 w 9144000"/>
              <a:gd name="connsiteY15" fmla="*/ 3453765 h 5638800"/>
              <a:gd name="connsiteX16" fmla="*/ 5206365 w 9144000"/>
              <a:gd name="connsiteY16" fmla="*/ 4370070 h 5638800"/>
              <a:gd name="connsiteX17" fmla="*/ 5840730 w 9144000"/>
              <a:gd name="connsiteY17" fmla="*/ 4370070 h 5638800"/>
              <a:gd name="connsiteX18" fmla="*/ 4572000 w 9144000"/>
              <a:gd name="connsiteY18" fmla="*/ 5638800 h 5638800"/>
              <a:gd name="connsiteX19" fmla="*/ 3303270 w 9144000"/>
              <a:gd name="connsiteY19" fmla="*/ 4370070 h 5638800"/>
              <a:gd name="connsiteX20" fmla="*/ 3937635 w 9144000"/>
              <a:gd name="connsiteY20" fmla="*/ 4370070 h 5638800"/>
              <a:gd name="connsiteX21" fmla="*/ 3937635 w 9144000"/>
              <a:gd name="connsiteY21" fmla="*/ 3453765 h 5638800"/>
              <a:gd name="connsiteX22" fmla="*/ 1268730 w 9144000"/>
              <a:gd name="connsiteY22" fmla="*/ 3453765 h 5638800"/>
              <a:gd name="connsiteX23" fmla="*/ 1268730 w 9144000"/>
              <a:gd name="connsiteY23" fmla="*/ 4088130 h 5638800"/>
              <a:gd name="connsiteX24" fmla="*/ 0 w 9144000"/>
              <a:gd name="connsiteY24" fmla="*/ 2819400 h 5638800"/>
              <a:gd name="connsiteX0" fmla="*/ 0 w 9144000"/>
              <a:gd name="connsiteY0" fmla="*/ 3081764 h 5901164"/>
              <a:gd name="connsiteX1" fmla="*/ 86316 w 9144000"/>
              <a:gd name="connsiteY1" fmla="*/ 0 h 5901164"/>
              <a:gd name="connsiteX2" fmla="*/ 1268730 w 9144000"/>
              <a:gd name="connsiteY2" fmla="*/ 2447399 h 5901164"/>
              <a:gd name="connsiteX3" fmla="*/ 3937635 w 9144000"/>
              <a:gd name="connsiteY3" fmla="*/ 2447399 h 5901164"/>
              <a:gd name="connsiteX4" fmla="*/ 3937635 w 9144000"/>
              <a:gd name="connsiteY4" fmla="*/ 1531094 h 5901164"/>
              <a:gd name="connsiteX5" fmla="*/ 3303270 w 9144000"/>
              <a:gd name="connsiteY5" fmla="*/ 1531094 h 5901164"/>
              <a:gd name="connsiteX6" fmla="*/ 4572000 w 9144000"/>
              <a:gd name="connsiteY6" fmla="*/ 262364 h 5901164"/>
              <a:gd name="connsiteX7" fmla="*/ 5840730 w 9144000"/>
              <a:gd name="connsiteY7" fmla="*/ 1531094 h 5901164"/>
              <a:gd name="connsiteX8" fmla="*/ 5206365 w 9144000"/>
              <a:gd name="connsiteY8" fmla="*/ 1531094 h 5901164"/>
              <a:gd name="connsiteX9" fmla="*/ 5206365 w 9144000"/>
              <a:gd name="connsiteY9" fmla="*/ 2447399 h 5901164"/>
              <a:gd name="connsiteX10" fmla="*/ 7875270 w 9144000"/>
              <a:gd name="connsiteY10" fmla="*/ 2447399 h 5901164"/>
              <a:gd name="connsiteX11" fmla="*/ 7875270 w 9144000"/>
              <a:gd name="connsiteY11" fmla="*/ 1813034 h 5901164"/>
              <a:gd name="connsiteX12" fmla="*/ 9144000 w 9144000"/>
              <a:gd name="connsiteY12" fmla="*/ 3081764 h 5901164"/>
              <a:gd name="connsiteX13" fmla="*/ 7875270 w 9144000"/>
              <a:gd name="connsiteY13" fmla="*/ 4350494 h 5901164"/>
              <a:gd name="connsiteX14" fmla="*/ 7875270 w 9144000"/>
              <a:gd name="connsiteY14" fmla="*/ 3716129 h 5901164"/>
              <a:gd name="connsiteX15" fmla="*/ 5206365 w 9144000"/>
              <a:gd name="connsiteY15" fmla="*/ 3716129 h 5901164"/>
              <a:gd name="connsiteX16" fmla="*/ 5206365 w 9144000"/>
              <a:gd name="connsiteY16" fmla="*/ 4632434 h 5901164"/>
              <a:gd name="connsiteX17" fmla="*/ 5840730 w 9144000"/>
              <a:gd name="connsiteY17" fmla="*/ 4632434 h 5901164"/>
              <a:gd name="connsiteX18" fmla="*/ 4572000 w 9144000"/>
              <a:gd name="connsiteY18" fmla="*/ 5901164 h 5901164"/>
              <a:gd name="connsiteX19" fmla="*/ 3303270 w 9144000"/>
              <a:gd name="connsiteY19" fmla="*/ 4632434 h 5901164"/>
              <a:gd name="connsiteX20" fmla="*/ 3937635 w 9144000"/>
              <a:gd name="connsiteY20" fmla="*/ 4632434 h 5901164"/>
              <a:gd name="connsiteX21" fmla="*/ 3937635 w 9144000"/>
              <a:gd name="connsiteY21" fmla="*/ 3716129 h 5901164"/>
              <a:gd name="connsiteX22" fmla="*/ 1268730 w 9144000"/>
              <a:gd name="connsiteY22" fmla="*/ 3716129 h 5901164"/>
              <a:gd name="connsiteX23" fmla="*/ 1268730 w 9144000"/>
              <a:gd name="connsiteY23" fmla="*/ 4350494 h 5901164"/>
              <a:gd name="connsiteX24" fmla="*/ 0 w 9144000"/>
              <a:gd name="connsiteY24" fmla="*/ 3081764 h 5901164"/>
              <a:gd name="connsiteX0" fmla="*/ 0 w 9144000"/>
              <a:gd name="connsiteY0" fmla="*/ 3239420 h 6058820"/>
              <a:gd name="connsiteX1" fmla="*/ 86316 w 9144000"/>
              <a:gd name="connsiteY1" fmla="*/ 157656 h 6058820"/>
              <a:gd name="connsiteX2" fmla="*/ 1268730 w 9144000"/>
              <a:gd name="connsiteY2" fmla="*/ 2605055 h 6058820"/>
              <a:gd name="connsiteX3" fmla="*/ 3937635 w 9144000"/>
              <a:gd name="connsiteY3" fmla="*/ 2605055 h 6058820"/>
              <a:gd name="connsiteX4" fmla="*/ 3937635 w 9144000"/>
              <a:gd name="connsiteY4" fmla="*/ 1688750 h 6058820"/>
              <a:gd name="connsiteX5" fmla="*/ 3303270 w 9144000"/>
              <a:gd name="connsiteY5" fmla="*/ 1688750 h 6058820"/>
              <a:gd name="connsiteX6" fmla="*/ 4572000 w 9144000"/>
              <a:gd name="connsiteY6" fmla="*/ 420020 h 6058820"/>
              <a:gd name="connsiteX7" fmla="*/ 5840730 w 9144000"/>
              <a:gd name="connsiteY7" fmla="*/ 1688750 h 6058820"/>
              <a:gd name="connsiteX8" fmla="*/ 5206365 w 9144000"/>
              <a:gd name="connsiteY8" fmla="*/ 1688750 h 6058820"/>
              <a:gd name="connsiteX9" fmla="*/ 5206365 w 9144000"/>
              <a:gd name="connsiteY9" fmla="*/ 2605055 h 6058820"/>
              <a:gd name="connsiteX10" fmla="*/ 7875270 w 9144000"/>
              <a:gd name="connsiteY10" fmla="*/ 2605055 h 6058820"/>
              <a:gd name="connsiteX11" fmla="*/ 8931560 w 9144000"/>
              <a:gd name="connsiteY11" fmla="*/ 0 h 6058820"/>
              <a:gd name="connsiteX12" fmla="*/ 9144000 w 9144000"/>
              <a:gd name="connsiteY12" fmla="*/ 3239420 h 6058820"/>
              <a:gd name="connsiteX13" fmla="*/ 7875270 w 9144000"/>
              <a:gd name="connsiteY13" fmla="*/ 4508150 h 6058820"/>
              <a:gd name="connsiteX14" fmla="*/ 7875270 w 9144000"/>
              <a:gd name="connsiteY14" fmla="*/ 3873785 h 6058820"/>
              <a:gd name="connsiteX15" fmla="*/ 5206365 w 9144000"/>
              <a:gd name="connsiteY15" fmla="*/ 3873785 h 6058820"/>
              <a:gd name="connsiteX16" fmla="*/ 5206365 w 9144000"/>
              <a:gd name="connsiteY16" fmla="*/ 4790090 h 6058820"/>
              <a:gd name="connsiteX17" fmla="*/ 5840730 w 9144000"/>
              <a:gd name="connsiteY17" fmla="*/ 4790090 h 6058820"/>
              <a:gd name="connsiteX18" fmla="*/ 4572000 w 9144000"/>
              <a:gd name="connsiteY18" fmla="*/ 6058820 h 6058820"/>
              <a:gd name="connsiteX19" fmla="*/ 3303270 w 9144000"/>
              <a:gd name="connsiteY19" fmla="*/ 4790090 h 6058820"/>
              <a:gd name="connsiteX20" fmla="*/ 3937635 w 9144000"/>
              <a:gd name="connsiteY20" fmla="*/ 4790090 h 6058820"/>
              <a:gd name="connsiteX21" fmla="*/ 3937635 w 9144000"/>
              <a:gd name="connsiteY21" fmla="*/ 3873785 h 6058820"/>
              <a:gd name="connsiteX22" fmla="*/ 1268730 w 9144000"/>
              <a:gd name="connsiteY22" fmla="*/ 3873785 h 6058820"/>
              <a:gd name="connsiteX23" fmla="*/ 1268730 w 9144000"/>
              <a:gd name="connsiteY23" fmla="*/ 4508150 h 6058820"/>
              <a:gd name="connsiteX24" fmla="*/ 0 w 9144000"/>
              <a:gd name="connsiteY24" fmla="*/ 3239420 h 6058820"/>
              <a:gd name="connsiteX0" fmla="*/ 0 w 9144000"/>
              <a:gd name="connsiteY0" fmla="*/ 3239420 h 6058820"/>
              <a:gd name="connsiteX1" fmla="*/ 86316 w 9144000"/>
              <a:gd name="connsiteY1" fmla="*/ 157656 h 6058820"/>
              <a:gd name="connsiteX2" fmla="*/ 1268730 w 9144000"/>
              <a:gd name="connsiteY2" fmla="*/ 2605055 h 6058820"/>
              <a:gd name="connsiteX3" fmla="*/ 3937635 w 9144000"/>
              <a:gd name="connsiteY3" fmla="*/ 2605055 h 6058820"/>
              <a:gd name="connsiteX4" fmla="*/ 3937635 w 9144000"/>
              <a:gd name="connsiteY4" fmla="*/ 1688750 h 6058820"/>
              <a:gd name="connsiteX5" fmla="*/ 134401 w 9144000"/>
              <a:gd name="connsiteY5" fmla="*/ 175261 h 6058820"/>
              <a:gd name="connsiteX6" fmla="*/ 4572000 w 9144000"/>
              <a:gd name="connsiteY6" fmla="*/ 420020 h 6058820"/>
              <a:gd name="connsiteX7" fmla="*/ 5840730 w 9144000"/>
              <a:gd name="connsiteY7" fmla="*/ 1688750 h 6058820"/>
              <a:gd name="connsiteX8" fmla="*/ 5206365 w 9144000"/>
              <a:gd name="connsiteY8" fmla="*/ 1688750 h 6058820"/>
              <a:gd name="connsiteX9" fmla="*/ 5206365 w 9144000"/>
              <a:gd name="connsiteY9" fmla="*/ 2605055 h 6058820"/>
              <a:gd name="connsiteX10" fmla="*/ 7875270 w 9144000"/>
              <a:gd name="connsiteY10" fmla="*/ 2605055 h 6058820"/>
              <a:gd name="connsiteX11" fmla="*/ 8931560 w 9144000"/>
              <a:gd name="connsiteY11" fmla="*/ 0 h 6058820"/>
              <a:gd name="connsiteX12" fmla="*/ 9144000 w 9144000"/>
              <a:gd name="connsiteY12" fmla="*/ 3239420 h 6058820"/>
              <a:gd name="connsiteX13" fmla="*/ 7875270 w 9144000"/>
              <a:gd name="connsiteY13" fmla="*/ 4508150 h 6058820"/>
              <a:gd name="connsiteX14" fmla="*/ 7875270 w 9144000"/>
              <a:gd name="connsiteY14" fmla="*/ 3873785 h 6058820"/>
              <a:gd name="connsiteX15" fmla="*/ 5206365 w 9144000"/>
              <a:gd name="connsiteY15" fmla="*/ 3873785 h 6058820"/>
              <a:gd name="connsiteX16" fmla="*/ 5206365 w 9144000"/>
              <a:gd name="connsiteY16" fmla="*/ 4790090 h 6058820"/>
              <a:gd name="connsiteX17" fmla="*/ 5840730 w 9144000"/>
              <a:gd name="connsiteY17" fmla="*/ 4790090 h 6058820"/>
              <a:gd name="connsiteX18" fmla="*/ 4572000 w 9144000"/>
              <a:gd name="connsiteY18" fmla="*/ 6058820 h 6058820"/>
              <a:gd name="connsiteX19" fmla="*/ 3303270 w 9144000"/>
              <a:gd name="connsiteY19" fmla="*/ 4790090 h 6058820"/>
              <a:gd name="connsiteX20" fmla="*/ 3937635 w 9144000"/>
              <a:gd name="connsiteY20" fmla="*/ 4790090 h 6058820"/>
              <a:gd name="connsiteX21" fmla="*/ 3937635 w 9144000"/>
              <a:gd name="connsiteY21" fmla="*/ 3873785 h 6058820"/>
              <a:gd name="connsiteX22" fmla="*/ 1268730 w 9144000"/>
              <a:gd name="connsiteY22" fmla="*/ 3873785 h 6058820"/>
              <a:gd name="connsiteX23" fmla="*/ 1268730 w 9144000"/>
              <a:gd name="connsiteY23" fmla="*/ 4508150 h 6058820"/>
              <a:gd name="connsiteX24" fmla="*/ 0 w 9144000"/>
              <a:gd name="connsiteY24" fmla="*/ 3239420 h 6058820"/>
              <a:gd name="connsiteX0" fmla="*/ 0 w 9144000"/>
              <a:gd name="connsiteY0" fmla="*/ 3239420 h 6058820"/>
              <a:gd name="connsiteX1" fmla="*/ 86316 w 9144000"/>
              <a:gd name="connsiteY1" fmla="*/ 157656 h 6058820"/>
              <a:gd name="connsiteX2" fmla="*/ 1268730 w 9144000"/>
              <a:gd name="connsiteY2" fmla="*/ 2605055 h 6058820"/>
              <a:gd name="connsiteX3" fmla="*/ 3937635 w 9144000"/>
              <a:gd name="connsiteY3" fmla="*/ 2605055 h 6058820"/>
              <a:gd name="connsiteX4" fmla="*/ 3937635 w 9144000"/>
              <a:gd name="connsiteY4" fmla="*/ 1688750 h 6058820"/>
              <a:gd name="connsiteX5" fmla="*/ 134401 w 9144000"/>
              <a:gd name="connsiteY5" fmla="*/ 175261 h 6058820"/>
              <a:gd name="connsiteX6" fmla="*/ 4572000 w 9144000"/>
              <a:gd name="connsiteY6" fmla="*/ 420020 h 6058820"/>
              <a:gd name="connsiteX7" fmla="*/ 8930772 w 9144000"/>
              <a:gd name="connsiteY7" fmla="*/ 33371 h 6058820"/>
              <a:gd name="connsiteX8" fmla="*/ 5206365 w 9144000"/>
              <a:gd name="connsiteY8" fmla="*/ 1688750 h 6058820"/>
              <a:gd name="connsiteX9" fmla="*/ 5206365 w 9144000"/>
              <a:gd name="connsiteY9" fmla="*/ 2605055 h 6058820"/>
              <a:gd name="connsiteX10" fmla="*/ 7875270 w 9144000"/>
              <a:gd name="connsiteY10" fmla="*/ 2605055 h 6058820"/>
              <a:gd name="connsiteX11" fmla="*/ 8931560 w 9144000"/>
              <a:gd name="connsiteY11" fmla="*/ 0 h 6058820"/>
              <a:gd name="connsiteX12" fmla="*/ 9144000 w 9144000"/>
              <a:gd name="connsiteY12" fmla="*/ 3239420 h 6058820"/>
              <a:gd name="connsiteX13" fmla="*/ 7875270 w 9144000"/>
              <a:gd name="connsiteY13" fmla="*/ 4508150 h 6058820"/>
              <a:gd name="connsiteX14" fmla="*/ 7875270 w 9144000"/>
              <a:gd name="connsiteY14" fmla="*/ 3873785 h 6058820"/>
              <a:gd name="connsiteX15" fmla="*/ 5206365 w 9144000"/>
              <a:gd name="connsiteY15" fmla="*/ 3873785 h 6058820"/>
              <a:gd name="connsiteX16" fmla="*/ 5206365 w 9144000"/>
              <a:gd name="connsiteY16" fmla="*/ 4790090 h 6058820"/>
              <a:gd name="connsiteX17" fmla="*/ 5840730 w 9144000"/>
              <a:gd name="connsiteY17" fmla="*/ 4790090 h 6058820"/>
              <a:gd name="connsiteX18" fmla="*/ 4572000 w 9144000"/>
              <a:gd name="connsiteY18" fmla="*/ 6058820 h 6058820"/>
              <a:gd name="connsiteX19" fmla="*/ 3303270 w 9144000"/>
              <a:gd name="connsiteY19" fmla="*/ 4790090 h 6058820"/>
              <a:gd name="connsiteX20" fmla="*/ 3937635 w 9144000"/>
              <a:gd name="connsiteY20" fmla="*/ 4790090 h 6058820"/>
              <a:gd name="connsiteX21" fmla="*/ 3937635 w 9144000"/>
              <a:gd name="connsiteY21" fmla="*/ 3873785 h 6058820"/>
              <a:gd name="connsiteX22" fmla="*/ 1268730 w 9144000"/>
              <a:gd name="connsiteY22" fmla="*/ 3873785 h 6058820"/>
              <a:gd name="connsiteX23" fmla="*/ 1268730 w 9144000"/>
              <a:gd name="connsiteY23" fmla="*/ 4508150 h 6058820"/>
              <a:gd name="connsiteX24" fmla="*/ 0 w 9144000"/>
              <a:gd name="connsiteY24" fmla="*/ 3239420 h 6058820"/>
              <a:gd name="connsiteX0" fmla="*/ 0 w 9144000"/>
              <a:gd name="connsiteY0" fmla="*/ 3239420 h 6058820"/>
              <a:gd name="connsiteX1" fmla="*/ 86316 w 9144000"/>
              <a:gd name="connsiteY1" fmla="*/ 157656 h 6058820"/>
              <a:gd name="connsiteX2" fmla="*/ 1268730 w 9144000"/>
              <a:gd name="connsiteY2" fmla="*/ 2605055 h 6058820"/>
              <a:gd name="connsiteX3" fmla="*/ 3937635 w 9144000"/>
              <a:gd name="connsiteY3" fmla="*/ 2605055 h 6058820"/>
              <a:gd name="connsiteX4" fmla="*/ 3937635 w 9144000"/>
              <a:gd name="connsiteY4" fmla="*/ 1688750 h 6058820"/>
              <a:gd name="connsiteX5" fmla="*/ 134401 w 9144000"/>
              <a:gd name="connsiteY5" fmla="*/ 175261 h 6058820"/>
              <a:gd name="connsiteX6" fmla="*/ 4587766 w 9144000"/>
              <a:gd name="connsiteY6" fmla="*/ 1949275 h 6058820"/>
              <a:gd name="connsiteX7" fmla="*/ 8930772 w 9144000"/>
              <a:gd name="connsiteY7" fmla="*/ 33371 h 6058820"/>
              <a:gd name="connsiteX8" fmla="*/ 5206365 w 9144000"/>
              <a:gd name="connsiteY8" fmla="*/ 1688750 h 6058820"/>
              <a:gd name="connsiteX9" fmla="*/ 5206365 w 9144000"/>
              <a:gd name="connsiteY9" fmla="*/ 2605055 h 6058820"/>
              <a:gd name="connsiteX10" fmla="*/ 7875270 w 9144000"/>
              <a:gd name="connsiteY10" fmla="*/ 2605055 h 6058820"/>
              <a:gd name="connsiteX11" fmla="*/ 8931560 w 9144000"/>
              <a:gd name="connsiteY11" fmla="*/ 0 h 6058820"/>
              <a:gd name="connsiteX12" fmla="*/ 9144000 w 9144000"/>
              <a:gd name="connsiteY12" fmla="*/ 3239420 h 6058820"/>
              <a:gd name="connsiteX13" fmla="*/ 7875270 w 9144000"/>
              <a:gd name="connsiteY13" fmla="*/ 4508150 h 6058820"/>
              <a:gd name="connsiteX14" fmla="*/ 7875270 w 9144000"/>
              <a:gd name="connsiteY14" fmla="*/ 3873785 h 6058820"/>
              <a:gd name="connsiteX15" fmla="*/ 5206365 w 9144000"/>
              <a:gd name="connsiteY15" fmla="*/ 3873785 h 6058820"/>
              <a:gd name="connsiteX16" fmla="*/ 5206365 w 9144000"/>
              <a:gd name="connsiteY16" fmla="*/ 4790090 h 6058820"/>
              <a:gd name="connsiteX17" fmla="*/ 5840730 w 9144000"/>
              <a:gd name="connsiteY17" fmla="*/ 4790090 h 6058820"/>
              <a:gd name="connsiteX18" fmla="*/ 4572000 w 9144000"/>
              <a:gd name="connsiteY18" fmla="*/ 6058820 h 6058820"/>
              <a:gd name="connsiteX19" fmla="*/ 3303270 w 9144000"/>
              <a:gd name="connsiteY19" fmla="*/ 4790090 h 6058820"/>
              <a:gd name="connsiteX20" fmla="*/ 3937635 w 9144000"/>
              <a:gd name="connsiteY20" fmla="*/ 4790090 h 6058820"/>
              <a:gd name="connsiteX21" fmla="*/ 3937635 w 9144000"/>
              <a:gd name="connsiteY21" fmla="*/ 3873785 h 6058820"/>
              <a:gd name="connsiteX22" fmla="*/ 1268730 w 9144000"/>
              <a:gd name="connsiteY22" fmla="*/ 3873785 h 6058820"/>
              <a:gd name="connsiteX23" fmla="*/ 1268730 w 9144000"/>
              <a:gd name="connsiteY23" fmla="*/ 4508150 h 6058820"/>
              <a:gd name="connsiteX24" fmla="*/ 0 w 9144000"/>
              <a:gd name="connsiteY24" fmla="*/ 3239420 h 6058820"/>
              <a:gd name="connsiteX0" fmla="*/ 0 w 9144000"/>
              <a:gd name="connsiteY0" fmla="*/ 3239420 h 6058820"/>
              <a:gd name="connsiteX1" fmla="*/ 86316 w 9144000"/>
              <a:gd name="connsiteY1" fmla="*/ 157656 h 6058820"/>
              <a:gd name="connsiteX2" fmla="*/ 1268730 w 9144000"/>
              <a:gd name="connsiteY2" fmla="*/ 2605055 h 6058820"/>
              <a:gd name="connsiteX3" fmla="*/ 3937635 w 9144000"/>
              <a:gd name="connsiteY3" fmla="*/ 2605055 h 6058820"/>
              <a:gd name="connsiteX4" fmla="*/ 3937635 w 9144000"/>
              <a:gd name="connsiteY4" fmla="*/ 1688750 h 6058820"/>
              <a:gd name="connsiteX5" fmla="*/ 134401 w 9144000"/>
              <a:gd name="connsiteY5" fmla="*/ 175261 h 6058820"/>
              <a:gd name="connsiteX6" fmla="*/ 4587766 w 9144000"/>
              <a:gd name="connsiteY6" fmla="*/ 1949275 h 6058820"/>
              <a:gd name="connsiteX7" fmla="*/ 8930772 w 9144000"/>
              <a:gd name="connsiteY7" fmla="*/ 33371 h 6058820"/>
              <a:gd name="connsiteX8" fmla="*/ 5206365 w 9144000"/>
              <a:gd name="connsiteY8" fmla="*/ 1688750 h 6058820"/>
              <a:gd name="connsiteX9" fmla="*/ 5206365 w 9144000"/>
              <a:gd name="connsiteY9" fmla="*/ 2605055 h 6058820"/>
              <a:gd name="connsiteX10" fmla="*/ 7875270 w 9144000"/>
              <a:gd name="connsiteY10" fmla="*/ 2605055 h 6058820"/>
              <a:gd name="connsiteX11" fmla="*/ 8931560 w 9144000"/>
              <a:gd name="connsiteY11" fmla="*/ 0 h 6058820"/>
              <a:gd name="connsiteX12" fmla="*/ 9144000 w 9144000"/>
              <a:gd name="connsiteY12" fmla="*/ 3239420 h 6058820"/>
              <a:gd name="connsiteX13" fmla="*/ 7875270 w 9144000"/>
              <a:gd name="connsiteY13" fmla="*/ 4508150 h 6058820"/>
              <a:gd name="connsiteX14" fmla="*/ 7875270 w 9144000"/>
              <a:gd name="connsiteY14" fmla="*/ 3873785 h 6058820"/>
              <a:gd name="connsiteX15" fmla="*/ 5206365 w 9144000"/>
              <a:gd name="connsiteY15" fmla="*/ 3873785 h 6058820"/>
              <a:gd name="connsiteX16" fmla="*/ 5206365 w 9144000"/>
              <a:gd name="connsiteY16" fmla="*/ 4790090 h 6058820"/>
              <a:gd name="connsiteX17" fmla="*/ 5840730 w 9144000"/>
              <a:gd name="connsiteY17" fmla="*/ 4790090 h 6058820"/>
              <a:gd name="connsiteX18" fmla="*/ 4572000 w 9144000"/>
              <a:gd name="connsiteY18" fmla="*/ 6058820 h 6058820"/>
              <a:gd name="connsiteX19" fmla="*/ 1301049 w 9144000"/>
              <a:gd name="connsiteY19" fmla="*/ 4537842 h 6058820"/>
              <a:gd name="connsiteX20" fmla="*/ 3937635 w 9144000"/>
              <a:gd name="connsiteY20" fmla="*/ 4790090 h 6058820"/>
              <a:gd name="connsiteX21" fmla="*/ 3937635 w 9144000"/>
              <a:gd name="connsiteY21" fmla="*/ 3873785 h 6058820"/>
              <a:gd name="connsiteX22" fmla="*/ 1268730 w 9144000"/>
              <a:gd name="connsiteY22" fmla="*/ 3873785 h 6058820"/>
              <a:gd name="connsiteX23" fmla="*/ 1268730 w 9144000"/>
              <a:gd name="connsiteY23" fmla="*/ 4508150 h 6058820"/>
              <a:gd name="connsiteX24" fmla="*/ 0 w 9144000"/>
              <a:gd name="connsiteY24" fmla="*/ 3239420 h 6058820"/>
              <a:gd name="connsiteX0" fmla="*/ 0 w 9144000"/>
              <a:gd name="connsiteY0" fmla="*/ 3239420 h 6058820"/>
              <a:gd name="connsiteX1" fmla="*/ 86316 w 9144000"/>
              <a:gd name="connsiteY1" fmla="*/ 157656 h 6058820"/>
              <a:gd name="connsiteX2" fmla="*/ 1268730 w 9144000"/>
              <a:gd name="connsiteY2" fmla="*/ 2605055 h 6058820"/>
              <a:gd name="connsiteX3" fmla="*/ 3937635 w 9144000"/>
              <a:gd name="connsiteY3" fmla="*/ 2605055 h 6058820"/>
              <a:gd name="connsiteX4" fmla="*/ 3937635 w 9144000"/>
              <a:gd name="connsiteY4" fmla="*/ 1688750 h 6058820"/>
              <a:gd name="connsiteX5" fmla="*/ 134401 w 9144000"/>
              <a:gd name="connsiteY5" fmla="*/ 175261 h 6058820"/>
              <a:gd name="connsiteX6" fmla="*/ 4587766 w 9144000"/>
              <a:gd name="connsiteY6" fmla="*/ 1949275 h 6058820"/>
              <a:gd name="connsiteX7" fmla="*/ 8930772 w 9144000"/>
              <a:gd name="connsiteY7" fmla="*/ 33371 h 6058820"/>
              <a:gd name="connsiteX8" fmla="*/ 5206365 w 9144000"/>
              <a:gd name="connsiteY8" fmla="*/ 1688750 h 6058820"/>
              <a:gd name="connsiteX9" fmla="*/ 5206365 w 9144000"/>
              <a:gd name="connsiteY9" fmla="*/ 2605055 h 6058820"/>
              <a:gd name="connsiteX10" fmla="*/ 7875270 w 9144000"/>
              <a:gd name="connsiteY10" fmla="*/ 2605055 h 6058820"/>
              <a:gd name="connsiteX11" fmla="*/ 8931560 w 9144000"/>
              <a:gd name="connsiteY11" fmla="*/ 0 h 6058820"/>
              <a:gd name="connsiteX12" fmla="*/ 9144000 w 9144000"/>
              <a:gd name="connsiteY12" fmla="*/ 3239420 h 6058820"/>
              <a:gd name="connsiteX13" fmla="*/ 7875270 w 9144000"/>
              <a:gd name="connsiteY13" fmla="*/ 4508150 h 6058820"/>
              <a:gd name="connsiteX14" fmla="*/ 7875270 w 9144000"/>
              <a:gd name="connsiteY14" fmla="*/ 3873785 h 6058820"/>
              <a:gd name="connsiteX15" fmla="*/ 5206365 w 9144000"/>
              <a:gd name="connsiteY15" fmla="*/ 3873785 h 6058820"/>
              <a:gd name="connsiteX16" fmla="*/ 5206365 w 9144000"/>
              <a:gd name="connsiteY16" fmla="*/ 4790090 h 6058820"/>
              <a:gd name="connsiteX17" fmla="*/ 7874482 w 9144000"/>
              <a:gd name="connsiteY17" fmla="*/ 4522076 h 6058820"/>
              <a:gd name="connsiteX18" fmla="*/ 4572000 w 9144000"/>
              <a:gd name="connsiteY18" fmla="*/ 6058820 h 6058820"/>
              <a:gd name="connsiteX19" fmla="*/ 1301049 w 9144000"/>
              <a:gd name="connsiteY19" fmla="*/ 4537842 h 6058820"/>
              <a:gd name="connsiteX20" fmla="*/ 3937635 w 9144000"/>
              <a:gd name="connsiteY20" fmla="*/ 4790090 h 6058820"/>
              <a:gd name="connsiteX21" fmla="*/ 3937635 w 9144000"/>
              <a:gd name="connsiteY21" fmla="*/ 3873785 h 6058820"/>
              <a:gd name="connsiteX22" fmla="*/ 1268730 w 9144000"/>
              <a:gd name="connsiteY22" fmla="*/ 3873785 h 6058820"/>
              <a:gd name="connsiteX23" fmla="*/ 1268730 w 9144000"/>
              <a:gd name="connsiteY23" fmla="*/ 4508150 h 6058820"/>
              <a:gd name="connsiteX24" fmla="*/ 0 w 9144000"/>
              <a:gd name="connsiteY24" fmla="*/ 3239420 h 6058820"/>
              <a:gd name="connsiteX0" fmla="*/ 0 w 9144000"/>
              <a:gd name="connsiteY0" fmla="*/ 3239420 h 4790090"/>
              <a:gd name="connsiteX1" fmla="*/ 86316 w 9144000"/>
              <a:gd name="connsiteY1" fmla="*/ 157656 h 4790090"/>
              <a:gd name="connsiteX2" fmla="*/ 1268730 w 9144000"/>
              <a:gd name="connsiteY2" fmla="*/ 2605055 h 4790090"/>
              <a:gd name="connsiteX3" fmla="*/ 3937635 w 9144000"/>
              <a:gd name="connsiteY3" fmla="*/ 2605055 h 4790090"/>
              <a:gd name="connsiteX4" fmla="*/ 3937635 w 9144000"/>
              <a:gd name="connsiteY4" fmla="*/ 1688750 h 4790090"/>
              <a:gd name="connsiteX5" fmla="*/ 134401 w 9144000"/>
              <a:gd name="connsiteY5" fmla="*/ 175261 h 4790090"/>
              <a:gd name="connsiteX6" fmla="*/ 4587766 w 9144000"/>
              <a:gd name="connsiteY6" fmla="*/ 1949275 h 4790090"/>
              <a:gd name="connsiteX7" fmla="*/ 8930772 w 9144000"/>
              <a:gd name="connsiteY7" fmla="*/ 33371 h 4790090"/>
              <a:gd name="connsiteX8" fmla="*/ 5206365 w 9144000"/>
              <a:gd name="connsiteY8" fmla="*/ 1688750 h 4790090"/>
              <a:gd name="connsiteX9" fmla="*/ 5206365 w 9144000"/>
              <a:gd name="connsiteY9" fmla="*/ 2605055 h 4790090"/>
              <a:gd name="connsiteX10" fmla="*/ 7875270 w 9144000"/>
              <a:gd name="connsiteY10" fmla="*/ 2605055 h 4790090"/>
              <a:gd name="connsiteX11" fmla="*/ 8931560 w 9144000"/>
              <a:gd name="connsiteY11" fmla="*/ 0 h 4790090"/>
              <a:gd name="connsiteX12" fmla="*/ 9144000 w 9144000"/>
              <a:gd name="connsiteY12" fmla="*/ 3239420 h 4790090"/>
              <a:gd name="connsiteX13" fmla="*/ 7875270 w 9144000"/>
              <a:gd name="connsiteY13" fmla="*/ 4508150 h 4790090"/>
              <a:gd name="connsiteX14" fmla="*/ 7875270 w 9144000"/>
              <a:gd name="connsiteY14" fmla="*/ 3873785 h 4790090"/>
              <a:gd name="connsiteX15" fmla="*/ 5206365 w 9144000"/>
              <a:gd name="connsiteY15" fmla="*/ 3873785 h 4790090"/>
              <a:gd name="connsiteX16" fmla="*/ 5206365 w 9144000"/>
              <a:gd name="connsiteY16" fmla="*/ 4790090 h 4790090"/>
              <a:gd name="connsiteX17" fmla="*/ 7874482 w 9144000"/>
              <a:gd name="connsiteY17" fmla="*/ 4522076 h 4790090"/>
              <a:gd name="connsiteX18" fmla="*/ 4540469 w 9144000"/>
              <a:gd name="connsiteY18" fmla="*/ 3835883 h 4790090"/>
              <a:gd name="connsiteX19" fmla="*/ 1301049 w 9144000"/>
              <a:gd name="connsiteY19" fmla="*/ 4537842 h 4790090"/>
              <a:gd name="connsiteX20" fmla="*/ 3937635 w 9144000"/>
              <a:gd name="connsiteY20" fmla="*/ 4790090 h 4790090"/>
              <a:gd name="connsiteX21" fmla="*/ 3937635 w 9144000"/>
              <a:gd name="connsiteY21" fmla="*/ 3873785 h 4790090"/>
              <a:gd name="connsiteX22" fmla="*/ 1268730 w 9144000"/>
              <a:gd name="connsiteY22" fmla="*/ 3873785 h 4790090"/>
              <a:gd name="connsiteX23" fmla="*/ 1268730 w 9144000"/>
              <a:gd name="connsiteY23" fmla="*/ 4508150 h 4790090"/>
              <a:gd name="connsiteX24" fmla="*/ 0 w 9144000"/>
              <a:gd name="connsiteY24" fmla="*/ 3239420 h 4790090"/>
              <a:gd name="connsiteX0" fmla="*/ 0 w 9144000"/>
              <a:gd name="connsiteY0" fmla="*/ 3239420 h 4790090"/>
              <a:gd name="connsiteX1" fmla="*/ 86316 w 9144000"/>
              <a:gd name="connsiteY1" fmla="*/ 157656 h 4790090"/>
              <a:gd name="connsiteX2" fmla="*/ 1268730 w 9144000"/>
              <a:gd name="connsiteY2" fmla="*/ 2605055 h 4790090"/>
              <a:gd name="connsiteX3" fmla="*/ 3937635 w 9144000"/>
              <a:gd name="connsiteY3" fmla="*/ 2605055 h 4790090"/>
              <a:gd name="connsiteX4" fmla="*/ 3937635 w 9144000"/>
              <a:gd name="connsiteY4" fmla="*/ 1688750 h 4790090"/>
              <a:gd name="connsiteX5" fmla="*/ 134401 w 9144000"/>
              <a:gd name="connsiteY5" fmla="*/ 175261 h 4790090"/>
              <a:gd name="connsiteX6" fmla="*/ 4524704 w 9144000"/>
              <a:gd name="connsiteY6" fmla="*/ 2721786 h 4790090"/>
              <a:gd name="connsiteX7" fmla="*/ 8930772 w 9144000"/>
              <a:gd name="connsiteY7" fmla="*/ 33371 h 4790090"/>
              <a:gd name="connsiteX8" fmla="*/ 5206365 w 9144000"/>
              <a:gd name="connsiteY8" fmla="*/ 1688750 h 4790090"/>
              <a:gd name="connsiteX9" fmla="*/ 5206365 w 9144000"/>
              <a:gd name="connsiteY9" fmla="*/ 2605055 h 4790090"/>
              <a:gd name="connsiteX10" fmla="*/ 7875270 w 9144000"/>
              <a:gd name="connsiteY10" fmla="*/ 2605055 h 4790090"/>
              <a:gd name="connsiteX11" fmla="*/ 8931560 w 9144000"/>
              <a:gd name="connsiteY11" fmla="*/ 0 h 4790090"/>
              <a:gd name="connsiteX12" fmla="*/ 9144000 w 9144000"/>
              <a:gd name="connsiteY12" fmla="*/ 3239420 h 4790090"/>
              <a:gd name="connsiteX13" fmla="*/ 7875270 w 9144000"/>
              <a:gd name="connsiteY13" fmla="*/ 4508150 h 4790090"/>
              <a:gd name="connsiteX14" fmla="*/ 7875270 w 9144000"/>
              <a:gd name="connsiteY14" fmla="*/ 3873785 h 4790090"/>
              <a:gd name="connsiteX15" fmla="*/ 5206365 w 9144000"/>
              <a:gd name="connsiteY15" fmla="*/ 3873785 h 4790090"/>
              <a:gd name="connsiteX16" fmla="*/ 5206365 w 9144000"/>
              <a:gd name="connsiteY16" fmla="*/ 4790090 h 4790090"/>
              <a:gd name="connsiteX17" fmla="*/ 7874482 w 9144000"/>
              <a:gd name="connsiteY17" fmla="*/ 4522076 h 4790090"/>
              <a:gd name="connsiteX18" fmla="*/ 4540469 w 9144000"/>
              <a:gd name="connsiteY18" fmla="*/ 3835883 h 4790090"/>
              <a:gd name="connsiteX19" fmla="*/ 1301049 w 9144000"/>
              <a:gd name="connsiteY19" fmla="*/ 4537842 h 4790090"/>
              <a:gd name="connsiteX20" fmla="*/ 3937635 w 9144000"/>
              <a:gd name="connsiteY20" fmla="*/ 4790090 h 4790090"/>
              <a:gd name="connsiteX21" fmla="*/ 3937635 w 9144000"/>
              <a:gd name="connsiteY21" fmla="*/ 3873785 h 4790090"/>
              <a:gd name="connsiteX22" fmla="*/ 1268730 w 9144000"/>
              <a:gd name="connsiteY22" fmla="*/ 3873785 h 4790090"/>
              <a:gd name="connsiteX23" fmla="*/ 1268730 w 9144000"/>
              <a:gd name="connsiteY23" fmla="*/ 4508150 h 4790090"/>
              <a:gd name="connsiteX24" fmla="*/ 0 w 9144000"/>
              <a:gd name="connsiteY24" fmla="*/ 3239420 h 4790090"/>
              <a:gd name="connsiteX0" fmla="*/ 0 w 9219453"/>
              <a:gd name="connsiteY0" fmla="*/ 3263154 h 4813824"/>
              <a:gd name="connsiteX1" fmla="*/ 86316 w 9219453"/>
              <a:gd name="connsiteY1" fmla="*/ 181390 h 4813824"/>
              <a:gd name="connsiteX2" fmla="*/ 1268730 w 9219453"/>
              <a:gd name="connsiteY2" fmla="*/ 2628789 h 4813824"/>
              <a:gd name="connsiteX3" fmla="*/ 3937635 w 9219453"/>
              <a:gd name="connsiteY3" fmla="*/ 2628789 h 4813824"/>
              <a:gd name="connsiteX4" fmla="*/ 3937635 w 9219453"/>
              <a:gd name="connsiteY4" fmla="*/ 1712484 h 4813824"/>
              <a:gd name="connsiteX5" fmla="*/ 134401 w 9219453"/>
              <a:gd name="connsiteY5" fmla="*/ 198995 h 4813824"/>
              <a:gd name="connsiteX6" fmla="*/ 4524704 w 9219453"/>
              <a:gd name="connsiteY6" fmla="*/ 2745520 h 4813824"/>
              <a:gd name="connsiteX7" fmla="*/ 8930772 w 9219453"/>
              <a:gd name="connsiteY7" fmla="*/ 57105 h 4813824"/>
              <a:gd name="connsiteX8" fmla="*/ 5206365 w 9219453"/>
              <a:gd name="connsiteY8" fmla="*/ 1712484 h 4813824"/>
              <a:gd name="connsiteX9" fmla="*/ 5206365 w 9219453"/>
              <a:gd name="connsiteY9" fmla="*/ 2628789 h 4813824"/>
              <a:gd name="connsiteX10" fmla="*/ 7875270 w 9219453"/>
              <a:gd name="connsiteY10" fmla="*/ 2628789 h 4813824"/>
              <a:gd name="connsiteX11" fmla="*/ 9219453 w 9219453"/>
              <a:gd name="connsiteY11" fmla="*/ 0 h 4813824"/>
              <a:gd name="connsiteX12" fmla="*/ 9144000 w 9219453"/>
              <a:gd name="connsiteY12" fmla="*/ 3263154 h 4813824"/>
              <a:gd name="connsiteX13" fmla="*/ 7875270 w 9219453"/>
              <a:gd name="connsiteY13" fmla="*/ 4531884 h 4813824"/>
              <a:gd name="connsiteX14" fmla="*/ 7875270 w 9219453"/>
              <a:gd name="connsiteY14" fmla="*/ 3897519 h 4813824"/>
              <a:gd name="connsiteX15" fmla="*/ 5206365 w 9219453"/>
              <a:gd name="connsiteY15" fmla="*/ 3897519 h 4813824"/>
              <a:gd name="connsiteX16" fmla="*/ 5206365 w 9219453"/>
              <a:gd name="connsiteY16" fmla="*/ 4813824 h 4813824"/>
              <a:gd name="connsiteX17" fmla="*/ 7874482 w 9219453"/>
              <a:gd name="connsiteY17" fmla="*/ 4545810 h 4813824"/>
              <a:gd name="connsiteX18" fmla="*/ 4540469 w 9219453"/>
              <a:gd name="connsiteY18" fmla="*/ 3859617 h 4813824"/>
              <a:gd name="connsiteX19" fmla="*/ 1301049 w 9219453"/>
              <a:gd name="connsiteY19" fmla="*/ 4561576 h 4813824"/>
              <a:gd name="connsiteX20" fmla="*/ 3937635 w 9219453"/>
              <a:gd name="connsiteY20" fmla="*/ 4813824 h 4813824"/>
              <a:gd name="connsiteX21" fmla="*/ 3937635 w 9219453"/>
              <a:gd name="connsiteY21" fmla="*/ 3897519 h 4813824"/>
              <a:gd name="connsiteX22" fmla="*/ 1268730 w 9219453"/>
              <a:gd name="connsiteY22" fmla="*/ 3897519 h 4813824"/>
              <a:gd name="connsiteX23" fmla="*/ 1268730 w 9219453"/>
              <a:gd name="connsiteY23" fmla="*/ 4531884 h 4813824"/>
              <a:gd name="connsiteX24" fmla="*/ 0 w 9219453"/>
              <a:gd name="connsiteY24" fmla="*/ 3263154 h 4813824"/>
              <a:gd name="connsiteX0" fmla="*/ 0 w 9219453"/>
              <a:gd name="connsiteY0" fmla="*/ 3263154 h 4813824"/>
              <a:gd name="connsiteX1" fmla="*/ 86316 w 9219453"/>
              <a:gd name="connsiteY1" fmla="*/ 181390 h 4813824"/>
              <a:gd name="connsiteX2" fmla="*/ 1268730 w 9219453"/>
              <a:gd name="connsiteY2" fmla="*/ 2628789 h 4813824"/>
              <a:gd name="connsiteX3" fmla="*/ 3937635 w 9219453"/>
              <a:gd name="connsiteY3" fmla="*/ 2628789 h 4813824"/>
              <a:gd name="connsiteX4" fmla="*/ 3937635 w 9219453"/>
              <a:gd name="connsiteY4" fmla="*/ 1712484 h 4813824"/>
              <a:gd name="connsiteX5" fmla="*/ 545675 w 9219453"/>
              <a:gd name="connsiteY5" fmla="*/ 436340 h 4813824"/>
              <a:gd name="connsiteX6" fmla="*/ 4524704 w 9219453"/>
              <a:gd name="connsiteY6" fmla="*/ 2745520 h 4813824"/>
              <a:gd name="connsiteX7" fmla="*/ 8930772 w 9219453"/>
              <a:gd name="connsiteY7" fmla="*/ 57105 h 4813824"/>
              <a:gd name="connsiteX8" fmla="*/ 5206365 w 9219453"/>
              <a:gd name="connsiteY8" fmla="*/ 1712484 h 4813824"/>
              <a:gd name="connsiteX9" fmla="*/ 5206365 w 9219453"/>
              <a:gd name="connsiteY9" fmla="*/ 2628789 h 4813824"/>
              <a:gd name="connsiteX10" fmla="*/ 7875270 w 9219453"/>
              <a:gd name="connsiteY10" fmla="*/ 2628789 h 4813824"/>
              <a:gd name="connsiteX11" fmla="*/ 9219453 w 9219453"/>
              <a:gd name="connsiteY11" fmla="*/ 0 h 4813824"/>
              <a:gd name="connsiteX12" fmla="*/ 9144000 w 9219453"/>
              <a:gd name="connsiteY12" fmla="*/ 3263154 h 4813824"/>
              <a:gd name="connsiteX13" fmla="*/ 7875270 w 9219453"/>
              <a:gd name="connsiteY13" fmla="*/ 4531884 h 4813824"/>
              <a:gd name="connsiteX14" fmla="*/ 7875270 w 9219453"/>
              <a:gd name="connsiteY14" fmla="*/ 3897519 h 4813824"/>
              <a:gd name="connsiteX15" fmla="*/ 5206365 w 9219453"/>
              <a:gd name="connsiteY15" fmla="*/ 3897519 h 4813824"/>
              <a:gd name="connsiteX16" fmla="*/ 5206365 w 9219453"/>
              <a:gd name="connsiteY16" fmla="*/ 4813824 h 4813824"/>
              <a:gd name="connsiteX17" fmla="*/ 7874482 w 9219453"/>
              <a:gd name="connsiteY17" fmla="*/ 4545810 h 4813824"/>
              <a:gd name="connsiteX18" fmla="*/ 4540469 w 9219453"/>
              <a:gd name="connsiteY18" fmla="*/ 3859617 h 4813824"/>
              <a:gd name="connsiteX19" fmla="*/ 1301049 w 9219453"/>
              <a:gd name="connsiteY19" fmla="*/ 4561576 h 4813824"/>
              <a:gd name="connsiteX20" fmla="*/ 3937635 w 9219453"/>
              <a:gd name="connsiteY20" fmla="*/ 4813824 h 4813824"/>
              <a:gd name="connsiteX21" fmla="*/ 3937635 w 9219453"/>
              <a:gd name="connsiteY21" fmla="*/ 3897519 h 4813824"/>
              <a:gd name="connsiteX22" fmla="*/ 1268730 w 9219453"/>
              <a:gd name="connsiteY22" fmla="*/ 3897519 h 4813824"/>
              <a:gd name="connsiteX23" fmla="*/ 1268730 w 9219453"/>
              <a:gd name="connsiteY23" fmla="*/ 4531884 h 4813824"/>
              <a:gd name="connsiteX24" fmla="*/ 0 w 9219453"/>
              <a:gd name="connsiteY24" fmla="*/ 3263154 h 4813824"/>
              <a:gd name="connsiteX0" fmla="*/ 98756 w 9318209"/>
              <a:gd name="connsiteY0" fmla="*/ 3263154 h 4813824"/>
              <a:gd name="connsiteX1" fmla="*/ 0 w 9318209"/>
              <a:gd name="connsiteY1" fmla="*/ 205124 h 4813824"/>
              <a:gd name="connsiteX2" fmla="*/ 1367486 w 9318209"/>
              <a:gd name="connsiteY2" fmla="*/ 2628789 h 4813824"/>
              <a:gd name="connsiteX3" fmla="*/ 4036391 w 9318209"/>
              <a:gd name="connsiteY3" fmla="*/ 2628789 h 4813824"/>
              <a:gd name="connsiteX4" fmla="*/ 4036391 w 9318209"/>
              <a:gd name="connsiteY4" fmla="*/ 1712484 h 4813824"/>
              <a:gd name="connsiteX5" fmla="*/ 644431 w 9318209"/>
              <a:gd name="connsiteY5" fmla="*/ 436340 h 4813824"/>
              <a:gd name="connsiteX6" fmla="*/ 4623460 w 9318209"/>
              <a:gd name="connsiteY6" fmla="*/ 2745520 h 4813824"/>
              <a:gd name="connsiteX7" fmla="*/ 9029528 w 9318209"/>
              <a:gd name="connsiteY7" fmla="*/ 57105 h 4813824"/>
              <a:gd name="connsiteX8" fmla="*/ 5305121 w 9318209"/>
              <a:gd name="connsiteY8" fmla="*/ 1712484 h 4813824"/>
              <a:gd name="connsiteX9" fmla="*/ 5305121 w 9318209"/>
              <a:gd name="connsiteY9" fmla="*/ 2628789 h 4813824"/>
              <a:gd name="connsiteX10" fmla="*/ 7974026 w 9318209"/>
              <a:gd name="connsiteY10" fmla="*/ 2628789 h 4813824"/>
              <a:gd name="connsiteX11" fmla="*/ 9318209 w 9318209"/>
              <a:gd name="connsiteY11" fmla="*/ 0 h 4813824"/>
              <a:gd name="connsiteX12" fmla="*/ 9242756 w 9318209"/>
              <a:gd name="connsiteY12" fmla="*/ 3263154 h 4813824"/>
              <a:gd name="connsiteX13" fmla="*/ 7974026 w 9318209"/>
              <a:gd name="connsiteY13" fmla="*/ 4531884 h 4813824"/>
              <a:gd name="connsiteX14" fmla="*/ 7974026 w 9318209"/>
              <a:gd name="connsiteY14" fmla="*/ 3897519 h 4813824"/>
              <a:gd name="connsiteX15" fmla="*/ 5305121 w 9318209"/>
              <a:gd name="connsiteY15" fmla="*/ 3897519 h 4813824"/>
              <a:gd name="connsiteX16" fmla="*/ 5305121 w 9318209"/>
              <a:gd name="connsiteY16" fmla="*/ 4813824 h 4813824"/>
              <a:gd name="connsiteX17" fmla="*/ 7973238 w 9318209"/>
              <a:gd name="connsiteY17" fmla="*/ 4545810 h 4813824"/>
              <a:gd name="connsiteX18" fmla="*/ 4639225 w 9318209"/>
              <a:gd name="connsiteY18" fmla="*/ 3859617 h 4813824"/>
              <a:gd name="connsiteX19" fmla="*/ 1399805 w 9318209"/>
              <a:gd name="connsiteY19" fmla="*/ 4561576 h 4813824"/>
              <a:gd name="connsiteX20" fmla="*/ 4036391 w 9318209"/>
              <a:gd name="connsiteY20" fmla="*/ 4813824 h 4813824"/>
              <a:gd name="connsiteX21" fmla="*/ 4036391 w 9318209"/>
              <a:gd name="connsiteY21" fmla="*/ 3897519 h 4813824"/>
              <a:gd name="connsiteX22" fmla="*/ 1367486 w 9318209"/>
              <a:gd name="connsiteY22" fmla="*/ 3897519 h 4813824"/>
              <a:gd name="connsiteX23" fmla="*/ 1367486 w 9318209"/>
              <a:gd name="connsiteY23" fmla="*/ 4531884 h 4813824"/>
              <a:gd name="connsiteX24" fmla="*/ 98756 w 9318209"/>
              <a:gd name="connsiteY24" fmla="*/ 3263154 h 4813824"/>
              <a:gd name="connsiteX0" fmla="*/ 98756 w 9318209"/>
              <a:gd name="connsiteY0" fmla="*/ 3263154 h 4813824"/>
              <a:gd name="connsiteX1" fmla="*/ 0 w 9318209"/>
              <a:gd name="connsiteY1" fmla="*/ 205124 h 4813824"/>
              <a:gd name="connsiteX2" fmla="*/ 1367486 w 9318209"/>
              <a:gd name="connsiteY2" fmla="*/ 2628789 h 4813824"/>
              <a:gd name="connsiteX3" fmla="*/ 4036391 w 9318209"/>
              <a:gd name="connsiteY3" fmla="*/ 2628789 h 4813824"/>
              <a:gd name="connsiteX4" fmla="*/ 4036391 w 9318209"/>
              <a:gd name="connsiteY4" fmla="*/ 1712484 h 4813824"/>
              <a:gd name="connsiteX5" fmla="*/ 644431 w 9318209"/>
              <a:gd name="connsiteY5" fmla="*/ 436340 h 4813824"/>
              <a:gd name="connsiteX6" fmla="*/ 4623460 w 9318209"/>
              <a:gd name="connsiteY6" fmla="*/ 2745520 h 4813824"/>
              <a:gd name="connsiteX7" fmla="*/ 9296857 w 9318209"/>
              <a:gd name="connsiteY7" fmla="*/ 9636 h 4813824"/>
              <a:gd name="connsiteX8" fmla="*/ 5305121 w 9318209"/>
              <a:gd name="connsiteY8" fmla="*/ 1712484 h 4813824"/>
              <a:gd name="connsiteX9" fmla="*/ 5305121 w 9318209"/>
              <a:gd name="connsiteY9" fmla="*/ 2628789 h 4813824"/>
              <a:gd name="connsiteX10" fmla="*/ 7974026 w 9318209"/>
              <a:gd name="connsiteY10" fmla="*/ 2628789 h 4813824"/>
              <a:gd name="connsiteX11" fmla="*/ 9318209 w 9318209"/>
              <a:gd name="connsiteY11" fmla="*/ 0 h 4813824"/>
              <a:gd name="connsiteX12" fmla="*/ 9242756 w 9318209"/>
              <a:gd name="connsiteY12" fmla="*/ 3263154 h 4813824"/>
              <a:gd name="connsiteX13" fmla="*/ 7974026 w 9318209"/>
              <a:gd name="connsiteY13" fmla="*/ 4531884 h 4813824"/>
              <a:gd name="connsiteX14" fmla="*/ 7974026 w 9318209"/>
              <a:gd name="connsiteY14" fmla="*/ 3897519 h 4813824"/>
              <a:gd name="connsiteX15" fmla="*/ 5305121 w 9318209"/>
              <a:gd name="connsiteY15" fmla="*/ 3897519 h 4813824"/>
              <a:gd name="connsiteX16" fmla="*/ 5305121 w 9318209"/>
              <a:gd name="connsiteY16" fmla="*/ 4813824 h 4813824"/>
              <a:gd name="connsiteX17" fmla="*/ 7973238 w 9318209"/>
              <a:gd name="connsiteY17" fmla="*/ 4545810 h 4813824"/>
              <a:gd name="connsiteX18" fmla="*/ 4639225 w 9318209"/>
              <a:gd name="connsiteY18" fmla="*/ 3859617 h 4813824"/>
              <a:gd name="connsiteX19" fmla="*/ 1399805 w 9318209"/>
              <a:gd name="connsiteY19" fmla="*/ 4561576 h 4813824"/>
              <a:gd name="connsiteX20" fmla="*/ 4036391 w 9318209"/>
              <a:gd name="connsiteY20" fmla="*/ 4813824 h 4813824"/>
              <a:gd name="connsiteX21" fmla="*/ 4036391 w 9318209"/>
              <a:gd name="connsiteY21" fmla="*/ 3897519 h 4813824"/>
              <a:gd name="connsiteX22" fmla="*/ 1367486 w 9318209"/>
              <a:gd name="connsiteY22" fmla="*/ 3897519 h 4813824"/>
              <a:gd name="connsiteX23" fmla="*/ 1367486 w 9318209"/>
              <a:gd name="connsiteY23" fmla="*/ 4531884 h 4813824"/>
              <a:gd name="connsiteX24" fmla="*/ 98756 w 9318209"/>
              <a:gd name="connsiteY24" fmla="*/ 3263154 h 4813824"/>
              <a:gd name="connsiteX0" fmla="*/ 112364 w 9331817"/>
              <a:gd name="connsiteY0" fmla="*/ 3263154 h 4813824"/>
              <a:gd name="connsiteX1" fmla="*/ 13608 w 9331817"/>
              <a:gd name="connsiteY1" fmla="*/ 205124 h 4813824"/>
              <a:gd name="connsiteX2" fmla="*/ 1381094 w 9331817"/>
              <a:gd name="connsiteY2" fmla="*/ 2628789 h 4813824"/>
              <a:gd name="connsiteX3" fmla="*/ 4049999 w 9331817"/>
              <a:gd name="connsiteY3" fmla="*/ 2628789 h 4813824"/>
              <a:gd name="connsiteX4" fmla="*/ 4049999 w 9331817"/>
              <a:gd name="connsiteY4" fmla="*/ 1712484 h 4813824"/>
              <a:gd name="connsiteX5" fmla="*/ 0 w 9331817"/>
              <a:gd name="connsiteY5" fmla="*/ 198996 h 4813824"/>
              <a:gd name="connsiteX6" fmla="*/ 4637068 w 9331817"/>
              <a:gd name="connsiteY6" fmla="*/ 2745520 h 4813824"/>
              <a:gd name="connsiteX7" fmla="*/ 9310465 w 9331817"/>
              <a:gd name="connsiteY7" fmla="*/ 9636 h 4813824"/>
              <a:gd name="connsiteX8" fmla="*/ 5318729 w 9331817"/>
              <a:gd name="connsiteY8" fmla="*/ 1712484 h 4813824"/>
              <a:gd name="connsiteX9" fmla="*/ 5318729 w 9331817"/>
              <a:gd name="connsiteY9" fmla="*/ 2628789 h 4813824"/>
              <a:gd name="connsiteX10" fmla="*/ 7987634 w 9331817"/>
              <a:gd name="connsiteY10" fmla="*/ 2628789 h 4813824"/>
              <a:gd name="connsiteX11" fmla="*/ 9331817 w 9331817"/>
              <a:gd name="connsiteY11" fmla="*/ 0 h 4813824"/>
              <a:gd name="connsiteX12" fmla="*/ 9256364 w 9331817"/>
              <a:gd name="connsiteY12" fmla="*/ 3263154 h 4813824"/>
              <a:gd name="connsiteX13" fmla="*/ 7987634 w 9331817"/>
              <a:gd name="connsiteY13" fmla="*/ 4531884 h 4813824"/>
              <a:gd name="connsiteX14" fmla="*/ 7987634 w 9331817"/>
              <a:gd name="connsiteY14" fmla="*/ 3897519 h 4813824"/>
              <a:gd name="connsiteX15" fmla="*/ 5318729 w 9331817"/>
              <a:gd name="connsiteY15" fmla="*/ 3897519 h 4813824"/>
              <a:gd name="connsiteX16" fmla="*/ 5318729 w 9331817"/>
              <a:gd name="connsiteY16" fmla="*/ 4813824 h 4813824"/>
              <a:gd name="connsiteX17" fmla="*/ 7986846 w 9331817"/>
              <a:gd name="connsiteY17" fmla="*/ 4545810 h 4813824"/>
              <a:gd name="connsiteX18" fmla="*/ 4652833 w 9331817"/>
              <a:gd name="connsiteY18" fmla="*/ 3859617 h 4813824"/>
              <a:gd name="connsiteX19" fmla="*/ 1413413 w 9331817"/>
              <a:gd name="connsiteY19" fmla="*/ 4561576 h 4813824"/>
              <a:gd name="connsiteX20" fmla="*/ 4049999 w 9331817"/>
              <a:gd name="connsiteY20" fmla="*/ 4813824 h 4813824"/>
              <a:gd name="connsiteX21" fmla="*/ 4049999 w 9331817"/>
              <a:gd name="connsiteY21" fmla="*/ 3897519 h 4813824"/>
              <a:gd name="connsiteX22" fmla="*/ 1381094 w 9331817"/>
              <a:gd name="connsiteY22" fmla="*/ 3897519 h 4813824"/>
              <a:gd name="connsiteX23" fmla="*/ 1381094 w 9331817"/>
              <a:gd name="connsiteY23" fmla="*/ 4531884 h 4813824"/>
              <a:gd name="connsiteX24" fmla="*/ 112364 w 9331817"/>
              <a:gd name="connsiteY24" fmla="*/ 3263154 h 4813824"/>
              <a:gd name="connsiteX0" fmla="*/ 112364 w 9331817"/>
              <a:gd name="connsiteY0" fmla="*/ 3263154 h 6044597"/>
              <a:gd name="connsiteX1" fmla="*/ 13608 w 9331817"/>
              <a:gd name="connsiteY1" fmla="*/ 205124 h 6044597"/>
              <a:gd name="connsiteX2" fmla="*/ 1381094 w 9331817"/>
              <a:gd name="connsiteY2" fmla="*/ 2628789 h 6044597"/>
              <a:gd name="connsiteX3" fmla="*/ 4049999 w 9331817"/>
              <a:gd name="connsiteY3" fmla="*/ 2628789 h 6044597"/>
              <a:gd name="connsiteX4" fmla="*/ 4049999 w 9331817"/>
              <a:gd name="connsiteY4" fmla="*/ 1712484 h 6044597"/>
              <a:gd name="connsiteX5" fmla="*/ 0 w 9331817"/>
              <a:gd name="connsiteY5" fmla="*/ 198996 h 6044597"/>
              <a:gd name="connsiteX6" fmla="*/ 4698760 w 9331817"/>
              <a:gd name="connsiteY6" fmla="*/ 6044597 h 6044597"/>
              <a:gd name="connsiteX7" fmla="*/ 9310465 w 9331817"/>
              <a:gd name="connsiteY7" fmla="*/ 9636 h 6044597"/>
              <a:gd name="connsiteX8" fmla="*/ 5318729 w 9331817"/>
              <a:gd name="connsiteY8" fmla="*/ 1712484 h 6044597"/>
              <a:gd name="connsiteX9" fmla="*/ 5318729 w 9331817"/>
              <a:gd name="connsiteY9" fmla="*/ 2628789 h 6044597"/>
              <a:gd name="connsiteX10" fmla="*/ 7987634 w 9331817"/>
              <a:gd name="connsiteY10" fmla="*/ 2628789 h 6044597"/>
              <a:gd name="connsiteX11" fmla="*/ 9331817 w 9331817"/>
              <a:gd name="connsiteY11" fmla="*/ 0 h 6044597"/>
              <a:gd name="connsiteX12" fmla="*/ 9256364 w 9331817"/>
              <a:gd name="connsiteY12" fmla="*/ 3263154 h 6044597"/>
              <a:gd name="connsiteX13" fmla="*/ 7987634 w 9331817"/>
              <a:gd name="connsiteY13" fmla="*/ 4531884 h 6044597"/>
              <a:gd name="connsiteX14" fmla="*/ 7987634 w 9331817"/>
              <a:gd name="connsiteY14" fmla="*/ 3897519 h 6044597"/>
              <a:gd name="connsiteX15" fmla="*/ 5318729 w 9331817"/>
              <a:gd name="connsiteY15" fmla="*/ 3897519 h 6044597"/>
              <a:gd name="connsiteX16" fmla="*/ 5318729 w 9331817"/>
              <a:gd name="connsiteY16" fmla="*/ 4813824 h 6044597"/>
              <a:gd name="connsiteX17" fmla="*/ 7986846 w 9331817"/>
              <a:gd name="connsiteY17" fmla="*/ 4545810 h 6044597"/>
              <a:gd name="connsiteX18" fmla="*/ 4652833 w 9331817"/>
              <a:gd name="connsiteY18" fmla="*/ 3859617 h 6044597"/>
              <a:gd name="connsiteX19" fmla="*/ 1413413 w 9331817"/>
              <a:gd name="connsiteY19" fmla="*/ 4561576 h 6044597"/>
              <a:gd name="connsiteX20" fmla="*/ 4049999 w 9331817"/>
              <a:gd name="connsiteY20" fmla="*/ 4813824 h 6044597"/>
              <a:gd name="connsiteX21" fmla="*/ 4049999 w 9331817"/>
              <a:gd name="connsiteY21" fmla="*/ 3897519 h 6044597"/>
              <a:gd name="connsiteX22" fmla="*/ 1381094 w 9331817"/>
              <a:gd name="connsiteY22" fmla="*/ 3897519 h 6044597"/>
              <a:gd name="connsiteX23" fmla="*/ 1381094 w 9331817"/>
              <a:gd name="connsiteY23" fmla="*/ 4531884 h 6044597"/>
              <a:gd name="connsiteX24" fmla="*/ 112364 w 9331817"/>
              <a:gd name="connsiteY24" fmla="*/ 3263154 h 6044597"/>
              <a:gd name="connsiteX0" fmla="*/ 112364 w 9331817"/>
              <a:gd name="connsiteY0" fmla="*/ 3263154 h 6044597"/>
              <a:gd name="connsiteX1" fmla="*/ 13608 w 9331817"/>
              <a:gd name="connsiteY1" fmla="*/ 205124 h 6044597"/>
              <a:gd name="connsiteX2" fmla="*/ 1381094 w 9331817"/>
              <a:gd name="connsiteY2" fmla="*/ 2628789 h 6044597"/>
              <a:gd name="connsiteX3" fmla="*/ 4049999 w 9331817"/>
              <a:gd name="connsiteY3" fmla="*/ 2628789 h 6044597"/>
              <a:gd name="connsiteX4" fmla="*/ 4624618 w 9331817"/>
              <a:gd name="connsiteY4" fmla="*/ 1878625 h 6044597"/>
              <a:gd name="connsiteX5" fmla="*/ 0 w 9331817"/>
              <a:gd name="connsiteY5" fmla="*/ 198996 h 6044597"/>
              <a:gd name="connsiteX6" fmla="*/ 4698760 w 9331817"/>
              <a:gd name="connsiteY6" fmla="*/ 6044597 h 6044597"/>
              <a:gd name="connsiteX7" fmla="*/ 9310465 w 9331817"/>
              <a:gd name="connsiteY7" fmla="*/ 9636 h 6044597"/>
              <a:gd name="connsiteX8" fmla="*/ 5318729 w 9331817"/>
              <a:gd name="connsiteY8" fmla="*/ 1712484 h 6044597"/>
              <a:gd name="connsiteX9" fmla="*/ 5318729 w 9331817"/>
              <a:gd name="connsiteY9" fmla="*/ 2628789 h 6044597"/>
              <a:gd name="connsiteX10" fmla="*/ 7987634 w 9331817"/>
              <a:gd name="connsiteY10" fmla="*/ 2628789 h 6044597"/>
              <a:gd name="connsiteX11" fmla="*/ 9331817 w 9331817"/>
              <a:gd name="connsiteY11" fmla="*/ 0 h 6044597"/>
              <a:gd name="connsiteX12" fmla="*/ 9256364 w 9331817"/>
              <a:gd name="connsiteY12" fmla="*/ 3263154 h 6044597"/>
              <a:gd name="connsiteX13" fmla="*/ 7987634 w 9331817"/>
              <a:gd name="connsiteY13" fmla="*/ 4531884 h 6044597"/>
              <a:gd name="connsiteX14" fmla="*/ 7987634 w 9331817"/>
              <a:gd name="connsiteY14" fmla="*/ 3897519 h 6044597"/>
              <a:gd name="connsiteX15" fmla="*/ 5318729 w 9331817"/>
              <a:gd name="connsiteY15" fmla="*/ 3897519 h 6044597"/>
              <a:gd name="connsiteX16" fmla="*/ 5318729 w 9331817"/>
              <a:gd name="connsiteY16" fmla="*/ 4813824 h 6044597"/>
              <a:gd name="connsiteX17" fmla="*/ 7986846 w 9331817"/>
              <a:gd name="connsiteY17" fmla="*/ 4545810 h 6044597"/>
              <a:gd name="connsiteX18" fmla="*/ 4652833 w 9331817"/>
              <a:gd name="connsiteY18" fmla="*/ 3859617 h 6044597"/>
              <a:gd name="connsiteX19" fmla="*/ 1413413 w 9331817"/>
              <a:gd name="connsiteY19" fmla="*/ 4561576 h 6044597"/>
              <a:gd name="connsiteX20" fmla="*/ 4049999 w 9331817"/>
              <a:gd name="connsiteY20" fmla="*/ 4813824 h 6044597"/>
              <a:gd name="connsiteX21" fmla="*/ 4049999 w 9331817"/>
              <a:gd name="connsiteY21" fmla="*/ 3897519 h 6044597"/>
              <a:gd name="connsiteX22" fmla="*/ 1381094 w 9331817"/>
              <a:gd name="connsiteY22" fmla="*/ 3897519 h 6044597"/>
              <a:gd name="connsiteX23" fmla="*/ 1381094 w 9331817"/>
              <a:gd name="connsiteY23" fmla="*/ 4531884 h 6044597"/>
              <a:gd name="connsiteX24" fmla="*/ 112364 w 9331817"/>
              <a:gd name="connsiteY24" fmla="*/ 3263154 h 6044597"/>
              <a:gd name="connsiteX0" fmla="*/ 112364 w 9331817"/>
              <a:gd name="connsiteY0" fmla="*/ 3263154 h 6044597"/>
              <a:gd name="connsiteX1" fmla="*/ 13608 w 9331817"/>
              <a:gd name="connsiteY1" fmla="*/ 205124 h 6044597"/>
              <a:gd name="connsiteX2" fmla="*/ 1381094 w 9331817"/>
              <a:gd name="connsiteY2" fmla="*/ 2628789 h 6044597"/>
              <a:gd name="connsiteX3" fmla="*/ 4049999 w 9331817"/>
              <a:gd name="connsiteY3" fmla="*/ 2628789 h 6044597"/>
              <a:gd name="connsiteX4" fmla="*/ 4624618 w 9331817"/>
              <a:gd name="connsiteY4" fmla="*/ 1878625 h 6044597"/>
              <a:gd name="connsiteX5" fmla="*/ 0 w 9331817"/>
              <a:gd name="connsiteY5" fmla="*/ 198996 h 6044597"/>
              <a:gd name="connsiteX6" fmla="*/ 4698760 w 9331817"/>
              <a:gd name="connsiteY6" fmla="*/ 6044597 h 6044597"/>
              <a:gd name="connsiteX7" fmla="*/ 9310465 w 9331817"/>
              <a:gd name="connsiteY7" fmla="*/ 9636 h 6044597"/>
              <a:gd name="connsiteX8" fmla="*/ 4721125 w 9331817"/>
              <a:gd name="connsiteY8" fmla="*/ 1902359 h 6044597"/>
              <a:gd name="connsiteX9" fmla="*/ 5318729 w 9331817"/>
              <a:gd name="connsiteY9" fmla="*/ 2628789 h 6044597"/>
              <a:gd name="connsiteX10" fmla="*/ 7987634 w 9331817"/>
              <a:gd name="connsiteY10" fmla="*/ 2628789 h 6044597"/>
              <a:gd name="connsiteX11" fmla="*/ 9331817 w 9331817"/>
              <a:gd name="connsiteY11" fmla="*/ 0 h 6044597"/>
              <a:gd name="connsiteX12" fmla="*/ 9256364 w 9331817"/>
              <a:gd name="connsiteY12" fmla="*/ 3263154 h 6044597"/>
              <a:gd name="connsiteX13" fmla="*/ 7987634 w 9331817"/>
              <a:gd name="connsiteY13" fmla="*/ 4531884 h 6044597"/>
              <a:gd name="connsiteX14" fmla="*/ 7987634 w 9331817"/>
              <a:gd name="connsiteY14" fmla="*/ 3897519 h 6044597"/>
              <a:gd name="connsiteX15" fmla="*/ 5318729 w 9331817"/>
              <a:gd name="connsiteY15" fmla="*/ 3897519 h 6044597"/>
              <a:gd name="connsiteX16" fmla="*/ 5318729 w 9331817"/>
              <a:gd name="connsiteY16" fmla="*/ 4813824 h 6044597"/>
              <a:gd name="connsiteX17" fmla="*/ 7986846 w 9331817"/>
              <a:gd name="connsiteY17" fmla="*/ 4545810 h 6044597"/>
              <a:gd name="connsiteX18" fmla="*/ 4652833 w 9331817"/>
              <a:gd name="connsiteY18" fmla="*/ 3859617 h 6044597"/>
              <a:gd name="connsiteX19" fmla="*/ 1413413 w 9331817"/>
              <a:gd name="connsiteY19" fmla="*/ 4561576 h 6044597"/>
              <a:gd name="connsiteX20" fmla="*/ 4049999 w 9331817"/>
              <a:gd name="connsiteY20" fmla="*/ 4813824 h 6044597"/>
              <a:gd name="connsiteX21" fmla="*/ 4049999 w 9331817"/>
              <a:gd name="connsiteY21" fmla="*/ 3897519 h 6044597"/>
              <a:gd name="connsiteX22" fmla="*/ 1381094 w 9331817"/>
              <a:gd name="connsiteY22" fmla="*/ 3897519 h 6044597"/>
              <a:gd name="connsiteX23" fmla="*/ 1381094 w 9331817"/>
              <a:gd name="connsiteY23" fmla="*/ 4531884 h 6044597"/>
              <a:gd name="connsiteX24" fmla="*/ 112364 w 9331817"/>
              <a:gd name="connsiteY24" fmla="*/ 3263154 h 6044597"/>
              <a:gd name="connsiteX0" fmla="*/ 112364 w 9331817"/>
              <a:gd name="connsiteY0" fmla="*/ 3263154 h 6044597"/>
              <a:gd name="connsiteX1" fmla="*/ 13608 w 9331817"/>
              <a:gd name="connsiteY1" fmla="*/ 205124 h 6044597"/>
              <a:gd name="connsiteX2" fmla="*/ 1381094 w 9331817"/>
              <a:gd name="connsiteY2" fmla="*/ 2628789 h 6044597"/>
              <a:gd name="connsiteX3" fmla="*/ 4049999 w 9331817"/>
              <a:gd name="connsiteY3" fmla="*/ 2628789 h 6044597"/>
              <a:gd name="connsiteX4" fmla="*/ 4670588 w 9331817"/>
              <a:gd name="connsiteY4" fmla="*/ 1878625 h 6044597"/>
              <a:gd name="connsiteX5" fmla="*/ 0 w 9331817"/>
              <a:gd name="connsiteY5" fmla="*/ 198996 h 6044597"/>
              <a:gd name="connsiteX6" fmla="*/ 4698760 w 9331817"/>
              <a:gd name="connsiteY6" fmla="*/ 6044597 h 6044597"/>
              <a:gd name="connsiteX7" fmla="*/ 9310465 w 9331817"/>
              <a:gd name="connsiteY7" fmla="*/ 9636 h 6044597"/>
              <a:gd name="connsiteX8" fmla="*/ 4721125 w 9331817"/>
              <a:gd name="connsiteY8" fmla="*/ 1902359 h 6044597"/>
              <a:gd name="connsiteX9" fmla="*/ 5318729 w 9331817"/>
              <a:gd name="connsiteY9" fmla="*/ 2628789 h 6044597"/>
              <a:gd name="connsiteX10" fmla="*/ 7987634 w 9331817"/>
              <a:gd name="connsiteY10" fmla="*/ 2628789 h 6044597"/>
              <a:gd name="connsiteX11" fmla="*/ 9331817 w 9331817"/>
              <a:gd name="connsiteY11" fmla="*/ 0 h 6044597"/>
              <a:gd name="connsiteX12" fmla="*/ 9256364 w 9331817"/>
              <a:gd name="connsiteY12" fmla="*/ 3263154 h 6044597"/>
              <a:gd name="connsiteX13" fmla="*/ 7987634 w 9331817"/>
              <a:gd name="connsiteY13" fmla="*/ 4531884 h 6044597"/>
              <a:gd name="connsiteX14" fmla="*/ 7987634 w 9331817"/>
              <a:gd name="connsiteY14" fmla="*/ 3897519 h 6044597"/>
              <a:gd name="connsiteX15" fmla="*/ 5318729 w 9331817"/>
              <a:gd name="connsiteY15" fmla="*/ 3897519 h 6044597"/>
              <a:gd name="connsiteX16" fmla="*/ 5318729 w 9331817"/>
              <a:gd name="connsiteY16" fmla="*/ 4813824 h 6044597"/>
              <a:gd name="connsiteX17" fmla="*/ 7986846 w 9331817"/>
              <a:gd name="connsiteY17" fmla="*/ 4545810 h 6044597"/>
              <a:gd name="connsiteX18" fmla="*/ 4652833 w 9331817"/>
              <a:gd name="connsiteY18" fmla="*/ 3859617 h 6044597"/>
              <a:gd name="connsiteX19" fmla="*/ 1413413 w 9331817"/>
              <a:gd name="connsiteY19" fmla="*/ 4561576 h 6044597"/>
              <a:gd name="connsiteX20" fmla="*/ 4049999 w 9331817"/>
              <a:gd name="connsiteY20" fmla="*/ 4813824 h 6044597"/>
              <a:gd name="connsiteX21" fmla="*/ 4049999 w 9331817"/>
              <a:gd name="connsiteY21" fmla="*/ 3897519 h 6044597"/>
              <a:gd name="connsiteX22" fmla="*/ 1381094 w 9331817"/>
              <a:gd name="connsiteY22" fmla="*/ 3897519 h 6044597"/>
              <a:gd name="connsiteX23" fmla="*/ 1381094 w 9331817"/>
              <a:gd name="connsiteY23" fmla="*/ 4531884 h 6044597"/>
              <a:gd name="connsiteX24" fmla="*/ 112364 w 9331817"/>
              <a:gd name="connsiteY24" fmla="*/ 3263154 h 6044597"/>
              <a:gd name="connsiteX0" fmla="*/ 112364 w 9331817"/>
              <a:gd name="connsiteY0" fmla="*/ 3263154 h 6044597"/>
              <a:gd name="connsiteX1" fmla="*/ 13608 w 9331817"/>
              <a:gd name="connsiteY1" fmla="*/ 205124 h 6044597"/>
              <a:gd name="connsiteX2" fmla="*/ 1381094 w 9331817"/>
              <a:gd name="connsiteY2" fmla="*/ 2628789 h 6044597"/>
              <a:gd name="connsiteX3" fmla="*/ 4049999 w 9331817"/>
              <a:gd name="connsiteY3" fmla="*/ 2628789 h 6044597"/>
              <a:gd name="connsiteX4" fmla="*/ 4670588 w 9331817"/>
              <a:gd name="connsiteY4" fmla="*/ 1878625 h 6044597"/>
              <a:gd name="connsiteX5" fmla="*/ 0 w 9331817"/>
              <a:gd name="connsiteY5" fmla="*/ 198996 h 6044597"/>
              <a:gd name="connsiteX6" fmla="*/ 4698760 w 9331817"/>
              <a:gd name="connsiteY6" fmla="*/ 6044597 h 6044597"/>
              <a:gd name="connsiteX7" fmla="*/ 9310465 w 9331817"/>
              <a:gd name="connsiteY7" fmla="*/ 9636 h 6044597"/>
              <a:gd name="connsiteX8" fmla="*/ 4629185 w 9331817"/>
              <a:gd name="connsiteY8" fmla="*/ 620703 h 6044597"/>
              <a:gd name="connsiteX9" fmla="*/ 5318729 w 9331817"/>
              <a:gd name="connsiteY9" fmla="*/ 2628789 h 6044597"/>
              <a:gd name="connsiteX10" fmla="*/ 7987634 w 9331817"/>
              <a:gd name="connsiteY10" fmla="*/ 2628789 h 6044597"/>
              <a:gd name="connsiteX11" fmla="*/ 9331817 w 9331817"/>
              <a:gd name="connsiteY11" fmla="*/ 0 h 6044597"/>
              <a:gd name="connsiteX12" fmla="*/ 9256364 w 9331817"/>
              <a:gd name="connsiteY12" fmla="*/ 3263154 h 6044597"/>
              <a:gd name="connsiteX13" fmla="*/ 7987634 w 9331817"/>
              <a:gd name="connsiteY13" fmla="*/ 4531884 h 6044597"/>
              <a:gd name="connsiteX14" fmla="*/ 7987634 w 9331817"/>
              <a:gd name="connsiteY14" fmla="*/ 3897519 h 6044597"/>
              <a:gd name="connsiteX15" fmla="*/ 5318729 w 9331817"/>
              <a:gd name="connsiteY15" fmla="*/ 3897519 h 6044597"/>
              <a:gd name="connsiteX16" fmla="*/ 5318729 w 9331817"/>
              <a:gd name="connsiteY16" fmla="*/ 4813824 h 6044597"/>
              <a:gd name="connsiteX17" fmla="*/ 7986846 w 9331817"/>
              <a:gd name="connsiteY17" fmla="*/ 4545810 h 6044597"/>
              <a:gd name="connsiteX18" fmla="*/ 4652833 w 9331817"/>
              <a:gd name="connsiteY18" fmla="*/ 3859617 h 6044597"/>
              <a:gd name="connsiteX19" fmla="*/ 1413413 w 9331817"/>
              <a:gd name="connsiteY19" fmla="*/ 4561576 h 6044597"/>
              <a:gd name="connsiteX20" fmla="*/ 4049999 w 9331817"/>
              <a:gd name="connsiteY20" fmla="*/ 4813824 h 6044597"/>
              <a:gd name="connsiteX21" fmla="*/ 4049999 w 9331817"/>
              <a:gd name="connsiteY21" fmla="*/ 3897519 h 6044597"/>
              <a:gd name="connsiteX22" fmla="*/ 1381094 w 9331817"/>
              <a:gd name="connsiteY22" fmla="*/ 3897519 h 6044597"/>
              <a:gd name="connsiteX23" fmla="*/ 1381094 w 9331817"/>
              <a:gd name="connsiteY23" fmla="*/ 4531884 h 6044597"/>
              <a:gd name="connsiteX24" fmla="*/ 112364 w 9331817"/>
              <a:gd name="connsiteY24" fmla="*/ 3263154 h 6044597"/>
              <a:gd name="connsiteX0" fmla="*/ 112364 w 9331817"/>
              <a:gd name="connsiteY0" fmla="*/ 3263154 h 6044597"/>
              <a:gd name="connsiteX1" fmla="*/ 13608 w 9331817"/>
              <a:gd name="connsiteY1" fmla="*/ 205124 h 6044597"/>
              <a:gd name="connsiteX2" fmla="*/ 1381094 w 9331817"/>
              <a:gd name="connsiteY2" fmla="*/ 2628789 h 6044597"/>
              <a:gd name="connsiteX3" fmla="*/ 4049999 w 9331817"/>
              <a:gd name="connsiteY3" fmla="*/ 2628789 h 6044597"/>
              <a:gd name="connsiteX4" fmla="*/ 4647604 w 9331817"/>
              <a:gd name="connsiteY4" fmla="*/ 620705 h 6044597"/>
              <a:gd name="connsiteX5" fmla="*/ 0 w 9331817"/>
              <a:gd name="connsiteY5" fmla="*/ 198996 h 6044597"/>
              <a:gd name="connsiteX6" fmla="*/ 4698760 w 9331817"/>
              <a:gd name="connsiteY6" fmla="*/ 6044597 h 6044597"/>
              <a:gd name="connsiteX7" fmla="*/ 9310465 w 9331817"/>
              <a:gd name="connsiteY7" fmla="*/ 9636 h 6044597"/>
              <a:gd name="connsiteX8" fmla="*/ 4629185 w 9331817"/>
              <a:gd name="connsiteY8" fmla="*/ 620703 h 6044597"/>
              <a:gd name="connsiteX9" fmla="*/ 5318729 w 9331817"/>
              <a:gd name="connsiteY9" fmla="*/ 2628789 h 6044597"/>
              <a:gd name="connsiteX10" fmla="*/ 7987634 w 9331817"/>
              <a:gd name="connsiteY10" fmla="*/ 2628789 h 6044597"/>
              <a:gd name="connsiteX11" fmla="*/ 9331817 w 9331817"/>
              <a:gd name="connsiteY11" fmla="*/ 0 h 6044597"/>
              <a:gd name="connsiteX12" fmla="*/ 9256364 w 9331817"/>
              <a:gd name="connsiteY12" fmla="*/ 3263154 h 6044597"/>
              <a:gd name="connsiteX13" fmla="*/ 7987634 w 9331817"/>
              <a:gd name="connsiteY13" fmla="*/ 4531884 h 6044597"/>
              <a:gd name="connsiteX14" fmla="*/ 7987634 w 9331817"/>
              <a:gd name="connsiteY14" fmla="*/ 3897519 h 6044597"/>
              <a:gd name="connsiteX15" fmla="*/ 5318729 w 9331817"/>
              <a:gd name="connsiteY15" fmla="*/ 3897519 h 6044597"/>
              <a:gd name="connsiteX16" fmla="*/ 5318729 w 9331817"/>
              <a:gd name="connsiteY16" fmla="*/ 4813824 h 6044597"/>
              <a:gd name="connsiteX17" fmla="*/ 7986846 w 9331817"/>
              <a:gd name="connsiteY17" fmla="*/ 4545810 h 6044597"/>
              <a:gd name="connsiteX18" fmla="*/ 4652833 w 9331817"/>
              <a:gd name="connsiteY18" fmla="*/ 3859617 h 6044597"/>
              <a:gd name="connsiteX19" fmla="*/ 1413413 w 9331817"/>
              <a:gd name="connsiteY19" fmla="*/ 4561576 h 6044597"/>
              <a:gd name="connsiteX20" fmla="*/ 4049999 w 9331817"/>
              <a:gd name="connsiteY20" fmla="*/ 4813824 h 6044597"/>
              <a:gd name="connsiteX21" fmla="*/ 4049999 w 9331817"/>
              <a:gd name="connsiteY21" fmla="*/ 3897519 h 6044597"/>
              <a:gd name="connsiteX22" fmla="*/ 1381094 w 9331817"/>
              <a:gd name="connsiteY22" fmla="*/ 3897519 h 6044597"/>
              <a:gd name="connsiteX23" fmla="*/ 1381094 w 9331817"/>
              <a:gd name="connsiteY23" fmla="*/ 4531884 h 6044597"/>
              <a:gd name="connsiteX24" fmla="*/ 112364 w 9331817"/>
              <a:gd name="connsiteY24" fmla="*/ 3263154 h 6044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31817" h="6044597">
                <a:moveTo>
                  <a:pt x="112364" y="3263154"/>
                </a:moveTo>
                <a:lnTo>
                  <a:pt x="13608" y="205124"/>
                </a:lnTo>
                <a:lnTo>
                  <a:pt x="1381094" y="2628789"/>
                </a:lnTo>
                <a:lnTo>
                  <a:pt x="4049999" y="2628789"/>
                </a:lnTo>
                <a:lnTo>
                  <a:pt x="4647604" y="620705"/>
                </a:lnTo>
                <a:lnTo>
                  <a:pt x="0" y="198996"/>
                </a:lnTo>
                <a:lnTo>
                  <a:pt x="4698760" y="6044597"/>
                </a:lnTo>
                <a:lnTo>
                  <a:pt x="9310465" y="9636"/>
                </a:lnTo>
                <a:lnTo>
                  <a:pt x="4629185" y="620703"/>
                </a:lnTo>
                <a:lnTo>
                  <a:pt x="5318729" y="2628789"/>
                </a:lnTo>
                <a:lnTo>
                  <a:pt x="7987634" y="2628789"/>
                </a:lnTo>
                <a:lnTo>
                  <a:pt x="9331817" y="0"/>
                </a:lnTo>
                <a:lnTo>
                  <a:pt x="9256364" y="3263154"/>
                </a:lnTo>
                <a:lnTo>
                  <a:pt x="7987634" y="4531884"/>
                </a:lnTo>
                <a:lnTo>
                  <a:pt x="7987634" y="3897519"/>
                </a:lnTo>
                <a:lnTo>
                  <a:pt x="5318729" y="3897519"/>
                </a:lnTo>
                <a:lnTo>
                  <a:pt x="5318729" y="4813824"/>
                </a:lnTo>
                <a:lnTo>
                  <a:pt x="7986846" y="4545810"/>
                </a:lnTo>
                <a:lnTo>
                  <a:pt x="4652833" y="3859617"/>
                </a:lnTo>
                <a:lnTo>
                  <a:pt x="1413413" y="4561576"/>
                </a:lnTo>
                <a:lnTo>
                  <a:pt x="4049999" y="4813824"/>
                </a:lnTo>
                <a:lnTo>
                  <a:pt x="4049999" y="3897519"/>
                </a:lnTo>
                <a:lnTo>
                  <a:pt x="1381094" y="3897519"/>
                </a:lnTo>
                <a:lnTo>
                  <a:pt x="1381094" y="4531884"/>
                </a:lnTo>
                <a:lnTo>
                  <a:pt x="112364" y="3263154"/>
                </a:lnTo>
                <a:close/>
              </a:path>
            </a:pathLst>
          </a:custGeom>
          <a:noFill/>
          <a:ln w="101600" cmpd="dbl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62942" y="1838191"/>
            <a:ext cx="3995226" cy="60511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Learning outcomes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25177" y="3813516"/>
            <a:ext cx="9073902" cy="2689412"/>
            <a:chOff x="1828800" y="4419600"/>
            <a:chExt cx="10210799" cy="3048000"/>
          </a:xfrm>
        </p:grpSpPr>
        <p:sp>
          <p:nvSpPr>
            <p:cNvPr id="4" name="Rectangle 3"/>
            <p:cNvSpPr/>
            <p:nvPr/>
          </p:nvSpPr>
          <p:spPr>
            <a:xfrm>
              <a:off x="1828800" y="4419600"/>
              <a:ext cx="10210799" cy="30480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86000" y="4648200"/>
              <a:ext cx="9372600" cy="25908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just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At the end of the lesson , 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the </a:t>
              </a: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ss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 </a:t>
              </a: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will be able 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to—</a:t>
              </a:r>
            </a:p>
            <a:p>
              <a:pPr algn="just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a) identify </a:t>
              </a: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interrogative &amp; imperative sentence</a:t>
              </a:r>
            </a:p>
            <a:p>
              <a:pPr algn="just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b) identify </a:t>
              </a: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their categories</a:t>
              </a:r>
            </a:p>
            <a:p>
              <a:pPr algn="just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c) identify </a:t>
              </a: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the structure of changing into passive</a:t>
              </a:r>
            </a:p>
            <a:p>
              <a:pPr algn="just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d) make </a:t>
              </a: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passive from active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.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515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2079" y="2084294"/>
            <a:ext cx="4807814" cy="1143000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atin typeface="Book Antiqua" pitchFamily="18" charset="0"/>
              </a:rPr>
              <a:t>Interrogative sentence is</a:t>
            </a:r>
          </a:p>
          <a:p>
            <a:pPr algn="ctr"/>
            <a:r>
              <a:rPr lang="en-US" b="1" dirty="0" smtClean="0">
                <a:latin typeface="Book Antiqua" pitchFamily="18" charset="0"/>
              </a:rPr>
              <a:t>divided into two categories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2708628" y="2006633"/>
            <a:ext cx="6907001" cy="1969855"/>
          </a:xfrm>
          <a:prstGeom prst="downArrowCallout">
            <a:avLst/>
          </a:prstGeom>
          <a:noFill/>
          <a:ln w="101600" cap="sq" cmpd="dbl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28" y="3862048"/>
            <a:ext cx="6907001" cy="1324675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218882" y="5416420"/>
            <a:ext cx="4672384" cy="875876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atin typeface="Book Antiqua" pitchFamily="18" charset="0"/>
              </a:rPr>
              <a:t>Yes/No question</a:t>
            </a:r>
          </a:p>
          <a:p>
            <a:pPr algn="ctr"/>
            <a:r>
              <a:rPr lang="en-US" b="1" dirty="0" smtClean="0">
                <a:latin typeface="Book Antiqua" pitchFamily="18" charset="0"/>
              </a:rPr>
              <a:t>Do you respect your mother?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3295" y="5386612"/>
            <a:ext cx="3724363" cy="799035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atin typeface="Book Antiqua" pitchFamily="18" charset="0"/>
              </a:rPr>
              <a:t>‘</a:t>
            </a:r>
            <a:r>
              <a:rPr lang="en-US" b="1" dirty="0" err="1" smtClean="0">
                <a:latin typeface="Book Antiqua" pitchFamily="18" charset="0"/>
              </a:rPr>
              <a:t>Wh</a:t>
            </a:r>
            <a:r>
              <a:rPr lang="en-US" b="1" dirty="0" smtClean="0">
                <a:latin typeface="Book Antiqua" pitchFamily="18" charset="0"/>
              </a:rPr>
              <a:t>’ question</a:t>
            </a:r>
          </a:p>
          <a:p>
            <a:pPr algn="ctr"/>
            <a:r>
              <a:rPr lang="en-US" b="1" dirty="0" smtClean="0">
                <a:latin typeface="Book Antiqua" pitchFamily="18" charset="0"/>
              </a:rPr>
              <a:t>What do you want?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0380" y="5244353"/>
            <a:ext cx="4926317" cy="1143000"/>
          </a:xfrm>
          <a:prstGeom prst="rect">
            <a:avLst/>
          </a:prstGeom>
          <a:noFill/>
          <a:ln w="101600" cap="sq" cmpd="dbl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65276" y="5244353"/>
            <a:ext cx="4788466" cy="1143000"/>
          </a:xfrm>
          <a:prstGeom prst="rect">
            <a:avLst/>
          </a:prstGeom>
          <a:noFill/>
          <a:ln w="101600" cap="sq" cmpd="dbl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38578" y="268941"/>
            <a:ext cx="2234618" cy="1613647"/>
          </a:xfrm>
          <a:prstGeom prst="rightArrow">
            <a:avLst/>
          </a:prstGeom>
          <a:ln w="152400" cmpd="dbl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r>
              <a:rPr lang="en-US" sz="3200" b="1" dirty="0">
                <a:latin typeface="Book Antiqua" pitchFamily="18" charset="0"/>
              </a:rPr>
              <a:t>Follow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708628" y="268941"/>
            <a:ext cx="0" cy="1479176"/>
          </a:xfrm>
          <a:prstGeom prst="line">
            <a:avLst/>
          </a:prstGeom>
          <a:ln w="190500" cmpd="tri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7206" y="268941"/>
            <a:ext cx="6116177" cy="672353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Do you follow your teachers?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7206" y="1008529"/>
            <a:ext cx="6116177" cy="672353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Who loves you most in the earth?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83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6" grpId="0"/>
      <p:bldP spid="7" grpId="0" animBg="1"/>
      <p:bldP spid="8" grpId="0" animBg="1"/>
      <p:bldP spid="9" grpId="0" animBg="1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767" y="1371600"/>
            <a:ext cx="11915627" cy="22635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Active		: Did Rahim break the glass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Active assertive	: Rahim broke the glass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Passive assertive	: The glass was broken by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Rahim.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Passive		: Was the glass broken by Rahim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767" y="403412"/>
            <a:ext cx="11915627" cy="806824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  <a:latin typeface="Book Antiqua" pitchFamily="18" charset="0"/>
              </a:rPr>
              <a:t>Voice change of Interrogative with ‘yes/no’ question.</a:t>
            </a:r>
            <a:endParaRPr lang="en-US" b="1" u="sng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766" y="4061012"/>
            <a:ext cx="11915627" cy="22635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Active		: Will he buy the book?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Active assertive	: He will buy the book.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Passive assertive	: The book will be bought by him.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Passive		: Will the book be bought by him?</a:t>
            </a:r>
          </a:p>
        </p:txBody>
      </p:sp>
    </p:spTree>
    <p:extLst>
      <p:ext uri="{BB962C8B-B14F-4D97-AF65-F5344CB8AC3E}">
        <p14:creationId xmlns:p14="http://schemas.microsoft.com/office/powerpoint/2010/main" val="23520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157" y="672353"/>
            <a:ext cx="3250353" cy="941294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Activities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8578" y="2218765"/>
            <a:ext cx="8870756" cy="302558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1. Do you say your prayer regularly?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2. Have you completed your homework?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3. Did you perform your job yesterday?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4. Does he follow his parents?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5. Had he made his lessons in the last class?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</TotalTime>
  <Words>841</Words>
  <Application>Microsoft Office PowerPoint</Application>
  <PresentationFormat>Custom</PresentationFormat>
  <Paragraphs>170</Paragraphs>
  <Slides>21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Hirendra sir</dc:creator>
  <cp:lastModifiedBy>Hirendra Debnath</cp:lastModifiedBy>
  <cp:revision>176</cp:revision>
  <dcterms:created xsi:type="dcterms:W3CDTF">2015-09-11T08:08:24Z</dcterms:created>
  <dcterms:modified xsi:type="dcterms:W3CDTF">2020-06-29T06:39:17Z</dcterms:modified>
</cp:coreProperties>
</file>