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76" r:id="rId9"/>
    <p:sldId id="275" r:id="rId10"/>
    <p:sldId id="259" r:id="rId11"/>
    <p:sldId id="260" r:id="rId12"/>
    <p:sldId id="282" r:id="rId13"/>
    <p:sldId id="283" r:id="rId14"/>
    <p:sldId id="284" r:id="rId15"/>
    <p:sldId id="285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3FAB0-708E-4C87-A859-191050EF07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97F419-EB41-42F9-A031-9A9855CB0853}" type="pres">
      <dgm:prSet presAssocID="{4613FAB0-708E-4C87-A859-191050EF07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7C94F0C-C0E8-4B06-A929-C0D65227B6F3}" type="presOf" srcId="{4613FAB0-708E-4C87-A859-191050EF0701}" destId="{9397F419-EB41-42F9-A031-9A9855CB085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00902C-3B4D-4D80-84AB-5FFAC72DC59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55B23-90FB-4435-B126-DDC185170AE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endParaRPr lang="en-US" sz="2800" dirty="0"/>
        </a:p>
      </dgm:t>
    </dgm:pt>
    <dgm:pt modelId="{15D75E64-000F-423E-BF2A-1DDC6DC83A17}" type="parTrans" cxnId="{1E55D7B1-3A47-4849-A460-89F8B3D8EB9E}">
      <dgm:prSet/>
      <dgm:spPr/>
      <dgm:t>
        <a:bodyPr/>
        <a:lstStyle/>
        <a:p>
          <a:endParaRPr lang="en-US"/>
        </a:p>
      </dgm:t>
    </dgm:pt>
    <dgm:pt modelId="{AE5E3557-BC10-415D-AD0F-DDA327A681B9}" type="sibTrans" cxnId="{1E55D7B1-3A47-4849-A460-89F8B3D8EB9E}">
      <dgm:prSet/>
      <dgm:spPr/>
      <dgm:t>
        <a:bodyPr/>
        <a:lstStyle/>
        <a:p>
          <a:endParaRPr lang="en-US"/>
        </a:p>
      </dgm:t>
    </dgm:pt>
    <dgm:pt modelId="{C8DC42C5-8772-416D-B17E-8FBFD394B3A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বিগত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হিসাবকাল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F1A7CD-764C-4D9E-8069-2AB4DA43B050}" type="parTrans" cxnId="{F1023BEC-5F7D-41AE-BB2A-EF90F42B4387}">
      <dgm:prSet/>
      <dgm:spPr/>
      <dgm:t>
        <a:bodyPr/>
        <a:lstStyle/>
        <a:p>
          <a:endParaRPr lang="en-US"/>
        </a:p>
      </dgm:t>
    </dgm:pt>
    <dgm:pt modelId="{6F2E5BA5-B71B-4A07-A006-5B7E346352C7}" type="sibTrans" cxnId="{F1023BEC-5F7D-41AE-BB2A-EF90F42B4387}">
      <dgm:prSet/>
      <dgm:spPr/>
      <dgm:t>
        <a:bodyPr/>
        <a:lstStyle/>
        <a:p>
          <a:endParaRPr lang="en-US"/>
        </a:p>
      </dgm:t>
    </dgm:pt>
    <dgm:pt modelId="{FEE5D449-0CEB-46F4-AF30-B91C60B480E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শুধু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হিসাবকালের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অংশটুকুই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94758E-C824-4638-A398-A5126D2304CD}" type="parTrans" cxnId="{59403F0D-40E3-4544-ADBA-01E816762DC5}">
      <dgm:prSet/>
      <dgm:spPr/>
      <dgm:t>
        <a:bodyPr/>
        <a:lstStyle/>
        <a:p>
          <a:endParaRPr lang="en-US"/>
        </a:p>
      </dgm:t>
    </dgm:pt>
    <dgm:pt modelId="{B7DBD057-1CD6-42B5-8C2D-D06A02D71A58}" type="sibTrans" cxnId="{59403F0D-40E3-4544-ADBA-01E816762DC5}">
      <dgm:prSet/>
      <dgm:spPr/>
      <dgm:t>
        <a:bodyPr/>
        <a:lstStyle/>
        <a:p>
          <a:endParaRPr lang="en-US"/>
        </a:p>
      </dgm:t>
    </dgm:pt>
    <dgm:pt modelId="{E2F46952-4B30-4705-B3C4-F067D342F312}" type="pres">
      <dgm:prSet presAssocID="{1700902C-3B4D-4D80-84AB-5FFAC72DC5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924A3-0083-4127-A1F6-790BED7E2534}" type="pres">
      <dgm:prSet presAssocID="{75355B23-90FB-4435-B126-DDC185170AE4}" presName="composite" presStyleCnt="0"/>
      <dgm:spPr/>
    </dgm:pt>
    <dgm:pt modelId="{E8E262E2-FCA0-48FB-8BA7-1DABA2BDDBD9}" type="pres">
      <dgm:prSet presAssocID="{75355B23-90FB-4435-B126-DDC185170AE4}" presName="parentText" presStyleLbl="alignNode1" presStyleIdx="0" presStyleCnt="1" custScaleX="149393" custScaleY="137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74CB7-DE39-4E7D-8201-489E7BE4095C}" type="pres">
      <dgm:prSet presAssocID="{75355B23-90FB-4435-B126-DDC185170AE4}" presName="descendantText" presStyleLbl="alignAcc1" presStyleIdx="0" presStyleCnt="1" custScaleY="157198" custLinFactNeighborX="4706" custLinFactNeighborY="17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4CDA41-FEBF-4882-B6D0-D2E5F195E1C0}" type="presOf" srcId="{1700902C-3B4D-4D80-84AB-5FFAC72DC596}" destId="{E2F46952-4B30-4705-B3C4-F067D342F312}" srcOrd="0" destOrd="0" presId="urn:microsoft.com/office/officeart/2005/8/layout/chevron2"/>
    <dgm:cxn modelId="{C55AD7AC-8D36-4932-B0A3-358F4D2EA5C2}" type="presOf" srcId="{75355B23-90FB-4435-B126-DDC185170AE4}" destId="{E8E262E2-FCA0-48FB-8BA7-1DABA2BDDBD9}" srcOrd="0" destOrd="0" presId="urn:microsoft.com/office/officeart/2005/8/layout/chevron2"/>
    <dgm:cxn modelId="{9352C9F5-B37D-4B93-BC52-5B7875DA0B51}" type="presOf" srcId="{C8DC42C5-8772-416D-B17E-8FBFD394B3A4}" destId="{06A74CB7-DE39-4E7D-8201-489E7BE4095C}" srcOrd="0" destOrd="0" presId="urn:microsoft.com/office/officeart/2005/8/layout/chevron2"/>
    <dgm:cxn modelId="{F1023BEC-5F7D-41AE-BB2A-EF90F42B4387}" srcId="{75355B23-90FB-4435-B126-DDC185170AE4}" destId="{C8DC42C5-8772-416D-B17E-8FBFD394B3A4}" srcOrd="0" destOrd="0" parTransId="{8DF1A7CD-764C-4D9E-8069-2AB4DA43B050}" sibTransId="{6F2E5BA5-B71B-4A07-A006-5B7E346352C7}"/>
    <dgm:cxn modelId="{A34653F3-AD0B-4DC2-82F9-DBCF16232AD2}" type="presOf" srcId="{FEE5D449-0CEB-46F4-AF30-B91C60B480E8}" destId="{06A74CB7-DE39-4E7D-8201-489E7BE4095C}" srcOrd="0" destOrd="1" presId="urn:microsoft.com/office/officeart/2005/8/layout/chevron2"/>
    <dgm:cxn modelId="{1E55D7B1-3A47-4849-A460-89F8B3D8EB9E}" srcId="{1700902C-3B4D-4D80-84AB-5FFAC72DC596}" destId="{75355B23-90FB-4435-B126-DDC185170AE4}" srcOrd="0" destOrd="0" parTransId="{15D75E64-000F-423E-BF2A-1DDC6DC83A17}" sibTransId="{AE5E3557-BC10-415D-AD0F-DDA327A681B9}"/>
    <dgm:cxn modelId="{59403F0D-40E3-4544-ADBA-01E816762DC5}" srcId="{75355B23-90FB-4435-B126-DDC185170AE4}" destId="{FEE5D449-0CEB-46F4-AF30-B91C60B480E8}" srcOrd="1" destOrd="0" parTransId="{3D94758E-C824-4638-A398-A5126D2304CD}" sibTransId="{B7DBD057-1CD6-42B5-8C2D-D06A02D71A58}"/>
    <dgm:cxn modelId="{3372EDC6-C6D1-4534-93CD-1C8E53802758}" type="presParOf" srcId="{E2F46952-4B30-4705-B3C4-F067D342F312}" destId="{13D924A3-0083-4127-A1F6-790BED7E2534}" srcOrd="0" destOrd="0" presId="urn:microsoft.com/office/officeart/2005/8/layout/chevron2"/>
    <dgm:cxn modelId="{F7EF1459-1B87-4FDA-8B82-726192884496}" type="presParOf" srcId="{13D924A3-0083-4127-A1F6-790BED7E2534}" destId="{E8E262E2-FCA0-48FB-8BA7-1DABA2BDDBD9}" srcOrd="0" destOrd="0" presId="urn:microsoft.com/office/officeart/2005/8/layout/chevron2"/>
    <dgm:cxn modelId="{9C62E5C0-3F7E-4B0B-AAD1-3E5DF074E9E3}" type="presParOf" srcId="{13D924A3-0083-4127-A1F6-790BED7E2534}" destId="{06A74CB7-DE39-4E7D-8201-489E7BE409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00902C-3B4D-4D80-84AB-5FFAC72DC59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55B23-90FB-4435-B126-DDC185170AE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বিলম্বিত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endParaRPr lang="en-US" sz="2800" dirty="0"/>
        </a:p>
      </dgm:t>
    </dgm:pt>
    <dgm:pt modelId="{15D75E64-000F-423E-BF2A-1DDC6DC83A17}" type="parTrans" cxnId="{1E55D7B1-3A47-4849-A460-89F8B3D8EB9E}">
      <dgm:prSet/>
      <dgm:spPr/>
      <dgm:t>
        <a:bodyPr/>
        <a:lstStyle/>
        <a:p>
          <a:endParaRPr lang="en-US"/>
        </a:p>
      </dgm:t>
    </dgm:pt>
    <dgm:pt modelId="{AE5E3557-BC10-415D-AD0F-DDA327A681B9}" type="sibTrans" cxnId="{1E55D7B1-3A47-4849-A460-89F8B3D8EB9E}">
      <dgm:prSet/>
      <dgm:spPr/>
      <dgm:t>
        <a:bodyPr/>
        <a:lstStyle/>
        <a:p>
          <a:endParaRPr lang="en-US"/>
        </a:p>
      </dgm:t>
    </dgm:pt>
    <dgm:pt modelId="{C8DC42C5-8772-416D-B17E-8FBFD394B3A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সত্ত্বেও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সীমাবদ্ধ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একাধিক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বছরসমূহে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বিলম্বিত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F1A7CD-764C-4D9E-8069-2AB4DA43B050}" type="parTrans" cxnId="{F1023BEC-5F7D-41AE-BB2A-EF90F42B4387}">
      <dgm:prSet/>
      <dgm:spPr/>
      <dgm:t>
        <a:bodyPr/>
        <a:lstStyle/>
        <a:p>
          <a:endParaRPr lang="en-US"/>
        </a:p>
      </dgm:t>
    </dgm:pt>
    <dgm:pt modelId="{6F2E5BA5-B71B-4A07-A006-5B7E346352C7}" type="sibTrans" cxnId="{F1023BEC-5F7D-41AE-BB2A-EF90F42B4387}">
      <dgm:prSet/>
      <dgm:spPr/>
      <dgm:t>
        <a:bodyPr/>
        <a:lstStyle/>
        <a:p>
          <a:endParaRPr lang="en-US"/>
        </a:p>
      </dgm:t>
    </dgm:pt>
    <dgm:pt modelId="{E2F46952-4B30-4705-B3C4-F067D342F312}" type="pres">
      <dgm:prSet presAssocID="{1700902C-3B4D-4D80-84AB-5FFAC72DC5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924A3-0083-4127-A1F6-790BED7E2534}" type="pres">
      <dgm:prSet presAssocID="{75355B23-90FB-4435-B126-DDC185170AE4}" presName="composite" presStyleCnt="0"/>
      <dgm:spPr/>
    </dgm:pt>
    <dgm:pt modelId="{E8E262E2-FCA0-48FB-8BA7-1DABA2BDDBD9}" type="pres">
      <dgm:prSet presAssocID="{75355B23-90FB-4435-B126-DDC185170AE4}" presName="parentText" presStyleLbl="alignNode1" presStyleIdx="0" presStyleCnt="1" custScaleX="149393" custScaleY="137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74CB7-DE39-4E7D-8201-489E7BE4095C}" type="pres">
      <dgm:prSet presAssocID="{75355B23-90FB-4435-B126-DDC185170AE4}" presName="descendantText" presStyleLbl="alignAcc1" presStyleIdx="0" presStyleCnt="1" custScaleY="157198" custLinFactNeighborX="4706" custLinFactNeighborY="17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D9810-643C-4DBF-AF04-4913BABA6AE9}" type="presOf" srcId="{C8DC42C5-8772-416D-B17E-8FBFD394B3A4}" destId="{06A74CB7-DE39-4E7D-8201-489E7BE4095C}" srcOrd="0" destOrd="0" presId="urn:microsoft.com/office/officeart/2005/8/layout/chevron2"/>
    <dgm:cxn modelId="{FDEAFB58-3888-4418-ACC7-B14762B395A2}" type="presOf" srcId="{75355B23-90FB-4435-B126-DDC185170AE4}" destId="{E8E262E2-FCA0-48FB-8BA7-1DABA2BDDBD9}" srcOrd="0" destOrd="0" presId="urn:microsoft.com/office/officeart/2005/8/layout/chevron2"/>
    <dgm:cxn modelId="{F1023BEC-5F7D-41AE-BB2A-EF90F42B4387}" srcId="{75355B23-90FB-4435-B126-DDC185170AE4}" destId="{C8DC42C5-8772-416D-B17E-8FBFD394B3A4}" srcOrd="0" destOrd="0" parTransId="{8DF1A7CD-764C-4D9E-8069-2AB4DA43B050}" sibTransId="{6F2E5BA5-B71B-4A07-A006-5B7E346352C7}"/>
    <dgm:cxn modelId="{1B848523-AAC8-4A85-BC4E-27E786C6B678}" type="presOf" srcId="{1700902C-3B4D-4D80-84AB-5FFAC72DC596}" destId="{E2F46952-4B30-4705-B3C4-F067D342F312}" srcOrd="0" destOrd="0" presId="urn:microsoft.com/office/officeart/2005/8/layout/chevron2"/>
    <dgm:cxn modelId="{1E55D7B1-3A47-4849-A460-89F8B3D8EB9E}" srcId="{1700902C-3B4D-4D80-84AB-5FFAC72DC596}" destId="{75355B23-90FB-4435-B126-DDC185170AE4}" srcOrd="0" destOrd="0" parTransId="{15D75E64-000F-423E-BF2A-1DDC6DC83A17}" sibTransId="{AE5E3557-BC10-415D-AD0F-DDA327A681B9}"/>
    <dgm:cxn modelId="{DB2F56BA-3621-4057-9D6C-E1E82A7B3009}" type="presParOf" srcId="{E2F46952-4B30-4705-B3C4-F067D342F312}" destId="{13D924A3-0083-4127-A1F6-790BED7E2534}" srcOrd="0" destOrd="0" presId="urn:microsoft.com/office/officeart/2005/8/layout/chevron2"/>
    <dgm:cxn modelId="{3369987D-ED77-458B-BE08-3389CCF4B930}" type="presParOf" srcId="{13D924A3-0083-4127-A1F6-790BED7E2534}" destId="{E8E262E2-FCA0-48FB-8BA7-1DABA2BDDBD9}" srcOrd="0" destOrd="0" presId="urn:microsoft.com/office/officeart/2005/8/layout/chevron2"/>
    <dgm:cxn modelId="{A63CC99F-D3C0-45AD-8F97-11EC503C0C98}" type="presParOf" srcId="{13D924A3-0083-4127-A1F6-790BED7E2534}" destId="{06A74CB7-DE39-4E7D-8201-489E7BE409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9FF4A-643F-4179-A490-B2CFA2B57BF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7BF034E-A94B-469D-BCDE-C18D9125BCF7}" type="pres">
      <dgm:prSet presAssocID="{9159FF4A-643F-4179-A490-B2CFA2B57BFB}" presName="diagram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3461435-D953-4EFD-AAD9-D991071CD323}" type="presOf" srcId="{9159FF4A-643F-4179-A490-B2CFA2B57BFB}" destId="{47BF034E-A94B-469D-BCDE-C18D9125BCF7}" srcOrd="0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5A3D9F-9D91-4E67-871F-2816C493C4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E99A8E9-4215-475A-933F-8CA4844BE2E0}" type="pres">
      <dgm:prSet presAssocID="{D55A3D9F-9D91-4E67-871F-2816C493C402}" presName="linearFlow" presStyleCnt="0">
        <dgm:presLayoutVars>
          <dgm:dir/>
          <dgm:resizeHandles val="exact"/>
        </dgm:presLayoutVars>
      </dgm:prSet>
      <dgm:spPr/>
    </dgm:pt>
  </dgm:ptLst>
  <dgm:cxnLst>
    <dgm:cxn modelId="{1703DBF6-7A14-4316-AE75-EAE3A3E3ADAD}" type="presOf" srcId="{D55A3D9F-9D91-4E67-871F-2816C493C402}" destId="{CE99A8E9-4215-475A-933F-8CA4844BE2E0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6C87F-F2AB-4533-B83E-E3ADA0CD300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5ACFD-0542-4738-A147-4027A40437CD}">
      <dgm:prSet phldrT="[Text]"/>
      <dgm:spPr/>
      <dgm:t>
        <a:bodyPr/>
        <a:lstStyle/>
        <a:p>
          <a:r>
            <a:rPr lang="en-US" dirty="0" err="1" smtClean="0"/>
            <a:t>লেনদেন</a:t>
          </a:r>
          <a:endParaRPr lang="en-US" dirty="0"/>
        </a:p>
      </dgm:t>
    </dgm:pt>
    <dgm:pt modelId="{18BCB413-57CC-47D5-A3A9-35EAE7EEA4A7}" type="parTrans" cxnId="{CCEB4B74-D4B8-4D5B-9D94-F78165AC2D00}">
      <dgm:prSet/>
      <dgm:spPr/>
      <dgm:t>
        <a:bodyPr/>
        <a:lstStyle/>
        <a:p>
          <a:endParaRPr lang="en-US"/>
        </a:p>
      </dgm:t>
    </dgm:pt>
    <dgm:pt modelId="{B5C75BC2-9887-4AFB-ABBA-FFAE5C092461}" type="sibTrans" cxnId="{CCEB4B74-D4B8-4D5B-9D94-F78165AC2D00}">
      <dgm:prSet/>
      <dgm:spPr/>
      <dgm:t>
        <a:bodyPr/>
        <a:lstStyle/>
        <a:p>
          <a:endParaRPr lang="en-US"/>
        </a:p>
      </dgm:t>
    </dgm:pt>
    <dgm:pt modelId="{FD3F6492-4573-4921-938E-03FB0B7C3305}">
      <dgm:prSet phldrT="[Text]"/>
      <dgm:spPr/>
      <dgm:t>
        <a:bodyPr/>
        <a:lstStyle/>
        <a:p>
          <a:r>
            <a:rPr lang="en-US" dirty="0" err="1" smtClean="0"/>
            <a:t>মূলধন</a:t>
          </a:r>
          <a:r>
            <a:rPr lang="en-US" dirty="0" smtClean="0"/>
            <a:t> </a:t>
          </a:r>
          <a:r>
            <a:rPr lang="en-US" dirty="0" err="1" smtClean="0"/>
            <a:t>জাতীয়</a:t>
          </a:r>
          <a:r>
            <a:rPr lang="en-US" dirty="0" smtClean="0"/>
            <a:t> </a:t>
          </a:r>
          <a:endParaRPr lang="en-US" dirty="0"/>
        </a:p>
      </dgm:t>
    </dgm:pt>
    <dgm:pt modelId="{8F254DD7-6365-45D8-87A9-0E97A478E37D}" type="parTrans" cxnId="{4215C8C6-F400-45CE-942E-24CE0130C859}">
      <dgm:prSet/>
      <dgm:spPr/>
      <dgm:t>
        <a:bodyPr/>
        <a:lstStyle/>
        <a:p>
          <a:endParaRPr lang="en-US"/>
        </a:p>
      </dgm:t>
    </dgm:pt>
    <dgm:pt modelId="{3B30C39D-34A7-4BEC-B5D1-78F098984ABB}" type="sibTrans" cxnId="{4215C8C6-F400-45CE-942E-24CE0130C859}">
      <dgm:prSet/>
      <dgm:spPr/>
      <dgm:t>
        <a:bodyPr/>
        <a:lstStyle/>
        <a:p>
          <a:endParaRPr lang="en-US"/>
        </a:p>
      </dgm:t>
    </dgm:pt>
    <dgm:pt modelId="{2A0352D8-9FBE-4DD9-895D-04CE23F11DEC}">
      <dgm:prSet phldrT="[Text]"/>
      <dgm:spPr/>
      <dgm:t>
        <a:bodyPr/>
        <a:lstStyle/>
        <a:p>
          <a:r>
            <a:rPr lang="en-US" dirty="0" err="1" smtClean="0"/>
            <a:t>প্রাপ্তি</a:t>
          </a:r>
          <a:r>
            <a:rPr lang="en-US" dirty="0" smtClean="0"/>
            <a:t>/</a:t>
          </a:r>
          <a:r>
            <a:rPr lang="en-US" dirty="0" err="1" smtClean="0"/>
            <a:t>আয়</a:t>
          </a:r>
          <a:endParaRPr lang="en-US" dirty="0"/>
        </a:p>
      </dgm:t>
    </dgm:pt>
    <dgm:pt modelId="{F6EFC342-777A-4FE5-8447-5909E94BFE9F}" type="parTrans" cxnId="{6C10200E-D62B-4F15-A7F8-313D8A29A512}">
      <dgm:prSet/>
      <dgm:spPr/>
      <dgm:t>
        <a:bodyPr/>
        <a:lstStyle/>
        <a:p>
          <a:endParaRPr lang="en-US"/>
        </a:p>
      </dgm:t>
    </dgm:pt>
    <dgm:pt modelId="{B19E6811-AB19-4076-8735-6CA676342352}" type="sibTrans" cxnId="{6C10200E-D62B-4F15-A7F8-313D8A29A512}">
      <dgm:prSet/>
      <dgm:spPr/>
      <dgm:t>
        <a:bodyPr/>
        <a:lstStyle/>
        <a:p>
          <a:endParaRPr lang="en-US"/>
        </a:p>
      </dgm:t>
    </dgm:pt>
    <dgm:pt modelId="{A4DA8B36-2D98-47CA-A68E-A1EC97A9CB2E}">
      <dgm:prSet phldrT="[Text]"/>
      <dgm:spPr/>
      <dgm:t>
        <a:bodyPr/>
        <a:lstStyle/>
        <a:p>
          <a:r>
            <a:rPr lang="en-US" dirty="0" err="1" smtClean="0"/>
            <a:t>ব্যয়</a:t>
          </a:r>
          <a:endParaRPr lang="en-US" dirty="0"/>
        </a:p>
      </dgm:t>
    </dgm:pt>
    <dgm:pt modelId="{3E7A826A-7D7E-4574-BB68-34EFFCC3E06F}" type="parTrans" cxnId="{2A93497D-4075-4D06-B2B7-657FAF23FC86}">
      <dgm:prSet/>
      <dgm:spPr/>
      <dgm:t>
        <a:bodyPr/>
        <a:lstStyle/>
        <a:p>
          <a:endParaRPr lang="en-US"/>
        </a:p>
      </dgm:t>
    </dgm:pt>
    <dgm:pt modelId="{C847B02E-BCAA-4868-8F74-A48756E3BE9C}" type="sibTrans" cxnId="{2A93497D-4075-4D06-B2B7-657FAF23FC86}">
      <dgm:prSet/>
      <dgm:spPr/>
      <dgm:t>
        <a:bodyPr/>
        <a:lstStyle/>
        <a:p>
          <a:endParaRPr lang="en-US"/>
        </a:p>
      </dgm:t>
    </dgm:pt>
    <dgm:pt modelId="{92912A24-E63D-482D-8CD4-1BED0591DB09}">
      <dgm:prSet phldrT="[Text]"/>
      <dgm:spPr/>
      <dgm:t>
        <a:bodyPr/>
        <a:lstStyle/>
        <a:p>
          <a:r>
            <a:rPr lang="en-US" dirty="0" err="1" smtClean="0"/>
            <a:t>মুনাফা</a:t>
          </a:r>
          <a:r>
            <a:rPr lang="en-US" dirty="0" smtClean="0"/>
            <a:t> </a:t>
          </a:r>
          <a:r>
            <a:rPr lang="en-US" dirty="0" err="1" smtClean="0"/>
            <a:t>জাতীয়</a:t>
          </a:r>
          <a:r>
            <a:rPr lang="en-US" dirty="0" smtClean="0"/>
            <a:t> </a:t>
          </a:r>
          <a:endParaRPr lang="en-US" dirty="0"/>
        </a:p>
      </dgm:t>
    </dgm:pt>
    <dgm:pt modelId="{9FA783E5-DF1C-445C-A8C5-419EA72D457D}" type="parTrans" cxnId="{FA17DA20-C60D-4F5A-B426-D3272109F446}">
      <dgm:prSet/>
      <dgm:spPr/>
      <dgm:t>
        <a:bodyPr/>
        <a:lstStyle/>
        <a:p>
          <a:endParaRPr lang="en-US"/>
        </a:p>
      </dgm:t>
    </dgm:pt>
    <dgm:pt modelId="{6DB19A61-1AC7-49F1-A378-DDCA2CD83BCF}" type="sibTrans" cxnId="{FA17DA20-C60D-4F5A-B426-D3272109F446}">
      <dgm:prSet/>
      <dgm:spPr/>
      <dgm:t>
        <a:bodyPr/>
        <a:lstStyle/>
        <a:p>
          <a:endParaRPr lang="en-US"/>
        </a:p>
      </dgm:t>
    </dgm:pt>
    <dgm:pt modelId="{740920D6-DF42-44E2-A97A-F57899ABC3F1}">
      <dgm:prSet phldrT="[Text]"/>
      <dgm:spPr/>
      <dgm:t>
        <a:bodyPr/>
        <a:lstStyle/>
        <a:p>
          <a:r>
            <a:rPr lang="en-US" dirty="0" err="1" smtClean="0"/>
            <a:t>প্রাপ্তি</a:t>
          </a:r>
          <a:r>
            <a:rPr lang="en-US" dirty="0" smtClean="0"/>
            <a:t>/</a:t>
          </a:r>
          <a:r>
            <a:rPr lang="en-US" dirty="0" err="1" smtClean="0"/>
            <a:t>আয়</a:t>
          </a:r>
          <a:endParaRPr lang="en-US" dirty="0"/>
        </a:p>
      </dgm:t>
    </dgm:pt>
    <dgm:pt modelId="{AD3FE288-CB71-415B-92F1-DC88E454D0CF}" type="parTrans" cxnId="{8B33B197-B48B-4E5E-9D73-461B445F593F}">
      <dgm:prSet/>
      <dgm:spPr/>
      <dgm:t>
        <a:bodyPr/>
        <a:lstStyle/>
        <a:p>
          <a:endParaRPr lang="en-US"/>
        </a:p>
      </dgm:t>
    </dgm:pt>
    <dgm:pt modelId="{9708BAE8-F74D-44D4-9289-58A534896B74}" type="sibTrans" cxnId="{8B33B197-B48B-4E5E-9D73-461B445F593F}">
      <dgm:prSet/>
      <dgm:spPr/>
      <dgm:t>
        <a:bodyPr/>
        <a:lstStyle/>
        <a:p>
          <a:endParaRPr lang="en-US"/>
        </a:p>
      </dgm:t>
    </dgm:pt>
    <dgm:pt modelId="{AE997DE5-6FC0-4BB0-832E-37AAF110A92E}">
      <dgm:prSet/>
      <dgm:spPr/>
      <dgm:t>
        <a:bodyPr/>
        <a:lstStyle/>
        <a:p>
          <a:r>
            <a:rPr lang="en-US" dirty="0" err="1" smtClean="0"/>
            <a:t>প্রদান</a:t>
          </a:r>
          <a:r>
            <a:rPr lang="en-US" dirty="0" smtClean="0"/>
            <a:t>/</a:t>
          </a:r>
          <a:r>
            <a:rPr lang="en-US" dirty="0" err="1" smtClean="0"/>
            <a:t>ব্যয়</a:t>
          </a:r>
          <a:endParaRPr lang="en-US" dirty="0"/>
        </a:p>
      </dgm:t>
    </dgm:pt>
    <dgm:pt modelId="{9E9807C9-BB4B-44E1-9A6D-5FE544426C7C}" type="parTrans" cxnId="{83C6B1ED-0F68-4319-906E-1D0EEAE9C2CA}">
      <dgm:prSet/>
      <dgm:spPr/>
      <dgm:t>
        <a:bodyPr/>
        <a:lstStyle/>
        <a:p>
          <a:endParaRPr lang="en-US"/>
        </a:p>
      </dgm:t>
    </dgm:pt>
    <dgm:pt modelId="{FFAB9384-ED53-4FE7-BD99-55B39F9F3B21}" type="sibTrans" cxnId="{83C6B1ED-0F68-4319-906E-1D0EEAE9C2CA}">
      <dgm:prSet/>
      <dgm:spPr/>
      <dgm:t>
        <a:bodyPr/>
        <a:lstStyle/>
        <a:p>
          <a:endParaRPr lang="en-US"/>
        </a:p>
      </dgm:t>
    </dgm:pt>
    <dgm:pt modelId="{3536AC5B-D774-4E5C-89A5-D0008314E02A}" type="pres">
      <dgm:prSet presAssocID="{CDE6C87F-F2AB-4533-B83E-E3ADA0CD30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AFABF3-984F-4865-92C8-B9DA08458AA3}" type="pres">
      <dgm:prSet presAssocID="{1505ACFD-0542-4738-A147-4027A40437CD}" presName="root1" presStyleCnt="0"/>
      <dgm:spPr/>
    </dgm:pt>
    <dgm:pt modelId="{D46612C3-6055-4529-9A3A-10259F354D30}" type="pres">
      <dgm:prSet presAssocID="{1505ACFD-0542-4738-A147-4027A40437CD}" presName="LevelOneTextNode" presStyleLbl="node0" presStyleIdx="0" presStyleCnt="2" custLinFactNeighborY="-54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C2091-2284-460B-B296-82C7B0E18267}" type="pres">
      <dgm:prSet presAssocID="{1505ACFD-0542-4738-A147-4027A40437CD}" presName="level2hierChild" presStyleCnt="0"/>
      <dgm:spPr/>
    </dgm:pt>
    <dgm:pt modelId="{005EB7A1-377B-495F-9407-1BB79F7FB3E8}" type="pres">
      <dgm:prSet presAssocID="{8F254DD7-6365-45D8-87A9-0E97A478E37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6779632-07BE-4D2F-9E2A-8D723A1C8CE5}" type="pres">
      <dgm:prSet presAssocID="{8F254DD7-6365-45D8-87A9-0E97A478E37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4EE76F8-8EFF-4C62-A1C9-61669EF70201}" type="pres">
      <dgm:prSet presAssocID="{FD3F6492-4573-4921-938E-03FB0B7C3305}" presName="root2" presStyleCnt="0"/>
      <dgm:spPr/>
    </dgm:pt>
    <dgm:pt modelId="{F3563B02-53DC-491B-953E-34ECC3435159}" type="pres">
      <dgm:prSet presAssocID="{FD3F6492-4573-4921-938E-03FB0B7C3305}" presName="LevelTwoTextNode" presStyleLbl="node2" presStyleIdx="0" presStyleCnt="2" custLinFactNeighborY="-54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B0883F-4B0A-425B-93FA-4F83FE297B58}" type="pres">
      <dgm:prSet presAssocID="{FD3F6492-4573-4921-938E-03FB0B7C3305}" presName="level3hierChild" presStyleCnt="0"/>
      <dgm:spPr/>
    </dgm:pt>
    <dgm:pt modelId="{87830549-B576-42C8-B509-22223556E7AB}" type="pres">
      <dgm:prSet presAssocID="{F6EFC342-777A-4FE5-8447-5909E94BFE9F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E61F3BD5-3733-4CD0-803F-7865E88DD4F9}" type="pres">
      <dgm:prSet presAssocID="{F6EFC342-777A-4FE5-8447-5909E94BFE9F}" presName="connTx" presStyleLbl="parChTrans1D3" presStyleIdx="0" presStyleCnt="3"/>
      <dgm:spPr/>
      <dgm:t>
        <a:bodyPr/>
        <a:lstStyle/>
        <a:p>
          <a:endParaRPr lang="en-US"/>
        </a:p>
      </dgm:t>
    </dgm:pt>
    <dgm:pt modelId="{8A15405D-D2F9-41A6-BEAE-2E85FFC7339C}" type="pres">
      <dgm:prSet presAssocID="{2A0352D8-9FBE-4DD9-895D-04CE23F11DEC}" presName="root2" presStyleCnt="0"/>
      <dgm:spPr/>
    </dgm:pt>
    <dgm:pt modelId="{961A520E-A172-4D33-AD2F-F8CF3689005B}" type="pres">
      <dgm:prSet presAssocID="{2A0352D8-9FBE-4DD9-895D-04CE23F11DEC}" presName="LevelTwoTextNode" presStyleLbl="node3" presStyleIdx="0" presStyleCnt="3" custLinFactNeighborY="-54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4A962-036D-4902-8EE9-16EA64462F60}" type="pres">
      <dgm:prSet presAssocID="{2A0352D8-9FBE-4DD9-895D-04CE23F11DEC}" presName="level3hierChild" presStyleCnt="0"/>
      <dgm:spPr/>
    </dgm:pt>
    <dgm:pt modelId="{2D6ECEFA-0D4C-4F98-881C-27F2C32D8925}" type="pres">
      <dgm:prSet presAssocID="{3E7A826A-7D7E-4574-BB68-34EFFCC3E06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685E8F9-3480-41C4-9893-CDCB40DD927C}" type="pres">
      <dgm:prSet presAssocID="{3E7A826A-7D7E-4574-BB68-34EFFCC3E06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DEDD9987-D032-4288-B577-411EF96520CE}" type="pres">
      <dgm:prSet presAssocID="{A4DA8B36-2D98-47CA-A68E-A1EC97A9CB2E}" presName="root2" presStyleCnt="0"/>
      <dgm:spPr/>
    </dgm:pt>
    <dgm:pt modelId="{E3A2C203-F2C6-4412-AEBB-427947213EDA}" type="pres">
      <dgm:prSet presAssocID="{A4DA8B36-2D98-47CA-A68E-A1EC97A9CB2E}" presName="LevelTwoTextNode" presStyleLbl="node3" presStyleIdx="1" presStyleCnt="3" custLinFactNeighborY="-54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81EC36-166B-4070-B721-5ED6CB7CC4EB}" type="pres">
      <dgm:prSet presAssocID="{A4DA8B36-2D98-47CA-A68E-A1EC97A9CB2E}" presName="level3hierChild" presStyleCnt="0"/>
      <dgm:spPr/>
    </dgm:pt>
    <dgm:pt modelId="{2914A1DF-5D23-45F2-B9A2-B19DC3AD497B}" type="pres">
      <dgm:prSet presAssocID="{9FA783E5-DF1C-445C-A8C5-419EA72D457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45A7B9F-D204-4364-9649-E4D6DE2C8E2B}" type="pres">
      <dgm:prSet presAssocID="{9FA783E5-DF1C-445C-A8C5-419EA72D457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238A6E2-5AAB-476F-AC8B-0138AF9AE93A}" type="pres">
      <dgm:prSet presAssocID="{92912A24-E63D-482D-8CD4-1BED0591DB09}" presName="root2" presStyleCnt="0"/>
      <dgm:spPr/>
    </dgm:pt>
    <dgm:pt modelId="{F2B750DF-0BBD-42BA-961D-731FBB17E32E}" type="pres">
      <dgm:prSet presAssocID="{92912A24-E63D-482D-8CD4-1BED0591DB09}" presName="LevelTwoTextNode" presStyleLbl="node2" presStyleIdx="1" presStyleCnt="2" custLinFactNeighborX="4214" custLinFactNeighborY="-84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6C705-484A-4139-9CF3-5DD4CD0870FF}" type="pres">
      <dgm:prSet presAssocID="{92912A24-E63D-482D-8CD4-1BED0591DB09}" presName="level3hierChild" presStyleCnt="0"/>
      <dgm:spPr/>
    </dgm:pt>
    <dgm:pt modelId="{DA50D68D-E5BD-4EC4-BBA8-E25892C4BD44}" type="pres">
      <dgm:prSet presAssocID="{AD3FE288-CB71-415B-92F1-DC88E454D0CF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219E7AB-89AC-48F3-935A-BE3B5845E852}" type="pres">
      <dgm:prSet presAssocID="{AD3FE288-CB71-415B-92F1-DC88E454D0CF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2948368-3581-4B33-AA99-74F75554E849}" type="pres">
      <dgm:prSet presAssocID="{740920D6-DF42-44E2-A97A-F57899ABC3F1}" presName="root2" presStyleCnt="0"/>
      <dgm:spPr/>
    </dgm:pt>
    <dgm:pt modelId="{5AC0D7FD-BC1B-43AA-A286-E554411189A2}" type="pres">
      <dgm:prSet presAssocID="{740920D6-DF42-44E2-A97A-F57899ABC3F1}" presName="LevelTwoTextNode" presStyleLbl="node3" presStyleIdx="2" presStyleCnt="3" custLinFactNeighborY="-54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3CCA9E-A9CC-4A3F-9A90-D3AAEC4821FA}" type="pres">
      <dgm:prSet presAssocID="{740920D6-DF42-44E2-A97A-F57899ABC3F1}" presName="level3hierChild" presStyleCnt="0"/>
      <dgm:spPr/>
    </dgm:pt>
    <dgm:pt modelId="{34D73806-FD4A-40CF-A5A2-5432A7AD247E}" type="pres">
      <dgm:prSet presAssocID="{AE997DE5-6FC0-4BB0-832E-37AAF110A92E}" presName="root1" presStyleCnt="0"/>
      <dgm:spPr/>
    </dgm:pt>
    <dgm:pt modelId="{63442705-39FD-44A3-9B2C-8CD3D418FB05}" type="pres">
      <dgm:prSet presAssocID="{AE997DE5-6FC0-4BB0-832E-37AAF110A92E}" presName="LevelOneTextNode" presStyleLbl="node0" presStyleIdx="1" presStyleCnt="2" custLinFactX="100000" custLinFactNeighborX="180099" custLinFactNeighborY="30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4FFD9-3545-48C2-97F0-AE9A14AD9F25}" type="pres">
      <dgm:prSet presAssocID="{AE997DE5-6FC0-4BB0-832E-37AAF110A92E}" presName="level2hierChild" presStyleCnt="0"/>
      <dgm:spPr/>
    </dgm:pt>
  </dgm:ptLst>
  <dgm:cxnLst>
    <dgm:cxn modelId="{7D089BBE-9E28-4A68-8F6E-25053A0C306B}" type="presOf" srcId="{AD3FE288-CB71-415B-92F1-DC88E454D0CF}" destId="{6219E7AB-89AC-48F3-935A-BE3B5845E852}" srcOrd="1" destOrd="0" presId="urn:microsoft.com/office/officeart/2005/8/layout/hierarchy2"/>
    <dgm:cxn modelId="{FF58D4FF-D69E-4311-AB14-9A251812B12E}" type="presOf" srcId="{1505ACFD-0542-4738-A147-4027A40437CD}" destId="{D46612C3-6055-4529-9A3A-10259F354D30}" srcOrd="0" destOrd="0" presId="urn:microsoft.com/office/officeart/2005/8/layout/hierarchy2"/>
    <dgm:cxn modelId="{8B33B197-B48B-4E5E-9D73-461B445F593F}" srcId="{92912A24-E63D-482D-8CD4-1BED0591DB09}" destId="{740920D6-DF42-44E2-A97A-F57899ABC3F1}" srcOrd="0" destOrd="0" parTransId="{AD3FE288-CB71-415B-92F1-DC88E454D0CF}" sibTransId="{9708BAE8-F74D-44D4-9289-58A534896B74}"/>
    <dgm:cxn modelId="{05447F0C-F0EF-43BD-9476-E6E8C8FDD4F8}" type="presOf" srcId="{9FA783E5-DF1C-445C-A8C5-419EA72D457D}" destId="{2914A1DF-5D23-45F2-B9A2-B19DC3AD497B}" srcOrd="0" destOrd="0" presId="urn:microsoft.com/office/officeart/2005/8/layout/hierarchy2"/>
    <dgm:cxn modelId="{0E744BEA-A85C-4D4D-A917-B7FF04E8B6B7}" type="presOf" srcId="{2A0352D8-9FBE-4DD9-895D-04CE23F11DEC}" destId="{961A520E-A172-4D33-AD2F-F8CF3689005B}" srcOrd="0" destOrd="0" presId="urn:microsoft.com/office/officeart/2005/8/layout/hierarchy2"/>
    <dgm:cxn modelId="{F5BDEDB0-7108-4ED7-8CC9-21B1C819563F}" type="presOf" srcId="{CDE6C87F-F2AB-4533-B83E-E3ADA0CD3006}" destId="{3536AC5B-D774-4E5C-89A5-D0008314E02A}" srcOrd="0" destOrd="0" presId="urn:microsoft.com/office/officeart/2005/8/layout/hierarchy2"/>
    <dgm:cxn modelId="{C1F398E0-B9AB-4A5D-9495-ECA2635B9C7F}" type="presOf" srcId="{AD3FE288-CB71-415B-92F1-DC88E454D0CF}" destId="{DA50D68D-E5BD-4EC4-BBA8-E25892C4BD44}" srcOrd="0" destOrd="0" presId="urn:microsoft.com/office/officeart/2005/8/layout/hierarchy2"/>
    <dgm:cxn modelId="{78E3F054-CD80-4951-A8C0-639AEAC2F0CF}" type="presOf" srcId="{FD3F6492-4573-4921-938E-03FB0B7C3305}" destId="{F3563B02-53DC-491B-953E-34ECC3435159}" srcOrd="0" destOrd="0" presId="urn:microsoft.com/office/officeart/2005/8/layout/hierarchy2"/>
    <dgm:cxn modelId="{ABBE5593-9E2A-46C6-952E-2EA6B7C0A2E5}" type="presOf" srcId="{AE997DE5-6FC0-4BB0-832E-37AAF110A92E}" destId="{63442705-39FD-44A3-9B2C-8CD3D418FB05}" srcOrd="0" destOrd="0" presId="urn:microsoft.com/office/officeart/2005/8/layout/hierarchy2"/>
    <dgm:cxn modelId="{66B0FE37-78E0-4F3F-90FB-0D828AC8CD54}" type="presOf" srcId="{9FA783E5-DF1C-445C-A8C5-419EA72D457D}" destId="{145A7B9F-D204-4364-9649-E4D6DE2C8E2B}" srcOrd="1" destOrd="0" presId="urn:microsoft.com/office/officeart/2005/8/layout/hierarchy2"/>
    <dgm:cxn modelId="{FD9F9038-70DE-40A0-BE21-30EAC3A14DD4}" type="presOf" srcId="{A4DA8B36-2D98-47CA-A68E-A1EC97A9CB2E}" destId="{E3A2C203-F2C6-4412-AEBB-427947213EDA}" srcOrd="0" destOrd="0" presId="urn:microsoft.com/office/officeart/2005/8/layout/hierarchy2"/>
    <dgm:cxn modelId="{6C10200E-D62B-4F15-A7F8-313D8A29A512}" srcId="{FD3F6492-4573-4921-938E-03FB0B7C3305}" destId="{2A0352D8-9FBE-4DD9-895D-04CE23F11DEC}" srcOrd="0" destOrd="0" parTransId="{F6EFC342-777A-4FE5-8447-5909E94BFE9F}" sibTransId="{B19E6811-AB19-4076-8735-6CA676342352}"/>
    <dgm:cxn modelId="{2A93497D-4075-4D06-B2B7-657FAF23FC86}" srcId="{FD3F6492-4573-4921-938E-03FB0B7C3305}" destId="{A4DA8B36-2D98-47CA-A68E-A1EC97A9CB2E}" srcOrd="1" destOrd="0" parTransId="{3E7A826A-7D7E-4574-BB68-34EFFCC3E06F}" sibTransId="{C847B02E-BCAA-4868-8F74-A48756E3BE9C}"/>
    <dgm:cxn modelId="{ADEF0EBB-76A8-47D9-A610-65FE21315D33}" type="presOf" srcId="{3E7A826A-7D7E-4574-BB68-34EFFCC3E06F}" destId="{2D6ECEFA-0D4C-4F98-881C-27F2C32D8925}" srcOrd="0" destOrd="0" presId="urn:microsoft.com/office/officeart/2005/8/layout/hierarchy2"/>
    <dgm:cxn modelId="{E6C6A82A-4429-480A-AC73-7E41A3882AFF}" type="presOf" srcId="{8F254DD7-6365-45D8-87A9-0E97A478E37D}" destId="{005EB7A1-377B-495F-9407-1BB79F7FB3E8}" srcOrd="0" destOrd="0" presId="urn:microsoft.com/office/officeart/2005/8/layout/hierarchy2"/>
    <dgm:cxn modelId="{CCEB4B74-D4B8-4D5B-9D94-F78165AC2D00}" srcId="{CDE6C87F-F2AB-4533-B83E-E3ADA0CD3006}" destId="{1505ACFD-0542-4738-A147-4027A40437CD}" srcOrd="0" destOrd="0" parTransId="{18BCB413-57CC-47D5-A3A9-35EAE7EEA4A7}" sibTransId="{B5C75BC2-9887-4AFB-ABBA-FFAE5C092461}"/>
    <dgm:cxn modelId="{0846BEDD-858A-42AF-9BF1-AE78D81E53AC}" type="presOf" srcId="{92912A24-E63D-482D-8CD4-1BED0591DB09}" destId="{F2B750DF-0BBD-42BA-961D-731FBB17E32E}" srcOrd="0" destOrd="0" presId="urn:microsoft.com/office/officeart/2005/8/layout/hierarchy2"/>
    <dgm:cxn modelId="{FA17DA20-C60D-4F5A-B426-D3272109F446}" srcId="{1505ACFD-0542-4738-A147-4027A40437CD}" destId="{92912A24-E63D-482D-8CD4-1BED0591DB09}" srcOrd="1" destOrd="0" parTransId="{9FA783E5-DF1C-445C-A8C5-419EA72D457D}" sibTransId="{6DB19A61-1AC7-49F1-A378-DDCA2CD83BCF}"/>
    <dgm:cxn modelId="{1FA0B6F1-7950-432E-9741-1E703F99DE9B}" type="presOf" srcId="{F6EFC342-777A-4FE5-8447-5909E94BFE9F}" destId="{E61F3BD5-3733-4CD0-803F-7865E88DD4F9}" srcOrd="1" destOrd="0" presId="urn:microsoft.com/office/officeart/2005/8/layout/hierarchy2"/>
    <dgm:cxn modelId="{1B55C07E-0402-4135-9C55-9B0A43EB1575}" type="presOf" srcId="{8F254DD7-6365-45D8-87A9-0E97A478E37D}" destId="{26779632-07BE-4D2F-9E2A-8D723A1C8CE5}" srcOrd="1" destOrd="0" presId="urn:microsoft.com/office/officeart/2005/8/layout/hierarchy2"/>
    <dgm:cxn modelId="{2C28FF75-DB8C-4B42-9F0B-A9EE97EB8892}" type="presOf" srcId="{3E7A826A-7D7E-4574-BB68-34EFFCC3E06F}" destId="{F685E8F9-3480-41C4-9893-CDCB40DD927C}" srcOrd="1" destOrd="0" presId="urn:microsoft.com/office/officeart/2005/8/layout/hierarchy2"/>
    <dgm:cxn modelId="{4215C8C6-F400-45CE-942E-24CE0130C859}" srcId="{1505ACFD-0542-4738-A147-4027A40437CD}" destId="{FD3F6492-4573-4921-938E-03FB0B7C3305}" srcOrd="0" destOrd="0" parTransId="{8F254DD7-6365-45D8-87A9-0E97A478E37D}" sibTransId="{3B30C39D-34A7-4BEC-B5D1-78F098984ABB}"/>
    <dgm:cxn modelId="{D1CD4956-0207-4317-A154-C70F3B33CE2E}" type="presOf" srcId="{740920D6-DF42-44E2-A97A-F57899ABC3F1}" destId="{5AC0D7FD-BC1B-43AA-A286-E554411189A2}" srcOrd="0" destOrd="0" presId="urn:microsoft.com/office/officeart/2005/8/layout/hierarchy2"/>
    <dgm:cxn modelId="{83C6B1ED-0F68-4319-906E-1D0EEAE9C2CA}" srcId="{CDE6C87F-F2AB-4533-B83E-E3ADA0CD3006}" destId="{AE997DE5-6FC0-4BB0-832E-37AAF110A92E}" srcOrd="1" destOrd="0" parTransId="{9E9807C9-BB4B-44E1-9A6D-5FE544426C7C}" sibTransId="{FFAB9384-ED53-4FE7-BD99-55B39F9F3B21}"/>
    <dgm:cxn modelId="{4CEBB327-BA60-41E1-BC16-F80524808ADB}" type="presOf" srcId="{F6EFC342-777A-4FE5-8447-5909E94BFE9F}" destId="{87830549-B576-42C8-B509-22223556E7AB}" srcOrd="0" destOrd="0" presId="urn:microsoft.com/office/officeart/2005/8/layout/hierarchy2"/>
    <dgm:cxn modelId="{EA7CC8B1-5AB8-47B0-9AC0-9C5A55C0514B}" type="presParOf" srcId="{3536AC5B-D774-4E5C-89A5-D0008314E02A}" destId="{A2AFABF3-984F-4865-92C8-B9DA08458AA3}" srcOrd="0" destOrd="0" presId="urn:microsoft.com/office/officeart/2005/8/layout/hierarchy2"/>
    <dgm:cxn modelId="{8D0EA8A3-335D-4564-B23F-6CFA874D6FAE}" type="presParOf" srcId="{A2AFABF3-984F-4865-92C8-B9DA08458AA3}" destId="{D46612C3-6055-4529-9A3A-10259F354D30}" srcOrd="0" destOrd="0" presId="urn:microsoft.com/office/officeart/2005/8/layout/hierarchy2"/>
    <dgm:cxn modelId="{E6B0EF03-2AC4-4774-96C1-B9CB8FA7EACD}" type="presParOf" srcId="{A2AFABF3-984F-4865-92C8-B9DA08458AA3}" destId="{502C2091-2284-460B-B296-82C7B0E18267}" srcOrd="1" destOrd="0" presId="urn:microsoft.com/office/officeart/2005/8/layout/hierarchy2"/>
    <dgm:cxn modelId="{8481E3D7-643F-4A7A-89DE-B9731F8DC70A}" type="presParOf" srcId="{502C2091-2284-460B-B296-82C7B0E18267}" destId="{005EB7A1-377B-495F-9407-1BB79F7FB3E8}" srcOrd="0" destOrd="0" presId="urn:microsoft.com/office/officeart/2005/8/layout/hierarchy2"/>
    <dgm:cxn modelId="{3A9D0764-16BF-416A-A451-AF0AE4037FCB}" type="presParOf" srcId="{005EB7A1-377B-495F-9407-1BB79F7FB3E8}" destId="{26779632-07BE-4D2F-9E2A-8D723A1C8CE5}" srcOrd="0" destOrd="0" presId="urn:microsoft.com/office/officeart/2005/8/layout/hierarchy2"/>
    <dgm:cxn modelId="{3499C35F-D57D-4F25-B684-43D2AA7A019F}" type="presParOf" srcId="{502C2091-2284-460B-B296-82C7B0E18267}" destId="{C4EE76F8-8EFF-4C62-A1C9-61669EF70201}" srcOrd="1" destOrd="0" presId="urn:microsoft.com/office/officeart/2005/8/layout/hierarchy2"/>
    <dgm:cxn modelId="{1B2AEEA1-DB86-4847-B872-727EF3936D7D}" type="presParOf" srcId="{C4EE76F8-8EFF-4C62-A1C9-61669EF70201}" destId="{F3563B02-53DC-491B-953E-34ECC3435159}" srcOrd="0" destOrd="0" presId="urn:microsoft.com/office/officeart/2005/8/layout/hierarchy2"/>
    <dgm:cxn modelId="{03CB76C2-642D-4F8C-8822-2B5E34CAA6F4}" type="presParOf" srcId="{C4EE76F8-8EFF-4C62-A1C9-61669EF70201}" destId="{EBB0883F-4B0A-425B-93FA-4F83FE297B58}" srcOrd="1" destOrd="0" presId="urn:microsoft.com/office/officeart/2005/8/layout/hierarchy2"/>
    <dgm:cxn modelId="{F6AD0719-E4FC-47CF-8C2B-1B5F1BCF7BB2}" type="presParOf" srcId="{EBB0883F-4B0A-425B-93FA-4F83FE297B58}" destId="{87830549-B576-42C8-B509-22223556E7AB}" srcOrd="0" destOrd="0" presId="urn:microsoft.com/office/officeart/2005/8/layout/hierarchy2"/>
    <dgm:cxn modelId="{66AE95F8-0DA1-47F9-8DA6-44F8E64D5DA5}" type="presParOf" srcId="{87830549-B576-42C8-B509-22223556E7AB}" destId="{E61F3BD5-3733-4CD0-803F-7865E88DD4F9}" srcOrd="0" destOrd="0" presId="urn:microsoft.com/office/officeart/2005/8/layout/hierarchy2"/>
    <dgm:cxn modelId="{3EDDEAFE-AD9F-4E2A-B80B-9FF5A4C9C202}" type="presParOf" srcId="{EBB0883F-4B0A-425B-93FA-4F83FE297B58}" destId="{8A15405D-D2F9-41A6-BEAE-2E85FFC7339C}" srcOrd="1" destOrd="0" presId="urn:microsoft.com/office/officeart/2005/8/layout/hierarchy2"/>
    <dgm:cxn modelId="{909D0945-C574-40BD-AABE-B09668AE14B5}" type="presParOf" srcId="{8A15405D-D2F9-41A6-BEAE-2E85FFC7339C}" destId="{961A520E-A172-4D33-AD2F-F8CF3689005B}" srcOrd="0" destOrd="0" presId="urn:microsoft.com/office/officeart/2005/8/layout/hierarchy2"/>
    <dgm:cxn modelId="{F387D2F4-37BA-4153-BD1A-81E4DFD2B0D2}" type="presParOf" srcId="{8A15405D-D2F9-41A6-BEAE-2E85FFC7339C}" destId="{28D4A962-036D-4902-8EE9-16EA64462F60}" srcOrd="1" destOrd="0" presId="urn:microsoft.com/office/officeart/2005/8/layout/hierarchy2"/>
    <dgm:cxn modelId="{9BA154F6-03AF-428B-8144-81E091635F39}" type="presParOf" srcId="{EBB0883F-4B0A-425B-93FA-4F83FE297B58}" destId="{2D6ECEFA-0D4C-4F98-881C-27F2C32D8925}" srcOrd="2" destOrd="0" presId="urn:microsoft.com/office/officeart/2005/8/layout/hierarchy2"/>
    <dgm:cxn modelId="{17E811C6-6435-49D4-95E7-8F72BCD837A7}" type="presParOf" srcId="{2D6ECEFA-0D4C-4F98-881C-27F2C32D8925}" destId="{F685E8F9-3480-41C4-9893-CDCB40DD927C}" srcOrd="0" destOrd="0" presId="urn:microsoft.com/office/officeart/2005/8/layout/hierarchy2"/>
    <dgm:cxn modelId="{533A8CD2-5DF7-4049-A19A-B47852FC3EA8}" type="presParOf" srcId="{EBB0883F-4B0A-425B-93FA-4F83FE297B58}" destId="{DEDD9987-D032-4288-B577-411EF96520CE}" srcOrd="3" destOrd="0" presId="urn:microsoft.com/office/officeart/2005/8/layout/hierarchy2"/>
    <dgm:cxn modelId="{D33483E6-5DFD-418B-971F-6C909D221F1D}" type="presParOf" srcId="{DEDD9987-D032-4288-B577-411EF96520CE}" destId="{E3A2C203-F2C6-4412-AEBB-427947213EDA}" srcOrd="0" destOrd="0" presId="urn:microsoft.com/office/officeart/2005/8/layout/hierarchy2"/>
    <dgm:cxn modelId="{66FB07A7-B833-4F32-A337-136C35D03AA4}" type="presParOf" srcId="{DEDD9987-D032-4288-B577-411EF96520CE}" destId="{4281EC36-166B-4070-B721-5ED6CB7CC4EB}" srcOrd="1" destOrd="0" presId="urn:microsoft.com/office/officeart/2005/8/layout/hierarchy2"/>
    <dgm:cxn modelId="{5F0A6EF7-65D9-4BA3-AB78-A6A7D181BE24}" type="presParOf" srcId="{502C2091-2284-460B-B296-82C7B0E18267}" destId="{2914A1DF-5D23-45F2-B9A2-B19DC3AD497B}" srcOrd="2" destOrd="0" presId="urn:microsoft.com/office/officeart/2005/8/layout/hierarchy2"/>
    <dgm:cxn modelId="{3BF62B31-EF8E-4BD1-B0C2-49F2AEA1451F}" type="presParOf" srcId="{2914A1DF-5D23-45F2-B9A2-B19DC3AD497B}" destId="{145A7B9F-D204-4364-9649-E4D6DE2C8E2B}" srcOrd="0" destOrd="0" presId="urn:microsoft.com/office/officeart/2005/8/layout/hierarchy2"/>
    <dgm:cxn modelId="{83EBD9DF-8E4E-4774-AF5D-3F749DFD6278}" type="presParOf" srcId="{502C2091-2284-460B-B296-82C7B0E18267}" destId="{6238A6E2-5AAB-476F-AC8B-0138AF9AE93A}" srcOrd="3" destOrd="0" presId="urn:microsoft.com/office/officeart/2005/8/layout/hierarchy2"/>
    <dgm:cxn modelId="{77AE9D93-D42A-4D72-872E-6C1790BD2EB4}" type="presParOf" srcId="{6238A6E2-5AAB-476F-AC8B-0138AF9AE93A}" destId="{F2B750DF-0BBD-42BA-961D-731FBB17E32E}" srcOrd="0" destOrd="0" presId="urn:microsoft.com/office/officeart/2005/8/layout/hierarchy2"/>
    <dgm:cxn modelId="{0AD01762-8576-4A81-B9AD-84CD1CB7F43B}" type="presParOf" srcId="{6238A6E2-5AAB-476F-AC8B-0138AF9AE93A}" destId="{6496C705-484A-4139-9CF3-5DD4CD0870FF}" srcOrd="1" destOrd="0" presId="urn:microsoft.com/office/officeart/2005/8/layout/hierarchy2"/>
    <dgm:cxn modelId="{F6B1ABCC-917B-4474-8391-21998D9613F2}" type="presParOf" srcId="{6496C705-484A-4139-9CF3-5DD4CD0870FF}" destId="{DA50D68D-E5BD-4EC4-BBA8-E25892C4BD44}" srcOrd="0" destOrd="0" presId="urn:microsoft.com/office/officeart/2005/8/layout/hierarchy2"/>
    <dgm:cxn modelId="{C78F9F6C-1C70-496A-A7DB-608762553939}" type="presParOf" srcId="{DA50D68D-E5BD-4EC4-BBA8-E25892C4BD44}" destId="{6219E7AB-89AC-48F3-935A-BE3B5845E852}" srcOrd="0" destOrd="0" presId="urn:microsoft.com/office/officeart/2005/8/layout/hierarchy2"/>
    <dgm:cxn modelId="{3ED5A012-6ED8-4213-8CA0-6A0CE8B52564}" type="presParOf" srcId="{6496C705-484A-4139-9CF3-5DD4CD0870FF}" destId="{F2948368-3581-4B33-AA99-74F75554E849}" srcOrd="1" destOrd="0" presId="urn:microsoft.com/office/officeart/2005/8/layout/hierarchy2"/>
    <dgm:cxn modelId="{A3FC6731-A711-4F3C-9690-C781F67BDD0B}" type="presParOf" srcId="{F2948368-3581-4B33-AA99-74F75554E849}" destId="{5AC0D7FD-BC1B-43AA-A286-E554411189A2}" srcOrd="0" destOrd="0" presId="urn:microsoft.com/office/officeart/2005/8/layout/hierarchy2"/>
    <dgm:cxn modelId="{1FB52AD6-7202-4D48-B4E1-00856A9127CB}" type="presParOf" srcId="{F2948368-3581-4B33-AA99-74F75554E849}" destId="{5E3CCA9E-A9CC-4A3F-9A90-D3AAEC4821FA}" srcOrd="1" destOrd="0" presId="urn:microsoft.com/office/officeart/2005/8/layout/hierarchy2"/>
    <dgm:cxn modelId="{AB7E228F-63A1-4AFA-AC55-B7AAF6CF137F}" type="presParOf" srcId="{3536AC5B-D774-4E5C-89A5-D0008314E02A}" destId="{34D73806-FD4A-40CF-A5A2-5432A7AD247E}" srcOrd="1" destOrd="0" presId="urn:microsoft.com/office/officeart/2005/8/layout/hierarchy2"/>
    <dgm:cxn modelId="{41CF4EF6-0098-4483-AB5D-B86342D92610}" type="presParOf" srcId="{34D73806-FD4A-40CF-A5A2-5432A7AD247E}" destId="{63442705-39FD-44A3-9B2C-8CD3D418FB05}" srcOrd="0" destOrd="0" presId="urn:microsoft.com/office/officeart/2005/8/layout/hierarchy2"/>
    <dgm:cxn modelId="{21D3E754-E15F-444C-A19B-971E9841D98C}" type="presParOf" srcId="{34D73806-FD4A-40CF-A5A2-5432A7AD247E}" destId="{F284FFD9-3545-48C2-97F0-AE9A14AD9F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380A33-9F50-485D-944E-22C904EA0B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5F6D96-1481-438E-AF7E-C37BAB3530E0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D99B36-6442-4B95-9545-9C00F0ACC7B7}" type="parTrans" cxnId="{C43D46C8-7531-4AA4-A70D-64A90B64ED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82C21C-CD66-41A4-9114-90F8D5F5EADA}" type="sibTrans" cxnId="{C43D46C8-7531-4AA4-A70D-64A90B64ED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6C85C0-CE9C-4A08-AC5D-8BBB0968D95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দীর্ঘমেয়াদি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(1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অপেক্ষাকৃত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59F35E-139A-40AB-9D92-21F93B2DB87A}" type="parTrans" cxnId="{B091D246-F68E-4FD0-9E76-35C0D5B38E6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B4247-2E1E-4C25-B4A7-F1B4B5320D36}" type="sibTrans" cxnId="{B091D246-F68E-4FD0-9E76-35C0D5B38E6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F63D6F-4113-449C-AADC-ABE9280F32FF}" type="pres">
      <dgm:prSet presAssocID="{5D380A33-9F50-485D-944E-22C904EA0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588C1-2F0A-47E7-BF83-A63E8929C909}" type="pres">
      <dgm:prSet presAssocID="{D55F6D96-1481-438E-AF7E-C37BAB3530E0}" presName="composite" presStyleCnt="0"/>
      <dgm:spPr/>
    </dgm:pt>
    <dgm:pt modelId="{78C7D3FD-5394-4DE1-8486-98144C2357A3}" type="pres">
      <dgm:prSet presAssocID="{D55F6D96-1481-438E-AF7E-C37BAB3530E0}" presName="parentText" presStyleLbl="alignNode1" presStyleIdx="0" presStyleCnt="1" custLinFactNeighborY="-95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E3A05-4ED9-4137-B0E1-3936BE063623}" type="pres">
      <dgm:prSet presAssocID="{D55F6D96-1481-438E-AF7E-C37BAB3530E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D46C8-7531-4AA4-A70D-64A90B64ED89}" srcId="{5D380A33-9F50-485D-944E-22C904EA0BDF}" destId="{D55F6D96-1481-438E-AF7E-C37BAB3530E0}" srcOrd="0" destOrd="0" parTransId="{A9D99B36-6442-4B95-9545-9C00F0ACC7B7}" sibTransId="{4782C21C-CD66-41A4-9114-90F8D5F5EADA}"/>
    <dgm:cxn modelId="{8DCCE9C4-6386-4C99-B432-DED6A1353810}" type="presOf" srcId="{EA6C85C0-CE9C-4A08-AC5D-8BBB0968D959}" destId="{36DE3A05-4ED9-4137-B0E1-3936BE063623}" srcOrd="0" destOrd="0" presId="urn:microsoft.com/office/officeart/2005/8/layout/chevron2"/>
    <dgm:cxn modelId="{B091D246-F68E-4FD0-9E76-35C0D5B38E63}" srcId="{D55F6D96-1481-438E-AF7E-C37BAB3530E0}" destId="{EA6C85C0-CE9C-4A08-AC5D-8BBB0968D959}" srcOrd="0" destOrd="0" parTransId="{6F59F35E-139A-40AB-9D92-21F93B2DB87A}" sibTransId="{5E9B4247-2E1E-4C25-B4A7-F1B4B5320D36}"/>
    <dgm:cxn modelId="{2FB6EBBA-F8DA-4F57-8980-842785FF4832}" type="presOf" srcId="{5D380A33-9F50-485D-944E-22C904EA0BDF}" destId="{75F63D6F-4113-449C-AADC-ABE9280F32FF}" srcOrd="0" destOrd="0" presId="urn:microsoft.com/office/officeart/2005/8/layout/chevron2"/>
    <dgm:cxn modelId="{27BDB18D-6924-4970-8DBC-32A28E525CC7}" type="presOf" srcId="{D55F6D96-1481-438E-AF7E-C37BAB3530E0}" destId="{78C7D3FD-5394-4DE1-8486-98144C2357A3}" srcOrd="0" destOrd="0" presId="urn:microsoft.com/office/officeart/2005/8/layout/chevron2"/>
    <dgm:cxn modelId="{A3BDA56C-6B0B-46AA-A922-35609C42D4BC}" type="presParOf" srcId="{75F63D6F-4113-449C-AADC-ABE9280F32FF}" destId="{AA6588C1-2F0A-47E7-BF83-A63E8929C909}" srcOrd="0" destOrd="0" presId="urn:microsoft.com/office/officeart/2005/8/layout/chevron2"/>
    <dgm:cxn modelId="{46466E5B-3BA2-4880-9256-ABF9394DD6D9}" type="presParOf" srcId="{AA6588C1-2F0A-47E7-BF83-A63E8929C909}" destId="{78C7D3FD-5394-4DE1-8486-98144C2357A3}" srcOrd="0" destOrd="0" presId="urn:microsoft.com/office/officeart/2005/8/layout/chevron2"/>
    <dgm:cxn modelId="{D5A750ED-0078-4E5E-BCA8-BBFC143F752E}" type="presParOf" srcId="{AA6588C1-2F0A-47E7-BF83-A63E8929C909}" destId="{36DE3A05-4ED9-4137-B0E1-3936BE0636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380A33-9F50-485D-944E-22C904EA0B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5F6D96-1481-438E-AF7E-C37BAB3530E0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D99B36-6442-4B95-9545-9C00F0ACC7B7}" type="parTrans" cxnId="{C43D46C8-7531-4AA4-A70D-64A90B64ED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82C21C-CD66-41A4-9114-90F8D5F5EADA}" type="sibTrans" cxnId="{C43D46C8-7531-4AA4-A70D-64A90B64ED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6C85C0-CE9C-4A08-AC5D-8BBB0968D95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স্বল্পমেয়াদি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(1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অপেক্ষাকৃত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ছোট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59F35E-139A-40AB-9D92-21F93B2DB87A}" type="parTrans" cxnId="{B091D246-F68E-4FD0-9E76-35C0D5B38E6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B4247-2E1E-4C25-B4A7-F1B4B5320D36}" type="sibTrans" cxnId="{B091D246-F68E-4FD0-9E76-35C0D5B38E6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F63D6F-4113-449C-AADC-ABE9280F32FF}" type="pres">
      <dgm:prSet presAssocID="{5D380A33-9F50-485D-944E-22C904EA0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588C1-2F0A-47E7-BF83-A63E8929C909}" type="pres">
      <dgm:prSet presAssocID="{D55F6D96-1481-438E-AF7E-C37BAB3530E0}" presName="composite" presStyleCnt="0"/>
      <dgm:spPr/>
    </dgm:pt>
    <dgm:pt modelId="{78C7D3FD-5394-4DE1-8486-98144C2357A3}" type="pres">
      <dgm:prSet presAssocID="{D55F6D96-1481-438E-AF7E-C37BAB3530E0}" presName="parentText" presStyleLbl="alignNode1" presStyleIdx="0" presStyleCnt="1" custLinFactNeighborY="-95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E3A05-4ED9-4137-B0E1-3936BE063623}" type="pres">
      <dgm:prSet presAssocID="{D55F6D96-1481-438E-AF7E-C37BAB3530E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D46C8-7531-4AA4-A70D-64A90B64ED89}" srcId="{5D380A33-9F50-485D-944E-22C904EA0BDF}" destId="{D55F6D96-1481-438E-AF7E-C37BAB3530E0}" srcOrd="0" destOrd="0" parTransId="{A9D99B36-6442-4B95-9545-9C00F0ACC7B7}" sibTransId="{4782C21C-CD66-41A4-9114-90F8D5F5EADA}"/>
    <dgm:cxn modelId="{B841634D-61EC-42A0-90C3-72EC7F7DC3F3}" type="presOf" srcId="{EA6C85C0-CE9C-4A08-AC5D-8BBB0968D959}" destId="{36DE3A05-4ED9-4137-B0E1-3936BE063623}" srcOrd="0" destOrd="0" presId="urn:microsoft.com/office/officeart/2005/8/layout/chevron2"/>
    <dgm:cxn modelId="{1E7B3DB7-1172-4619-A10F-BD57B3339EDB}" type="presOf" srcId="{5D380A33-9F50-485D-944E-22C904EA0BDF}" destId="{75F63D6F-4113-449C-AADC-ABE9280F32FF}" srcOrd="0" destOrd="0" presId="urn:microsoft.com/office/officeart/2005/8/layout/chevron2"/>
    <dgm:cxn modelId="{B091D246-F68E-4FD0-9E76-35C0D5B38E63}" srcId="{D55F6D96-1481-438E-AF7E-C37BAB3530E0}" destId="{EA6C85C0-CE9C-4A08-AC5D-8BBB0968D959}" srcOrd="0" destOrd="0" parTransId="{6F59F35E-139A-40AB-9D92-21F93B2DB87A}" sibTransId="{5E9B4247-2E1E-4C25-B4A7-F1B4B5320D36}"/>
    <dgm:cxn modelId="{ADA22781-B718-4534-943F-D7F35A2CEFD8}" type="presOf" srcId="{D55F6D96-1481-438E-AF7E-C37BAB3530E0}" destId="{78C7D3FD-5394-4DE1-8486-98144C2357A3}" srcOrd="0" destOrd="0" presId="urn:microsoft.com/office/officeart/2005/8/layout/chevron2"/>
    <dgm:cxn modelId="{4707615C-FF12-458C-9025-EDF6FAE322DE}" type="presParOf" srcId="{75F63D6F-4113-449C-AADC-ABE9280F32FF}" destId="{AA6588C1-2F0A-47E7-BF83-A63E8929C909}" srcOrd="0" destOrd="0" presId="urn:microsoft.com/office/officeart/2005/8/layout/chevron2"/>
    <dgm:cxn modelId="{A9F76BAB-6612-4A9F-A131-95E7141649F1}" type="presParOf" srcId="{AA6588C1-2F0A-47E7-BF83-A63E8929C909}" destId="{78C7D3FD-5394-4DE1-8486-98144C2357A3}" srcOrd="0" destOrd="0" presId="urn:microsoft.com/office/officeart/2005/8/layout/chevron2"/>
    <dgm:cxn modelId="{D018DB2E-2FBC-4A72-8306-008DB8AB435A}" type="presParOf" srcId="{AA6588C1-2F0A-47E7-BF83-A63E8929C909}" destId="{36DE3A05-4ED9-4137-B0E1-3936BE0636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00902C-3B4D-4D80-84AB-5FFAC72DC59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55B23-90FB-4435-B126-DDC185170AE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endParaRPr lang="en-US" sz="2800" dirty="0"/>
        </a:p>
      </dgm:t>
    </dgm:pt>
    <dgm:pt modelId="{15D75E64-000F-423E-BF2A-1DDC6DC83A17}" type="parTrans" cxnId="{1E55D7B1-3A47-4849-A460-89F8B3D8EB9E}">
      <dgm:prSet/>
      <dgm:spPr/>
      <dgm:t>
        <a:bodyPr/>
        <a:lstStyle/>
        <a:p>
          <a:endParaRPr lang="en-US"/>
        </a:p>
      </dgm:t>
    </dgm:pt>
    <dgm:pt modelId="{AE5E3557-BC10-415D-AD0F-DDA327A681B9}" type="sibTrans" cxnId="{1E55D7B1-3A47-4849-A460-89F8B3D8EB9E}">
      <dgm:prSet/>
      <dgm:spPr/>
      <dgm:t>
        <a:bodyPr/>
        <a:lstStyle/>
        <a:p>
          <a:endParaRPr lang="en-US"/>
        </a:p>
      </dgm:t>
    </dgm:pt>
    <dgm:pt modelId="{C8DC42C5-8772-416D-B17E-8FBFD394B3A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অনিয়মিত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পরিমাণ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F1A7CD-764C-4D9E-8069-2AB4DA43B050}" type="parTrans" cxnId="{F1023BEC-5F7D-41AE-BB2A-EF90F42B4387}">
      <dgm:prSet/>
      <dgm:spPr/>
      <dgm:t>
        <a:bodyPr/>
        <a:lstStyle/>
        <a:p>
          <a:endParaRPr lang="en-US"/>
        </a:p>
      </dgm:t>
    </dgm:pt>
    <dgm:pt modelId="{6F2E5BA5-B71B-4A07-A006-5B7E346352C7}" type="sibTrans" cxnId="{F1023BEC-5F7D-41AE-BB2A-EF90F42B4387}">
      <dgm:prSet/>
      <dgm:spPr/>
      <dgm:t>
        <a:bodyPr/>
        <a:lstStyle/>
        <a:p>
          <a:endParaRPr lang="en-US"/>
        </a:p>
      </dgm:t>
    </dgm:pt>
    <dgm:pt modelId="{FEE5D449-0CEB-46F4-AF30-B91C60B480E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প্রাপ্তিরই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94758E-C824-4638-A398-A5126D2304CD}" type="parTrans" cxnId="{59403F0D-40E3-4544-ADBA-01E816762DC5}">
      <dgm:prSet/>
      <dgm:spPr/>
      <dgm:t>
        <a:bodyPr/>
        <a:lstStyle/>
        <a:p>
          <a:endParaRPr lang="en-US"/>
        </a:p>
      </dgm:t>
    </dgm:pt>
    <dgm:pt modelId="{B7DBD057-1CD6-42B5-8C2D-D06A02D71A58}" type="sibTrans" cxnId="{59403F0D-40E3-4544-ADBA-01E816762DC5}">
      <dgm:prSet/>
      <dgm:spPr/>
      <dgm:t>
        <a:bodyPr/>
        <a:lstStyle/>
        <a:p>
          <a:endParaRPr lang="en-US"/>
        </a:p>
      </dgm:t>
    </dgm:pt>
    <dgm:pt modelId="{E2F46952-4B30-4705-B3C4-F067D342F312}" type="pres">
      <dgm:prSet presAssocID="{1700902C-3B4D-4D80-84AB-5FFAC72DC5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924A3-0083-4127-A1F6-790BED7E2534}" type="pres">
      <dgm:prSet presAssocID="{75355B23-90FB-4435-B126-DDC185170AE4}" presName="composite" presStyleCnt="0"/>
      <dgm:spPr/>
    </dgm:pt>
    <dgm:pt modelId="{E8E262E2-FCA0-48FB-8BA7-1DABA2BDDBD9}" type="pres">
      <dgm:prSet presAssocID="{75355B23-90FB-4435-B126-DDC185170AE4}" presName="parentText" presStyleLbl="alignNode1" presStyleIdx="0" presStyleCnt="1" custScaleX="149393" custScaleY="137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74CB7-DE39-4E7D-8201-489E7BE4095C}" type="pres">
      <dgm:prSet presAssocID="{75355B23-90FB-4435-B126-DDC185170AE4}" presName="descendantText" presStyleLbl="alignAcc1" presStyleIdx="0" presStyleCnt="1" custScaleY="157198" custLinFactNeighborX="4706" custLinFactNeighborY="17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39BCA-341D-4BDC-A797-772A8FD3C5DA}" type="presOf" srcId="{1700902C-3B4D-4D80-84AB-5FFAC72DC596}" destId="{E2F46952-4B30-4705-B3C4-F067D342F312}" srcOrd="0" destOrd="0" presId="urn:microsoft.com/office/officeart/2005/8/layout/chevron2"/>
    <dgm:cxn modelId="{FCA0D28E-E85D-40CC-93C4-617FA0B50B65}" type="presOf" srcId="{75355B23-90FB-4435-B126-DDC185170AE4}" destId="{E8E262E2-FCA0-48FB-8BA7-1DABA2BDDBD9}" srcOrd="0" destOrd="0" presId="urn:microsoft.com/office/officeart/2005/8/layout/chevron2"/>
    <dgm:cxn modelId="{1EFB24D7-7201-4B20-A5BF-069308EB4627}" type="presOf" srcId="{C8DC42C5-8772-416D-B17E-8FBFD394B3A4}" destId="{06A74CB7-DE39-4E7D-8201-489E7BE4095C}" srcOrd="0" destOrd="0" presId="urn:microsoft.com/office/officeart/2005/8/layout/chevron2"/>
    <dgm:cxn modelId="{EE160701-2FEB-402F-804F-96361040B4DB}" type="presOf" srcId="{FEE5D449-0CEB-46F4-AF30-B91C60B480E8}" destId="{06A74CB7-DE39-4E7D-8201-489E7BE4095C}" srcOrd="0" destOrd="1" presId="urn:microsoft.com/office/officeart/2005/8/layout/chevron2"/>
    <dgm:cxn modelId="{F1023BEC-5F7D-41AE-BB2A-EF90F42B4387}" srcId="{75355B23-90FB-4435-B126-DDC185170AE4}" destId="{C8DC42C5-8772-416D-B17E-8FBFD394B3A4}" srcOrd="0" destOrd="0" parTransId="{8DF1A7CD-764C-4D9E-8069-2AB4DA43B050}" sibTransId="{6F2E5BA5-B71B-4A07-A006-5B7E346352C7}"/>
    <dgm:cxn modelId="{1E55D7B1-3A47-4849-A460-89F8B3D8EB9E}" srcId="{1700902C-3B4D-4D80-84AB-5FFAC72DC596}" destId="{75355B23-90FB-4435-B126-DDC185170AE4}" srcOrd="0" destOrd="0" parTransId="{15D75E64-000F-423E-BF2A-1DDC6DC83A17}" sibTransId="{AE5E3557-BC10-415D-AD0F-DDA327A681B9}"/>
    <dgm:cxn modelId="{59403F0D-40E3-4544-ADBA-01E816762DC5}" srcId="{75355B23-90FB-4435-B126-DDC185170AE4}" destId="{FEE5D449-0CEB-46F4-AF30-B91C60B480E8}" srcOrd="1" destOrd="0" parTransId="{3D94758E-C824-4638-A398-A5126D2304CD}" sibTransId="{B7DBD057-1CD6-42B5-8C2D-D06A02D71A58}"/>
    <dgm:cxn modelId="{B2B83DB4-BE96-4CBB-BFAB-6CC1A633855A}" type="presParOf" srcId="{E2F46952-4B30-4705-B3C4-F067D342F312}" destId="{13D924A3-0083-4127-A1F6-790BED7E2534}" srcOrd="0" destOrd="0" presId="urn:microsoft.com/office/officeart/2005/8/layout/chevron2"/>
    <dgm:cxn modelId="{14C2B6C7-8064-452E-B017-874AC98EBEE3}" type="presParOf" srcId="{13D924A3-0083-4127-A1F6-790BED7E2534}" destId="{E8E262E2-FCA0-48FB-8BA7-1DABA2BDDBD9}" srcOrd="0" destOrd="0" presId="urn:microsoft.com/office/officeart/2005/8/layout/chevron2"/>
    <dgm:cxn modelId="{8D6E26E6-DC65-4862-8AF4-891A6925AD8A}" type="presParOf" srcId="{13D924A3-0083-4127-A1F6-790BED7E2534}" destId="{06A74CB7-DE39-4E7D-8201-489E7BE409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00902C-3B4D-4D80-84AB-5FFAC72DC59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55B23-90FB-4435-B126-DDC185170AE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/>
        </a:p>
      </dgm:t>
    </dgm:pt>
    <dgm:pt modelId="{15D75E64-000F-423E-BF2A-1DDC6DC83A17}" type="parTrans" cxnId="{1E55D7B1-3A47-4849-A460-89F8B3D8EB9E}">
      <dgm:prSet/>
      <dgm:spPr/>
      <dgm:t>
        <a:bodyPr/>
        <a:lstStyle/>
        <a:p>
          <a:endParaRPr lang="en-US"/>
        </a:p>
      </dgm:t>
    </dgm:pt>
    <dgm:pt modelId="{AE5E3557-BC10-415D-AD0F-DDA327A681B9}" type="sibTrans" cxnId="{1E55D7B1-3A47-4849-A460-89F8B3D8EB9E}">
      <dgm:prSet/>
      <dgm:spPr/>
      <dgm:t>
        <a:bodyPr/>
        <a:lstStyle/>
        <a:p>
          <a:endParaRPr lang="en-US"/>
        </a:p>
      </dgm:t>
    </dgm:pt>
    <dgm:pt modelId="{C8DC42C5-8772-416D-B17E-8FBFD394B3A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অনিয়মিত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পরিমাণ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ঐ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F1A7CD-764C-4D9E-8069-2AB4DA43B050}" type="parTrans" cxnId="{F1023BEC-5F7D-41AE-BB2A-EF90F42B4387}">
      <dgm:prSet/>
      <dgm:spPr/>
      <dgm:t>
        <a:bodyPr/>
        <a:lstStyle/>
        <a:p>
          <a:endParaRPr lang="en-US"/>
        </a:p>
      </dgm:t>
    </dgm:pt>
    <dgm:pt modelId="{6F2E5BA5-B71B-4A07-A006-5B7E346352C7}" type="sibTrans" cxnId="{F1023BEC-5F7D-41AE-BB2A-EF90F42B4387}">
      <dgm:prSet/>
      <dgm:spPr/>
      <dgm:t>
        <a:bodyPr/>
        <a:lstStyle/>
        <a:p>
          <a:endParaRPr lang="en-US"/>
        </a:p>
      </dgm:t>
    </dgm:pt>
    <dgm:pt modelId="{FEE5D449-0CEB-46F4-AF30-B91C60B480E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সম্প্রসারিত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আয়ুস্কাল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তাও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94758E-C824-4638-A398-A5126D2304CD}" type="parTrans" cxnId="{59403F0D-40E3-4544-ADBA-01E816762DC5}">
      <dgm:prSet/>
      <dgm:spPr/>
      <dgm:t>
        <a:bodyPr/>
        <a:lstStyle/>
        <a:p>
          <a:endParaRPr lang="en-US"/>
        </a:p>
      </dgm:t>
    </dgm:pt>
    <dgm:pt modelId="{B7DBD057-1CD6-42B5-8C2D-D06A02D71A58}" type="sibTrans" cxnId="{59403F0D-40E3-4544-ADBA-01E816762DC5}">
      <dgm:prSet/>
      <dgm:spPr/>
      <dgm:t>
        <a:bodyPr/>
        <a:lstStyle/>
        <a:p>
          <a:endParaRPr lang="en-US"/>
        </a:p>
      </dgm:t>
    </dgm:pt>
    <dgm:pt modelId="{E2F46952-4B30-4705-B3C4-F067D342F312}" type="pres">
      <dgm:prSet presAssocID="{1700902C-3B4D-4D80-84AB-5FFAC72DC5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924A3-0083-4127-A1F6-790BED7E2534}" type="pres">
      <dgm:prSet presAssocID="{75355B23-90FB-4435-B126-DDC185170AE4}" presName="composite" presStyleCnt="0"/>
      <dgm:spPr/>
    </dgm:pt>
    <dgm:pt modelId="{E8E262E2-FCA0-48FB-8BA7-1DABA2BDDBD9}" type="pres">
      <dgm:prSet presAssocID="{75355B23-90FB-4435-B126-DDC185170AE4}" presName="parentText" presStyleLbl="alignNode1" presStyleIdx="0" presStyleCnt="1" custScaleX="177140" custScaleY="160799" custLinFactNeighborX="-23351" custLinFactNeighborY="-56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74CB7-DE39-4E7D-8201-489E7BE4095C}" type="pres">
      <dgm:prSet presAssocID="{75355B23-90FB-4435-B126-DDC185170AE4}" presName="descendantText" presStyleLbl="alignAcc1" presStyleIdx="0" presStyleCnt="1" custScaleY="215658" custLinFactNeighborX="4706" custLinFactNeighborY="17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2290CD-CD80-4E02-BD74-D7F0D1938AAD}" type="presOf" srcId="{75355B23-90FB-4435-B126-DDC185170AE4}" destId="{E8E262E2-FCA0-48FB-8BA7-1DABA2BDDBD9}" srcOrd="0" destOrd="0" presId="urn:microsoft.com/office/officeart/2005/8/layout/chevron2"/>
    <dgm:cxn modelId="{F1023BEC-5F7D-41AE-BB2A-EF90F42B4387}" srcId="{75355B23-90FB-4435-B126-DDC185170AE4}" destId="{C8DC42C5-8772-416D-B17E-8FBFD394B3A4}" srcOrd="0" destOrd="0" parTransId="{8DF1A7CD-764C-4D9E-8069-2AB4DA43B050}" sibTransId="{6F2E5BA5-B71B-4A07-A006-5B7E346352C7}"/>
    <dgm:cxn modelId="{B329A633-209C-4620-A11C-8F3E14B8633B}" type="presOf" srcId="{1700902C-3B4D-4D80-84AB-5FFAC72DC596}" destId="{E2F46952-4B30-4705-B3C4-F067D342F312}" srcOrd="0" destOrd="0" presId="urn:microsoft.com/office/officeart/2005/8/layout/chevron2"/>
    <dgm:cxn modelId="{71392648-B4C9-450A-A755-9819D033AA30}" type="presOf" srcId="{FEE5D449-0CEB-46F4-AF30-B91C60B480E8}" destId="{06A74CB7-DE39-4E7D-8201-489E7BE4095C}" srcOrd="0" destOrd="1" presId="urn:microsoft.com/office/officeart/2005/8/layout/chevron2"/>
    <dgm:cxn modelId="{DDA6F35F-52E8-432E-A586-E1FD07BC19C4}" type="presOf" srcId="{C8DC42C5-8772-416D-B17E-8FBFD394B3A4}" destId="{06A74CB7-DE39-4E7D-8201-489E7BE4095C}" srcOrd="0" destOrd="0" presId="urn:microsoft.com/office/officeart/2005/8/layout/chevron2"/>
    <dgm:cxn modelId="{1E55D7B1-3A47-4849-A460-89F8B3D8EB9E}" srcId="{1700902C-3B4D-4D80-84AB-5FFAC72DC596}" destId="{75355B23-90FB-4435-B126-DDC185170AE4}" srcOrd="0" destOrd="0" parTransId="{15D75E64-000F-423E-BF2A-1DDC6DC83A17}" sibTransId="{AE5E3557-BC10-415D-AD0F-DDA327A681B9}"/>
    <dgm:cxn modelId="{59403F0D-40E3-4544-ADBA-01E816762DC5}" srcId="{75355B23-90FB-4435-B126-DDC185170AE4}" destId="{FEE5D449-0CEB-46F4-AF30-B91C60B480E8}" srcOrd="1" destOrd="0" parTransId="{3D94758E-C824-4638-A398-A5126D2304CD}" sibTransId="{B7DBD057-1CD6-42B5-8C2D-D06A02D71A58}"/>
    <dgm:cxn modelId="{DA1B317E-0937-4C58-B481-F30F157A019F}" type="presParOf" srcId="{E2F46952-4B30-4705-B3C4-F067D342F312}" destId="{13D924A3-0083-4127-A1F6-790BED7E2534}" srcOrd="0" destOrd="0" presId="urn:microsoft.com/office/officeart/2005/8/layout/chevron2"/>
    <dgm:cxn modelId="{E01BB4E0-BD79-4ABF-B690-5052FA74AEA0}" type="presParOf" srcId="{13D924A3-0083-4127-A1F6-790BED7E2534}" destId="{E8E262E2-FCA0-48FB-8BA7-1DABA2BDDBD9}" srcOrd="0" destOrd="0" presId="urn:microsoft.com/office/officeart/2005/8/layout/chevron2"/>
    <dgm:cxn modelId="{60F3D856-8D28-4583-A42D-4F1DFDDA9A1B}" type="presParOf" srcId="{13D924A3-0083-4127-A1F6-790BED7E2534}" destId="{06A74CB7-DE39-4E7D-8201-489E7BE409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00902C-3B4D-4D80-84AB-5FFAC72DC59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55B23-90FB-4435-B126-DDC185170AE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endParaRPr lang="en-US" sz="2800" dirty="0"/>
        </a:p>
      </dgm:t>
    </dgm:pt>
    <dgm:pt modelId="{15D75E64-000F-423E-BF2A-1DDC6DC83A17}" type="parTrans" cxnId="{1E55D7B1-3A47-4849-A460-89F8B3D8EB9E}">
      <dgm:prSet/>
      <dgm:spPr/>
      <dgm:t>
        <a:bodyPr/>
        <a:lstStyle/>
        <a:p>
          <a:endParaRPr lang="en-US"/>
        </a:p>
      </dgm:t>
    </dgm:pt>
    <dgm:pt modelId="{AE5E3557-BC10-415D-AD0F-DDA327A681B9}" type="sibTrans" cxnId="{1E55D7B1-3A47-4849-A460-89F8B3D8EB9E}">
      <dgm:prSet/>
      <dgm:spPr/>
      <dgm:t>
        <a:bodyPr/>
        <a:lstStyle/>
        <a:p>
          <a:endParaRPr lang="en-US"/>
        </a:p>
      </dgm:t>
    </dgm:pt>
    <dgm:pt modelId="{C8DC42C5-8772-416D-B17E-8FBFD394B3A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বিগত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হিসাবকাল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পরিশোধকৃত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F1A7CD-764C-4D9E-8069-2AB4DA43B050}" type="parTrans" cxnId="{F1023BEC-5F7D-41AE-BB2A-EF90F42B4387}">
      <dgm:prSet/>
      <dgm:spPr/>
      <dgm:t>
        <a:bodyPr/>
        <a:lstStyle/>
        <a:p>
          <a:endParaRPr lang="en-US"/>
        </a:p>
      </dgm:t>
    </dgm:pt>
    <dgm:pt modelId="{6F2E5BA5-B71B-4A07-A006-5B7E346352C7}" type="sibTrans" cxnId="{F1023BEC-5F7D-41AE-BB2A-EF90F42B4387}">
      <dgm:prSet/>
      <dgm:spPr/>
      <dgm:t>
        <a:bodyPr/>
        <a:lstStyle/>
        <a:p>
          <a:endParaRPr lang="en-US"/>
        </a:p>
      </dgm:t>
    </dgm:pt>
    <dgm:pt modelId="{FEE5D449-0CEB-46F4-AF30-B91C60B480E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শুধু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হিসাবকালের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অংশটুকুই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94758E-C824-4638-A398-A5126D2304CD}" type="parTrans" cxnId="{59403F0D-40E3-4544-ADBA-01E816762DC5}">
      <dgm:prSet/>
      <dgm:spPr/>
      <dgm:t>
        <a:bodyPr/>
        <a:lstStyle/>
        <a:p>
          <a:endParaRPr lang="en-US"/>
        </a:p>
      </dgm:t>
    </dgm:pt>
    <dgm:pt modelId="{B7DBD057-1CD6-42B5-8C2D-D06A02D71A58}" type="sibTrans" cxnId="{59403F0D-40E3-4544-ADBA-01E816762DC5}">
      <dgm:prSet/>
      <dgm:spPr/>
      <dgm:t>
        <a:bodyPr/>
        <a:lstStyle/>
        <a:p>
          <a:endParaRPr lang="en-US"/>
        </a:p>
      </dgm:t>
    </dgm:pt>
    <dgm:pt modelId="{E2F46952-4B30-4705-B3C4-F067D342F312}" type="pres">
      <dgm:prSet presAssocID="{1700902C-3B4D-4D80-84AB-5FFAC72DC5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924A3-0083-4127-A1F6-790BED7E2534}" type="pres">
      <dgm:prSet presAssocID="{75355B23-90FB-4435-B126-DDC185170AE4}" presName="composite" presStyleCnt="0"/>
      <dgm:spPr/>
    </dgm:pt>
    <dgm:pt modelId="{E8E262E2-FCA0-48FB-8BA7-1DABA2BDDBD9}" type="pres">
      <dgm:prSet presAssocID="{75355B23-90FB-4435-B126-DDC185170AE4}" presName="parentText" presStyleLbl="alignNode1" presStyleIdx="0" presStyleCnt="1" custScaleX="149393" custScaleY="137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74CB7-DE39-4E7D-8201-489E7BE4095C}" type="pres">
      <dgm:prSet presAssocID="{75355B23-90FB-4435-B126-DDC185170AE4}" presName="descendantText" presStyleLbl="alignAcc1" presStyleIdx="0" presStyleCnt="1" custScaleY="157198" custLinFactNeighborX="4706" custLinFactNeighborY="17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D40EB-6B1E-4465-9902-C205854B5C07}" type="presOf" srcId="{75355B23-90FB-4435-B126-DDC185170AE4}" destId="{E8E262E2-FCA0-48FB-8BA7-1DABA2BDDBD9}" srcOrd="0" destOrd="0" presId="urn:microsoft.com/office/officeart/2005/8/layout/chevron2"/>
    <dgm:cxn modelId="{42B655E2-4B83-4FBD-8915-53590A40727D}" type="presOf" srcId="{C8DC42C5-8772-416D-B17E-8FBFD394B3A4}" destId="{06A74CB7-DE39-4E7D-8201-489E7BE4095C}" srcOrd="0" destOrd="0" presId="urn:microsoft.com/office/officeart/2005/8/layout/chevron2"/>
    <dgm:cxn modelId="{F0ABD0DB-1DDE-4609-8FBE-1B193C6CB5CA}" type="presOf" srcId="{1700902C-3B4D-4D80-84AB-5FFAC72DC596}" destId="{E2F46952-4B30-4705-B3C4-F067D342F312}" srcOrd="0" destOrd="0" presId="urn:microsoft.com/office/officeart/2005/8/layout/chevron2"/>
    <dgm:cxn modelId="{F1023BEC-5F7D-41AE-BB2A-EF90F42B4387}" srcId="{75355B23-90FB-4435-B126-DDC185170AE4}" destId="{C8DC42C5-8772-416D-B17E-8FBFD394B3A4}" srcOrd="0" destOrd="0" parTransId="{8DF1A7CD-764C-4D9E-8069-2AB4DA43B050}" sibTransId="{6F2E5BA5-B71B-4A07-A006-5B7E346352C7}"/>
    <dgm:cxn modelId="{E0CF5147-98F7-40DA-9FFC-904A051194A1}" type="presOf" srcId="{FEE5D449-0CEB-46F4-AF30-B91C60B480E8}" destId="{06A74CB7-DE39-4E7D-8201-489E7BE4095C}" srcOrd="0" destOrd="1" presId="urn:microsoft.com/office/officeart/2005/8/layout/chevron2"/>
    <dgm:cxn modelId="{1E55D7B1-3A47-4849-A460-89F8B3D8EB9E}" srcId="{1700902C-3B4D-4D80-84AB-5FFAC72DC596}" destId="{75355B23-90FB-4435-B126-DDC185170AE4}" srcOrd="0" destOrd="0" parTransId="{15D75E64-000F-423E-BF2A-1DDC6DC83A17}" sibTransId="{AE5E3557-BC10-415D-AD0F-DDA327A681B9}"/>
    <dgm:cxn modelId="{59403F0D-40E3-4544-ADBA-01E816762DC5}" srcId="{75355B23-90FB-4435-B126-DDC185170AE4}" destId="{FEE5D449-0CEB-46F4-AF30-B91C60B480E8}" srcOrd="1" destOrd="0" parTransId="{3D94758E-C824-4638-A398-A5126D2304CD}" sibTransId="{B7DBD057-1CD6-42B5-8C2D-D06A02D71A58}"/>
    <dgm:cxn modelId="{8D825242-85EB-438F-B64B-07C0BE21806C}" type="presParOf" srcId="{E2F46952-4B30-4705-B3C4-F067D342F312}" destId="{13D924A3-0083-4127-A1F6-790BED7E2534}" srcOrd="0" destOrd="0" presId="urn:microsoft.com/office/officeart/2005/8/layout/chevron2"/>
    <dgm:cxn modelId="{8F3484DA-CF10-4ECC-A3BC-5968BD3B2E77}" type="presParOf" srcId="{13D924A3-0083-4127-A1F6-790BED7E2534}" destId="{E8E262E2-FCA0-48FB-8BA7-1DABA2BDDBD9}" srcOrd="0" destOrd="0" presId="urn:microsoft.com/office/officeart/2005/8/layout/chevron2"/>
    <dgm:cxn modelId="{E7214DCB-D005-4B6E-9062-80EE6F03C14F}" type="presParOf" srcId="{13D924A3-0083-4127-A1F6-790BED7E2534}" destId="{06A74CB7-DE39-4E7D-8201-489E7BE409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AB7FC-2BC1-4446-AEBA-2C484F429AC7}" type="datetime9">
              <a:rPr lang="en-US" smtClean="0"/>
              <a:t>6/29/2020 1:03:10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202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E3AA-B889-49B8-860D-A834873040F1}" type="datetime9">
              <a:rPr lang="en-US" smtClean="0"/>
              <a:t>6/29/2020 1:03:10 AM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33091-DD0D-4EDB-807E-C827DBEC3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833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3091-DD0D-4EDB-807E-C827DBEC368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75899C-2691-438D-A37B-0DA8AEC59CE9}" type="datetime9">
              <a:rPr lang="en-US" smtClean="0"/>
              <a:t>6/29/2020 1:03:10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4B80BC-6987-4627-9170-991C491A5403}" type="datetime9">
              <a:rPr lang="en-US" smtClean="0"/>
              <a:t>6/29/2020 1:03:10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633091-DD0D-4EDB-807E-C827DBEC3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277A-C98E-4096-983D-030E38179E7E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7272-5344-4993-A92A-ABFCCDC53CD4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7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3521-FD39-4D21-9DFB-F2C00554FA98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9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364A-CF19-45F9-A197-5B2478210CAA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812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006E-C7E4-4402-8D65-C2374FDB9B76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2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6C6D-B415-4D1F-B8C8-1294F7ED9B65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3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3DBF-B8DC-4BF3-B8C3-28CCF3061FD1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38FB-257B-4DC2-8E23-DE68B4750EB9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40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B7D4-8324-4158-BF38-9B59C34F232C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18B8-7E48-4B14-A05C-4F890C3E19AE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1B03-C4E9-4D4F-A275-73A13901249F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5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BFB0-7833-4442-A206-3C3738B389BC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8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3C8-3432-4AEC-82DE-0D83A8968625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2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8B-D07A-4398-A8D3-9E9B8FBCD348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3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0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657-6127-429A-B808-CD910331DE08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5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DC57-38DF-4AA6-9620-51C5DED425F2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6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729319" y="2398120"/>
            <a:ext cx="2260599" cy="38536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600" b="0" i="0">
                <a:solidFill>
                  <a:srgbClr val="FFFF00">
                    <a:alpha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41883385-5BEE-4559-B215-BF3BDDB67325}" type="datetime2">
              <a:rPr lang="en-US" smtClean="0"/>
              <a:pPr/>
              <a:t>Monday, June 29,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1700" y="6375400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MD.</a:t>
            </a:r>
            <a:r>
              <a:rPr lang="en-US" baseline="0" dirty="0" smtClean="0"/>
              <a:t> SALIM MIA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649" cy="45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3887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22.jp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8.jp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4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342505" y="2784933"/>
            <a:ext cx="3034226" cy="385361"/>
          </a:xfrm>
        </p:spPr>
        <p:txBody>
          <a:bodyPr/>
          <a:lstStyle/>
          <a:p>
            <a:fld id="{D382EBE1-AA75-4D8C-A678-932E18AC0D2F}" type="datetime2">
              <a:rPr lang="en-US" smtClean="0"/>
              <a:t>Monday, June 29, 2020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327970"/>
            <a:ext cx="8520675" cy="5866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763592" y="2106769"/>
            <a:ext cx="59047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arrow.wav"/>
          </p:stSnd>
        </p:sndAc>
      </p:transition>
    </mc:Choice>
    <mc:Fallback xmlns="">
      <p:transition spd="slow">
        <p:split orient="vert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400460" y="2726978"/>
            <a:ext cx="2918316" cy="385361"/>
          </a:xfrm>
        </p:spPr>
        <p:txBody>
          <a:bodyPr/>
          <a:lstStyle/>
          <a:p>
            <a:fld id="{7E59360B-E53B-4BB2-9696-756093247C60}" type="datetime2">
              <a:rPr lang="en-US" smtClean="0"/>
              <a:t>Monday, June 29, 2020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8419244"/>
              </p:ext>
            </p:extLst>
          </p:nvPr>
        </p:nvGraphicFramePr>
        <p:xfrm>
          <a:off x="888642" y="539364"/>
          <a:ext cx="9543245" cy="242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5149" y="3348507"/>
            <a:ext cx="8358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যন্ত্রপাতি,মোটরগাড়ি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26" y="3916786"/>
            <a:ext cx="2235827" cy="2097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62" y="3915176"/>
            <a:ext cx="2112136" cy="2086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40" y="3889421"/>
            <a:ext cx="2422838" cy="2125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44" y="3908872"/>
            <a:ext cx="2466975" cy="20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B930-6E10-469C-A7BA-5900860CC0B3}" type="datetime2">
              <a:rPr lang="en-US" smtClean="0"/>
              <a:t>Monday, June 29, 2020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3940002"/>
              </p:ext>
            </p:extLst>
          </p:nvPr>
        </p:nvGraphicFramePr>
        <p:xfrm>
          <a:off x="888642" y="539365"/>
          <a:ext cx="9543245" cy="226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3640" y="2653044"/>
            <a:ext cx="243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398" y="3503048"/>
            <a:ext cx="10625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50,00০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5,000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10,000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অন্তভূর্ক্ত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398" y="4662148"/>
            <a:ext cx="951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50,000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671" y="5396243"/>
            <a:ext cx="1108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50,000 – 5,000 – 10000 = 35,000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400460" y="2726978"/>
            <a:ext cx="2918316" cy="385361"/>
          </a:xfrm>
        </p:spPr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6831128"/>
              </p:ext>
            </p:extLst>
          </p:nvPr>
        </p:nvGraphicFramePr>
        <p:xfrm>
          <a:off x="888642" y="539365"/>
          <a:ext cx="9543245" cy="226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3640" y="2653044"/>
            <a:ext cx="243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398" y="3503048"/>
            <a:ext cx="10625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40,00০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4,000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11,000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অন্তভূর্ক্ত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398" y="4662148"/>
            <a:ext cx="951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40,000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71" y="5396243"/>
            <a:ext cx="1108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40,000 – 4,000 – 11,000 = 25,000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484172" y="2643266"/>
            <a:ext cx="2750891" cy="385361"/>
          </a:xfrm>
        </p:spPr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0071129"/>
              </p:ext>
            </p:extLst>
          </p:nvPr>
        </p:nvGraphicFramePr>
        <p:xfrm>
          <a:off x="888642" y="256030"/>
          <a:ext cx="9543245" cy="226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3640" y="2653044"/>
            <a:ext cx="243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398" y="3503048"/>
            <a:ext cx="652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397" y="4262901"/>
            <a:ext cx="674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এককালীন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76" y="5112906"/>
            <a:ext cx="674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464854" y="2662584"/>
            <a:ext cx="2789527" cy="385361"/>
          </a:xfrm>
        </p:spPr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2700" y="194256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2901" y="2834421"/>
            <a:ext cx="441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6988" y="3929125"/>
            <a:ext cx="4623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পুনরাবৃত্তি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2597" y="5126862"/>
            <a:ext cx="441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822" y="2756073"/>
            <a:ext cx="2189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550" y="3966686"/>
            <a:ext cx="1777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অনিয়মিত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035" y="5100027"/>
            <a:ext cx="2292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90350" y="2869836"/>
            <a:ext cx="223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স্বল্পমেয়াদি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5050" y="3938780"/>
            <a:ext cx="1777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06260" y="5072121"/>
            <a:ext cx="242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2678805" y="2923499"/>
            <a:ext cx="1403797" cy="47651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2614411" y="4069719"/>
            <a:ext cx="1403797" cy="47651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2640169" y="5177302"/>
            <a:ext cx="1403797" cy="47651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0800000">
            <a:off x="7725180" y="2947109"/>
            <a:ext cx="1403797" cy="47651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0800000">
            <a:off x="7802453" y="3990298"/>
            <a:ext cx="1403797" cy="47651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10800000">
            <a:off x="7763816" y="5136517"/>
            <a:ext cx="1403797" cy="47651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2427" y="1416670"/>
            <a:ext cx="423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79593" y="1378033"/>
            <a:ext cx="423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34248" y="533400"/>
            <a:ext cx="35014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048" y="21584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2টি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048" y="296138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বিলম্বিত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305" y="3734937"/>
            <a:ext cx="926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6248" y="1371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মূলধলন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37396" y="381000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60" y="1676400"/>
            <a:ext cx="5140036" cy="4267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32396" y="2362200"/>
            <a:ext cx="3334603" cy="198120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পাথর্ক্য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30" y="972129"/>
            <a:ext cx="8248010" cy="5200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7440" y="2566985"/>
            <a:ext cx="5689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32756534"/>
              </p:ext>
            </p:extLst>
          </p:nvPr>
        </p:nvGraphicFramePr>
        <p:xfrm>
          <a:off x="627797" y="0"/>
          <a:ext cx="110819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066866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233551"/>
              </p:ext>
            </p:extLst>
          </p:nvPr>
        </p:nvGraphicFramePr>
        <p:xfrm>
          <a:off x="0" y="0"/>
          <a:ext cx="1219200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400459" y="2726980"/>
            <a:ext cx="2918318" cy="385361"/>
          </a:xfrm>
        </p:spPr>
        <p:txBody>
          <a:bodyPr/>
          <a:lstStyle/>
          <a:p>
            <a:fld id="{0148C31B-97D4-40F2-A1E7-83B5CBA44ED6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26546" y="265090"/>
            <a:ext cx="3577690" cy="8426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7734" y="2257665"/>
            <a:ext cx="64321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997" y="1789090"/>
            <a:ext cx="3308623" cy="4018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85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15CFF0-0042-0000-9918-EB0D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0815CFF0-0042-0000-9918-EB0DFE7F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15CFF0-0042-0000-9918-EB0D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0815CFF0-0042-0000-9918-EB0DFE7F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278111" y="2849327"/>
            <a:ext cx="3163014" cy="385361"/>
          </a:xfrm>
        </p:spPr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40" y="1169034"/>
            <a:ext cx="5538716" cy="308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84980" y="270457"/>
            <a:ext cx="4472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কিছু ছবি দেখি......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6" y="1053861"/>
            <a:ext cx="4987548" cy="3325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97249" y="3707303"/>
            <a:ext cx="118173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হোটেল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68305" y="3707302"/>
            <a:ext cx="236475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ঔষধের দোকান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59558" y="4554132"/>
            <a:ext cx="3938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এসব প্রতিষ্ঠানকে কি বলে?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478387" y="4554131"/>
            <a:ext cx="103105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558" y="5232137"/>
            <a:ext cx="6678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 করতে গেলে প্রাথমিক ভাবে কি লাগে?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71432" y="5232137"/>
            <a:ext cx="109196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9558" y="5910142"/>
            <a:ext cx="615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 খাটিয়ে যা লাভ পাওয়া যায় তা হল?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171432" y="5910142"/>
            <a:ext cx="10919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46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3479" y="1561018"/>
            <a:ext cx="10948112" cy="195491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মূলধন ও মুনাফা জাতীয় লেনদেন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৪</a:t>
            </a:r>
          </a:p>
          <a:p>
            <a:pPr algn="ctr"/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5020" y="785611"/>
            <a:ext cx="67356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সুতরাং</a:t>
            </a:r>
            <a:r>
              <a:rPr lang="en-US" sz="2800" dirty="0" smtClean="0"/>
              <a:t> </a:t>
            </a:r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13930" y="3678166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5096" y="5070406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5888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64399" y="457200"/>
            <a:ext cx="2454537" cy="7098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11717" y="1529672"/>
            <a:ext cx="4800600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Font typeface="Wingdings 3" charset="2"/>
              <a:buNone/>
            </a:pP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7399" y="2438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7399" y="3581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007" y="3048000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বিলম্বিত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734" y="1929825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484172" y="2643266"/>
            <a:ext cx="2750891" cy="385361"/>
          </a:xfrm>
        </p:spPr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983508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7263685" y="4417454"/>
            <a:ext cx="772732" cy="6439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6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46612C3-6055-4529-9A3A-10259F35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D46612C3-6055-4529-9A3A-10259F35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D46612C3-6055-4529-9A3A-10259F35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5EB7A1-377B-495F-9407-1BB79F7F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005EB7A1-377B-495F-9407-1BB79F7F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005EB7A1-377B-495F-9407-1BB79F7F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3563B02-53DC-491B-953E-34ECC343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F3563B02-53DC-491B-953E-34ECC343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F3563B02-53DC-491B-953E-34ECC343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830549-B576-42C8-B509-22223556E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87830549-B576-42C8-B509-22223556E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87830549-B576-42C8-B509-22223556E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1A520E-A172-4D33-AD2F-F8CF3689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961A520E-A172-4D33-AD2F-F8CF3689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961A520E-A172-4D33-AD2F-F8CF3689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6ECEFA-0D4C-4F98-881C-27F2C32D8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2D6ECEFA-0D4C-4F98-881C-27F2C32D8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2D6ECEFA-0D4C-4F98-881C-27F2C32D8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3A2C203-F2C6-4412-AEBB-42794721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E3A2C203-F2C6-4412-AEBB-42794721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E3A2C203-F2C6-4412-AEBB-42794721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14A1DF-5D23-45F2-B9A2-B19DC3AD4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2914A1DF-5D23-45F2-B9A2-B19DC3AD4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2914A1DF-5D23-45F2-B9A2-B19DC3AD4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B750DF-0BBD-42BA-961D-731FBB17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F2B750DF-0BBD-42BA-961D-731FBB17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F2B750DF-0BBD-42BA-961D-731FBB17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50D68D-E5BD-4EC4-BBA8-E25892C4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DA50D68D-E5BD-4EC4-BBA8-E25892C4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DA50D68D-E5BD-4EC4-BBA8-E25892C4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C0D7FD-BC1B-43AA-A286-E5544111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5AC0D7FD-BC1B-43AA-A286-E5544111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5AC0D7FD-BC1B-43AA-A286-E5544111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442705-39FD-44A3-9B2C-8CD3D418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63442705-39FD-44A3-9B2C-8CD3D418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63442705-39FD-44A3-9B2C-8CD3D418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433820" y="2693618"/>
            <a:ext cx="2892558" cy="426324"/>
          </a:xfrm>
        </p:spPr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7769487"/>
              </p:ext>
            </p:extLst>
          </p:nvPr>
        </p:nvGraphicFramePr>
        <p:xfrm>
          <a:off x="1197735" y="719666"/>
          <a:ext cx="8962265" cy="189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2282" y="2588652"/>
            <a:ext cx="243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8" y="3232805"/>
            <a:ext cx="2228138" cy="26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3234039"/>
            <a:ext cx="2253804" cy="2612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20786" y="6019413"/>
            <a:ext cx="57037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43267" y="5967898"/>
            <a:ext cx="78636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দালান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16" y="3258355"/>
            <a:ext cx="2376914" cy="2588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51" y="3252143"/>
            <a:ext cx="2416546" cy="2594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598708" y="5886324"/>
            <a:ext cx="136121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2473" y="5909691"/>
            <a:ext cx="74697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28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7D3FD-5394-4DE1-8486-98144C2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8C7D3FD-5394-4DE1-8486-98144C2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8C7D3FD-5394-4DE1-8486-98144C2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E3A05-4ED9-4137-B0E1-3936BE063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6DE3A05-4ED9-4137-B0E1-3936BE063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6DE3A05-4ED9-4137-B0E1-3936BE063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8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619401" y="2508037"/>
            <a:ext cx="2480434" cy="385361"/>
          </a:xfrm>
        </p:spPr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5591599"/>
              </p:ext>
            </p:extLst>
          </p:nvPr>
        </p:nvGraphicFramePr>
        <p:xfrm>
          <a:off x="1197735" y="719666"/>
          <a:ext cx="8962265" cy="189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49262" y="2331072"/>
            <a:ext cx="243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8" y="3142821"/>
            <a:ext cx="2416444" cy="2634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18" y="3073317"/>
            <a:ext cx="2518785" cy="2696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79699" y="5930056"/>
            <a:ext cx="102303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4573" y="5905909"/>
            <a:ext cx="134524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বিদ্যুৎ বিল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86" y="3090930"/>
            <a:ext cx="2573082" cy="2691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95" y="3073686"/>
            <a:ext cx="2526099" cy="2747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13375" y="5958124"/>
            <a:ext cx="1495789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 ভাড়া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3386" y="5880675"/>
            <a:ext cx="1155151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7D3FD-5394-4DE1-8486-98144C2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8C7D3FD-5394-4DE1-8486-98144C2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8C7D3FD-5394-4DE1-8486-98144C2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E3A05-4ED9-4137-B0E1-3936BE063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6DE3A05-4ED9-4137-B0E1-3936BE063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6DE3A05-4ED9-4137-B0E1-3936BE063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8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548567" y="2578871"/>
            <a:ext cx="2622102" cy="385361"/>
          </a:xfrm>
        </p:spPr>
        <p:txBody>
          <a:bodyPr/>
          <a:lstStyle/>
          <a:p>
            <a:fld id="{1A97BAB4-B329-4DE3-9714-61F7669D5CC9}" type="datetime2">
              <a:rPr lang="en-US" smtClean="0"/>
              <a:t>Monday, June 29, 2020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31399333"/>
              </p:ext>
            </p:extLst>
          </p:nvPr>
        </p:nvGraphicFramePr>
        <p:xfrm>
          <a:off x="888642" y="539364"/>
          <a:ext cx="9543245" cy="242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653044"/>
            <a:ext cx="243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49" y="3348507"/>
            <a:ext cx="4172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আনয়ন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18" y="4005331"/>
            <a:ext cx="3296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400" y="4700790"/>
            <a:ext cx="306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966" y="5512156"/>
            <a:ext cx="11539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–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বিক্রয়কৃত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E8E262E2-FCA0-48FB-8BA7-1DABA2BD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06A74CB7-DE39-4E7D-8201-489E7BE4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5" grpId="0"/>
      <p:bldP spid="3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867</TotalTime>
  <Words>611</Words>
  <Application>Microsoft Office PowerPoint</Application>
  <PresentationFormat>Widescreen</PresentationFormat>
  <Paragraphs>120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</dc:creator>
  <cp:lastModifiedBy>User</cp:lastModifiedBy>
  <cp:revision>234</cp:revision>
  <dcterms:created xsi:type="dcterms:W3CDTF">2017-01-31T16:06:37Z</dcterms:created>
  <dcterms:modified xsi:type="dcterms:W3CDTF">2020-06-28T19:03:33Z</dcterms:modified>
</cp:coreProperties>
</file>