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9" r:id="rId21"/>
    <p:sldId id="274" r:id="rId22"/>
    <p:sldId id="280" r:id="rId23"/>
    <p:sldId id="290" r:id="rId24"/>
    <p:sldId id="282" r:id="rId25"/>
    <p:sldId id="283" r:id="rId26"/>
    <p:sldId id="278" r:id="rId27"/>
    <p:sldId id="287" r:id="rId28"/>
    <p:sldId id="288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3Afrui8pusOf9IOMuaBHg==" hashData="6w6Om1+rI6Sk/Xbtww8TMJHjEA9YeK8BL2gdz5AWBkO1KMvm47a94AorY1oxJ6ibYb9MHB4tM9MiWustobp3v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2D5-F314-4F68-8541-9C92C810C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6A8F1-EC00-49DC-8D1B-BF7E42CDA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E861C-38D5-4B50-B915-4299483A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72D0-E41E-40C4-84A1-C2E0325CF2A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5F473-5FD0-40FA-9E39-0E46029F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17656-38C8-409B-B8B8-1383BD83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0C1-F092-492A-8037-DBCBEDFFA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9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3986-B85D-4274-9FF3-0280FE17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5ABC6-F961-49E8-9B44-18112E4BF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982E8-AE44-4CEA-A2FC-9FD74654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72D0-E41E-40C4-84A1-C2E0325CF2A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F500-D35F-4757-8C86-E801FB95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3F006-262D-45BA-A1F9-9B5C39B8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0C1-F092-492A-8037-DBCBEDFFA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5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DB356-3549-46DB-90D7-28C24BBAB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82704-0E2F-4302-8C4B-870E10D5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3086D-E5D6-4B60-B63D-FBD39099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72D0-E41E-40C4-84A1-C2E0325CF2A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2EF41-C077-4106-973E-BDD8D30C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DABED-C871-4CB6-9733-B50179EA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0C1-F092-492A-8037-DBCBEDFFA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61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EA72-2F16-4930-98BE-76965EB42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155F2-BAEF-4ABE-895C-142BE10AA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A1580-B366-4918-B607-DF794960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C2A09-5C4B-4388-B126-AC44E713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B7B27-1695-4278-B35E-3BC772B7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5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9686-0237-4D15-836B-FA82E23E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F516-3ACC-42D4-A5D3-030390BE7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947D4-6EC6-48F6-B52B-04E5E983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78D38-3D9D-4746-9C2D-E8DCEBBB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A5609-2F0F-4E5D-A6E7-C5B36442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0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9BA10-A88F-471D-9F3B-64D23BDA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692B8-3077-4662-A791-E4B9AA89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E44D9-6EAC-4F05-9CEC-CFA96981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2AF70-7D4C-4351-8939-F596073F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05C94-252B-44C3-89C8-BA8B3534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9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0073-DE09-4B50-99C6-EBB633AB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79BF-7F8B-4F3B-AAB7-CEB690DBA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756EF-40DE-4E3A-9629-0528C12B1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EB11A-8E15-4574-BFEE-DC79D8F3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3899D-A6EF-43ED-9C2B-956813A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A6036-5F14-4A9D-8350-5B5EFF08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9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D22C-6EDC-4AF2-B61B-7AC59120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FED18-89FB-4D79-89F6-CBC3E4764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E8ED2-2C9E-4B09-A786-DB9BEA40A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90625-E36B-41E7-99C4-F74662385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DDDA5-6941-4C5B-A739-7542614AA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A4B20-BCEC-4D56-A667-9E8C9804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DA710B-E0C1-4D4E-A9FA-C54A196D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AC92C-D8EB-47AB-8C24-00EDFBF5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1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3616-557A-44BF-8D34-DE2DA175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B1C85-83A5-4998-8A6F-F80C533E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4F0F7-7BF9-45CE-B690-B0599E56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57D5A-AF74-4037-8FBE-A623AD70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36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2059F-7B74-4A3B-9DFB-C9C112F9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1A1B8-08E2-4F2B-AF62-3792FC4F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4F0A5-3C04-4D77-BA20-4F558BEB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75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6E72-4E18-4FCB-A697-A98AA754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6D5CE-68E3-4837-92F7-083D668CE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BF317-8649-4F5D-A233-C42503804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33E85-BE8D-4FD7-BB78-0684255C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CE994-3C71-48D9-8E32-923069EE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06095-D4C0-443C-8D33-7FCB81DC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9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3434-862A-4612-922E-580E8E13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5F6E-E489-4EB4-8665-2A969E8E6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0165A-E972-4736-A786-C66613D9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72D0-E41E-40C4-84A1-C2E0325CF2A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3E63D-C4D2-44CA-A6BC-9D93E300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775D8-D888-4BF8-8FD1-ACC189E5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0C1-F092-492A-8037-DBCBEDFFA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83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9451-4DE5-4D84-B84B-0D068292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8D527-6388-4814-9B81-EFC6193BA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E7477-FDCD-43D2-B436-D188DB12A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3A4F5-68F7-4EEB-A131-F9434939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1749C-4AD9-489F-BC5D-B1CF14D5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6FC53-17A7-4B29-BE2B-E505E0A9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9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A7DC-0F32-45AB-A00F-EA21546B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98921-4C10-4F54-8AD5-4C6F4F810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A0096-BEE1-4506-9E8B-A98D8763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49076-64F5-4142-B9E1-233F3423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33787-65FA-4B57-B6EB-C28701D6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06C3E-B463-424B-8E08-B0CFDAB1E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C8ED0-0880-452F-96FF-35833256A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49E05-6AB9-4F14-A794-823A604B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36B81-A858-40AC-90EA-1115983B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AF17B-27C3-41CE-861A-895C7BA3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1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DCEE-57BC-467D-B9ED-FB2887B9C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DFD06-8EAA-454F-920B-5948A40CB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D1A20-B638-459C-945D-4B81B7D7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72D0-E41E-40C4-84A1-C2E0325CF2A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ACD0D-5391-44BF-9FA3-4E83E289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6B096-C5B8-458F-A910-C64DD3D3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0C1-F092-492A-8037-DBCBEDFFA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0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22E3-E854-4246-945C-AB448DE43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46FB3-57D0-43CC-998A-1903AFB26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3E81A-540C-412D-91C4-F2592A6A1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74186-76D2-48D1-8772-441728CB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72D0-E41E-40C4-84A1-C2E0325CF2A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34CBC-573B-43BB-A50A-D370CEF5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90202-97BE-42C7-82D3-60D23DDF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0C1-F092-492A-8037-DBCBEDFFA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2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96A2-2388-4162-BBCE-B4ECEB05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36487-C163-4B68-94D2-78095DCA1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98BE9-377B-4885-8285-E13738F97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811FE-7A2D-454A-974B-293FD6DF4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59DEC0-3D2F-4E19-9BC0-5BEEE2F58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D91C95-CE0A-4B32-81F1-0D312619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72D0-E41E-40C4-84A1-C2E0325CF2A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6391C3-6F36-4FEF-9849-E12D0CF9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E83AED-9592-4B8A-BBF2-D220C78B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0C1-F092-492A-8037-DBCBEDFFA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AEE7-1C51-48B3-B6D5-3A0984EA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5DB6D-81F7-4AF1-820C-4BE88007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72D0-E41E-40C4-84A1-C2E0325CF2A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FA749-C0C1-4673-ABB5-3E0A2D90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FB091-C204-41FC-B06D-B3B42540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0C1-F092-492A-8037-DBCBEDFFA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E8E86B-9D22-40DE-AFB0-A0152B5D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72D0-E41E-40C4-84A1-C2E0325CF2A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9370F-FADB-4FBD-8293-FD56F7277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D518B-90C2-44C7-86D6-9D0D829A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0C1-F092-492A-8037-DBCBEDFFA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ECC1-523E-4480-9D74-B527E916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DFCBC-AB18-4EE9-8A28-6E071BAC3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6E0C8-9915-4497-BD85-D4E0E833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B4013-13B1-4B85-80D4-D80B5FC5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72D0-E41E-40C4-84A1-C2E0325CF2A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0AC97-4B25-419C-B492-B5C470C0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239C5-EAEC-45A1-B564-D9C72F5F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0C1-F092-492A-8037-DBCBEDFFA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2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F4F7-CA4B-4693-B709-71F6E235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EE01E-7932-4244-9FD7-E61673706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349E6-3128-4C47-97FA-58BB08BA9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693A4-AF76-471D-8CDF-7C978469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72D0-E41E-40C4-84A1-C2E0325CF2A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4FBCC-1B89-4C23-97EA-347C72F1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463F9-10C9-4778-99A7-04E1040D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0C1-F092-492A-8037-DBCBEDFFA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F064E-148E-4E5F-AC86-6EDD805F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18718-1DD1-45C4-A2F7-00756B1B6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253A3-E6CA-42E4-BA4E-FD1E0CF8E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72D0-E41E-40C4-84A1-C2E0325CF2A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7A409-0CA0-480E-A340-95783A00F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14B67-5506-4D48-8B95-24B4E6223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60C1-F092-492A-8037-DBCBEDFFA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079BD-3B05-46C8-B7CB-4DFBC647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A36AF-A524-4270-8DE5-B9FF56D0C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13DE6-E10E-4E67-8844-6A82CA3A4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D8EA-F77F-4761-88CC-2034EB13FE00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94D6A-7D6D-4A75-923F-A63A902B8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D7CB-4F1F-490D-9F06-D9017CB40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10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media3.mp4"/><Relationship Id="rId11" Type="http://schemas.openxmlformats.org/officeDocument/2006/relationships/slideLayout" Target="../slideLayouts/slideLayout7.xml"/><Relationship Id="rId5" Type="http://schemas.microsoft.com/office/2007/relationships/media" Target="../media/media3.mp4"/><Relationship Id="rId15" Type="http://schemas.openxmlformats.org/officeDocument/2006/relationships/image" Target="../media/image12.png"/><Relationship Id="rId10" Type="http://schemas.openxmlformats.org/officeDocument/2006/relationships/video" Target="../media/media5.mp4"/><Relationship Id="rId4" Type="http://schemas.openxmlformats.org/officeDocument/2006/relationships/audio" Target="../media/media2.mp4"/><Relationship Id="rId9" Type="http://schemas.microsoft.com/office/2007/relationships/media" Target="../media/media5.mp4"/><Relationship Id="rId1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10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slideLayout" Target="../slideLayouts/slideLayout7.xml"/><Relationship Id="rId5" Type="http://schemas.microsoft.com/office/2007/relationships/media" Target="../media/media3.mp4"/><Relationship Id="rId15" Type="http://schemas.openxmlformats.org/officeDocument/2006/relationships/image" Target="../media/image12.png"/><Relationship Id="rId10" Type="http://schemas.openxmlformats.org/officeDocument/2006/relationships/video" Target="../media/media5.mp4"/><Relationship Id="rId4" Type="http://schemas.openxmlformats.org/officeDocument/2006/relationships/video" Target="../media/media2.mp4"/><Relationship Id="rId9" Type="http://schemas.microsoft.com/office/2007/relationships/media" Target="../media/media5.mp4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B9DA92-4982-4E1F-8506-4647B039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15466" r="7610" b="164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6722B3-C65D-4384-9045-494DB2BE92A0}"/>
              </a:ext>
            </a:extLst>
          </p:cNvPr>
          <p:cNvSpPr txBox="1"/>
          <p:nvPr/>
        </p:nvSpPr>
        <p:spPr>
          <a:xfrm>
            <a:off x="228600" y="641604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হেমা মনি ,৯নং সালথা মডেল সপ্রাবি,সালথা  ফরিদপুর ।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7B07C1-D814-4037-BE41-AD058055D317}"/>
              </a:ext>
            </a:extLst>
          </p:cNvPr>
          <p:cNvSpPr txBox="1"/>
          <p:nvPr/>
        </p:nvSpPr>
        <p:spPr>
          <a:xfrm>
            <a:off x="1432684" y="146304"/>
            <a:ext cx="103204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</a:t>
            </a:r>
            <a:endParaRPr lang="en-US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BF417-2530-444B-A750-FBB25074B99F}"/>
              </a:ext>
            </a:extLst>
          </p:cNvPr>
          <p:cNvSpPr txBox="1"/>
          <p:nvPr/>
        </p:nvSpPr>
        <p:spPr>
          <a:xfrm>
            <a:off x="4818185" y="1715964"/>
            <a:ext cx="127781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20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2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88A958-AC70-4DFF-8098-C48E30EE2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22" b="928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6" y="1137099"/>
            <a:ext cx="5565531" cy="3497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0B4F53-1C9C-4B56-B732-A227A5501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14799" y="2362367"/>
            <a:ext cx="6242845" cy="368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35344-795B-4B2F-B87A-464E080CBD8D}"/>
              </a:ext>
            </a:extLst>
          </p:cNvPr>
          <p:cNvSpPr txBox="1"/>
          <p:nvPr/>
        </p:nvSpPr>
        <p:spPr>
          <a:xfrm>
            <a:off x="6416931" y="-65762"/>
            <a:ext cx="456437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</a:t>
            </a:r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8C6FB-CD2D-4E1A-91D7-9AA13116781F}"/>
              </a:ext>
            </a:extLst>
          </p:cNvPr>
          <p:cNvSpPr txBox="1"/>
          <p:nvPr/>
        </p:nvSpPr>
        <p:spPr>
          <a:xfrm>
            <a:off x="6909917" y="1843950"/>
            <a:ext cx="210010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1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6ED9B5-D8DE-494B-9EBA-5948580DB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3" b="94463" l="1143" r="99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2" y="2102838"/>
            <a:ext cx="5000625" cy="2924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5AFA7-8C2D-418A-A183-4AF7574A511A}"/>
              </a:ext>
            </a:extLst>
          </p:cNvPr>
          <p:cNvSpPr txBox="1"/>
          <p:nvPr/>
        </p:nvSpPr>
        <p:spPr>
          <a:xfrm>
            <a:off x="6096000" y="-65762"/>
            <a:ext cx="516564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বান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BCAE0A-0CA0-4039-AA7A-261F22ED2660}"/>
              </a:ext>
            </a:extLst>
          </p:cNvPr>
          <p:cNvSpPr txBox="1"/>
          <p:nvPr/>
        </p:nvSpPr>
        <p:spPr>
          <a:xfrm>
            <a:off x="6096000" y="1727960"/>
            <a:ext cx="152400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746063-0B8D-40EE-AEDC-1EB39CAD3ED4}"/>
              </a:ext>
            </a:extLst>
          </p:cNvPr>
          <p:cNvSpPr txBox="1"/>
          <p:nvPr/>
        </p:nvSpPr>
        <p:spPr>
          <a:xfrm>
            <a:off x="1432684" y="146304"/>
            <a:ext cx="103204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</a:t>
            </a:r>
            <a:endParaRPr lang="en-US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6C2DD-F3B3-4541-993D-E1418AC9A1FB}"/>
              </a:ext>
            </a:extLst>
          </p:cNvPr>
          <p:cNvSpPr txBox="1"/>
          <p:nvPr/>
        </p:nvSpPr>
        <p:spPr>
          <a:xfrm>
            <a:off x="4706815" y="1843950"/>
            <a:ext cx="179363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0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74E14D-5B20-4BA2-B0D2-EE32D1E217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5" t="35814" r="9374" b="12950"/>
          <a:stretch/>
        </p:blipFill>
        <p:spPr>
          <a:xfrm>
            <a:off x="463296" y="3922816"/>
            <a:ext cx="5388864" cy="1889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4FA318-DA38-40D1-B6E4-B2AAB2763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89204"/>
            <a:ext cx="6803138" cy="4234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DB18DB-0566-476D-BC58-E753DB5D236E}"/>
              </a:ext>
            </a:extLst>
          </p:cNvPr>
          <p:cNvSpPr txBox="1"/>
          <p:nvPr/>
        </p:nvSpPr>
        <p:spPr>
          <a:xfrm>
            <a:off x="7529497" y="722679"/>
            <a:ext cx="332138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17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</a:t>
            </a:r>
            <a:r>
              <a:rPr lang="bn-IN" sz="17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17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7F193-D3FD-4CC8-9E0C-0D6FC6119837}"/>
              </a:ext>
            </a:extLst>
          </p:cNvPr>
          <p:cNvSpPr txBox="1"/>
          <p:nvPr/>
        </p:nvSpPr>
        <p:spPr>
          <a:xfrm>
            <a:off x="7676037" y="2424049"/>
            <a:ext cx="151415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17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17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F1134-5952-4DDA-8526-70E2420EA0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1" b="100000" l="0" r="93984">
                        <a14:foregroundMark x1="41951" y1="84985" x2="41951" y2="84985"/>
                        <a14:foregroundMark x1="44065" y1="75676" x2="44065" y2="75676"/>
                        <a14:foregroundMark x1="44065" y1="72673" x2="44065" y2="72673"/>
                        <a14:foregroundMark x1="44065" y1="72673" x2="44065" y2="72673"/>
                        <a14:foregroundMark x1="20325" y1="97297" x2="20325" y2="97297"/>
                        <a14:foregroundMark x1="24553" y1="82282" x2="24553" y2="82282"/>
                        <a14:foregroundMark x1="27480" y1="72072" x2="27480" y2="72072"/>
                        <a14:foregroundMark x1="6504" y1="62162" x2="6504" y2="62162"/>
                        <a14:foregroundMark x1="8130" y1="59760" x2="8130" y2="59760"/>
                        <a14:foregroundMark x1="5203" y1="69069" x2="5203" y2="69069"/>
                        <a14:foregroundMark x1="4715" y1="74474" x2="4715" y2="74474"/>
                        <a14:foregroundMark x1="3740" y1="75676" x2="3740" y2="75676"/>
                        <a14:foregroundMark x1="3415" y1="74775" x2="3740" y2="72973"/>
                        <a14:foregroundMark x1="4715" y1="70270" x2="4715" y2="70270"/>
                        <a14:foregroundMark x1="4878" y1="69970" x2="4878" y2="69970"/>
                        <a14:foregroundMark x1="6016" y1="67868" x2="6016" y2="67868"/>
                        <a14:foregroundMark x1="6179" y1="67568" x2="6179" y2="67568"/>
                        <a14:foregroundMark x1="5528" y1="63964" x2="5528" y2="63964"/>
                        <a14:foregroundMark x1="5528" y1="63063" x2="5528" y2="63063"/>
                        <a14:foregroundMark x1="5528" y1="63063" x2="5528" y2="63063"/>
                        <a14:foregroundMark x1="7154" y1="63063" x2="7154" y2="63063"/>
                        <a14:foregroundMark x1="7642" y1="61562" x2="7642" y2="61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9" r="16188"/>
          <a:stretch/>
        </p:blipFill>
        <p:spPr>
          <a:xfrm>
            <a:off x="-93785" y="1958074"/>
            <a:ext cx="5439509" cy="3870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20ED72-9A04-45D6-80DE-A9D546F6F308}"/>
              </a:ext>
            </a:extLst>
          </p:cNvPr>
          <p:cNvSpPr txBox="1"/>
          <p:nvPr/>
        </p:nvSpPr>
        <p:spPr>
          <a:xfrm>
            <a:off x="6635261" y="603857"/>
            <a:ext cx="458137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17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IN" sz="17000" b="1" dirty="0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17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BC080-AF9F-42E3-AA6B-AE5173542EC2}"/>
              </a:ext>
            </a:extLst>
          </p:cNvPr>
          <p:cNvSpPr txBox="1"/>
          <p:nvPr/>
        </p:nvSpPr>
        <p:spPr>
          <a:xfrm>
            <a:off x="6635261" y="2307959"/>
            <a:ext cx="147241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17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17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33396A-F3B7-4BD9-B1EC-F42CAEB27D4A}"/>
              </a:ext>
            </a:extLst>
          </p:cNvPr>
          <p:cNvSpPr txBox="1"/>
          <p:nvPr/>
        </p:nvSpPr>
        <p:spPr>
          <a:xfrm>
            <a:off x="1432684" y="146304"/>
            <a:ext cx="103204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</a:t>
            </a:r>
            <a:endParaRPr lang="en-US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A6444-D3DB-47E6-9216-261CDBE3EDAA}"/>
              </a:ext>
            </a:extLst>
          </p:cNvPr>
          <p:cNvSpPr txBox="1"/>
          <p:nvPr/>
        </p:nvSpPr>
        <p:spPr>
          <a:xfrm>
            <a:off x="4583723" y="1715964"/>
            <a:ext cx="185224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17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17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69BC2A-0691-4625-8C44-0C791330F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" y="1285576"/>
            <a:ext cx="3429479" cy="4286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3A614F-3B71-4382-9D77-3379A31258B1}"/>
              </a:ext>
            </a:extLst>
          </p:cNvPr>
          <p:cNvSpPr txBox="1"/>
          <p:nvPr/>
        </p:nvSpPr>
        <p:spPr>
          <a:xfrm>
            <a:off x="6096000" y="1444282"/>
            <a:ext cx="31855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DACDE-E04C-408E-B1E2-388A7F69905A}"/>
              </a:ext>
            </a:extLst>
          </p:cNvPr>
          <p:cNvSpPr txBox="1"/>
          <p:nvPr/>
        </p:nvSpPr>
        <p:spPr>
          <a:xfrm>
            <a:off x="7022124" y="2644170"/>
            <a:ext cx="14622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297B58-650C-4AC2-852A-FD01FB261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674"/>
            <a:ext cx="4113335" cy="4113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440532-119A-4138-B49B-212558917835}"/>
              </a:ext>
            </a:extLst>
          </p:cNvPr>
          <p:cNvSpPr txBox="1"/>
          <p:nvPr/>
        </p:nvSpPr>
        <p:spPr>
          <a:xfrm>
            <a:off x="5838092" y="1859340"/>
            <a:ext cx="31769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1D854-ECC7-409D-AADD-EEE503079891}"/>
              </a:ext>
            </a:extLst>
          </p:cNvPr>
          <p:cNvSpPr txBox="1"/>
          <p:nvPr/>
        </p:nvSpPr>
        <p:spPr>
          <a:xfrm>
            <a:off x="6730512" y="2844456"/>
            <a:ext cx="12060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33396A-F3B7-4BD9-B1EC-F42CAEB27D4A}"/>
              </a:ext>
            </a:extLst>
          </p:cNvPr>
          <p:cNvSpPr txBox="1"/>
          <p:nvPr/>
        </p:nvSpPr>
        <p:spPr>
          <a:xfrm>
            <a:off x="1432684" y="146304"/>
            <a:ext cx="103204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</a:t>
            </a:r>
            <a:endParaRPr lang="en-US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869BC-F69E-4635-8B28-CA02DD1B4C10}"/>
              </a:ext>
            </a:extLst>
          </p:cNvPr>
          <p:cNvSpPr txBox="1"/>
          <p:nvPr/>
        </p:nvSpPr>
        <p:spPr>
          <a:xfrm>
            <a:off x="4471009" y="1581292"/>
            <a:ext cx="212187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20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20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B89A7-1B56-4C14-9B76-72D469BF8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75" y="0"/>
            <a:ext cx="1430825" cy="1324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7E89F8-7B57-4341-99F2-4B88148AF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0825" cy="7750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91D4A3-3C94-47EC-AF70-EBD1AB31D2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4904"/>
          <a:stretch/>
        </p:blipFill>
        <p:spPr>
          <a:xfrm>
            <a:off x="0" y="4328160"/>
            <a:ext cx="12112668" cy="2529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2342E-DAB4-45F8-A187-3D46E1B250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9"/>
          <a:stretch/>
        </p:blipFill>
        <p:spPr>
          <a:xfrm>
            <a:off x="1882615" y="387515"/>
            <a:ext cx="7332668" cy="3531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AF533C-9A3A-42F5-80A3-AE00ACBE2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33" y="-21874"/>
            <a:ext cx="2857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42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717970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03D79B-37EB-4C03-ABBF-103898A95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403"/>
            <a:ext cx="6096000" cy="49385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603050-9CCD-478C-9750-1053EE9A393B}"/>
              </a:ext>
            </a:extLst>
          </p:cNvPr>
          <p:cNvSpPr txBox="1"/>
          <p:nvPr/>
        </p:nvSpPr>
        <p:spPr>
          <a:xfrm>
            <a:off x="7291754" y="1085001"/>
            <a:ext cx="32238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আষা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602B0-A29A-472A-B150-26A1323B7DC7}"/>
              </a:ext>
            </a:extLst>
          </p:cNvPr>
          <p:cNvSpPr txBox="1"/>
          <p:nvPr/>
        </p:nvSpPr>
        <p:spPr>
          <a:xfrm>
            <a:off x="9108831" y="2104908"/>
            <a:ext cx="9612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33396A-F3B7-4BD9-B1EC-F42CAEB27D4A}"/>
              </a:ext>
            </a:extLst>
          </p:cNvPr>
          <p:cNvSpPr txBox="1"/>
          <p:nvPr/>
        </p:nvSpPr>
        <p:spPr>
          <a:xfrm>
            <a:off x="1432684" y="146304"/>
            <a:ext cx="103204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</a:t>
            </a:r>
            <a:endParaRPr lang="en-US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F530B-4430-4C4F-9AFF-AA4AE227FCCA}"/>
              </a:ext>
            </a:extLst>
          </p:cNvPr>
          <p:cNvSpPr txBox="1"/>
          <p:nvPr/>
        </p:nvSpPr>
        <p:spPr>
          <a:xfrm>
            <a:off x="4396154" y="1401524"/>
            <a:ext cx="20280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endParaRPr lang="en-US" sz="20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8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0F570-39DB-493C-8DB7-63ABF75DE29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7" t="31427" r="63041" b="30225"/>
          <a:stretch/>
        </p:blipFill>
        <p:spPr>
          <a:xfrm>
            <a:off x="-6096" y="1419645"/>
            <a:ext cx="2499360" cy="31971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03F971-DE16-4AB2-A013-FFE864F13156}"/>
              </a:ext>
            </a:extLst>
          </p:cNvPr>
          <p:cNvSpPr txBox="1"/>
          <p:nvPr/>
        </p:nvSpPr>
        <p:spPr>
          <a:xfrm>
            <a:off x="1243584" y="-118131"/>
            <a:ext cx="101315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বর্ণগুলো এক সাথে পড়ি</a:t>
            </a:r>
            <a:endParaRPr lang="en-US" sz="7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974A3F-EEFE-44E0-8AA4-DA1875A456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626608"/>
            <a:ext cx="12192000" cy="1231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86E20F-272D-4B4C-B125-36ED6910A7A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2" t="31427" r="5783" b="30225"/>
          <a:stretch/>
        </p:blipFill>
        <p:spPr>
          <a:xfrm>
            <a:off x="9651609" y="1472399"/>
            <a:ext cx="2344617" cy="3197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674D9-35DF-491D-A9A4-D139493F070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9" t="31427" r="21064" b="30225"/>
          <a:stretch/>
        </p:blipFill>
        <p:spPr>
          <a:xfrm>
            <a:off x="7275342" y="1400528"/>
            <a:ext cx="2189871" cy="3197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358082-D583-4982-B5ED-37FBEF32775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t="31427" r="34481" b="30225"/>
          <a:stretch/>
        </p:blipFill>
        <p:spPr>
          <a:xfrm>
            <a:off x="4864607" y="1349527"/>
            <a:ext cx="2381191" cy="3197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5E0B0D-BEF2-4190-B3E5-0D4619FBD5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31427" r="49318" b="30225"/>
          <a:stretch/>
        </p:blipFill>
        <p:spPr>
          <a:xfrm>
            <a:off x="2554458" y="1349527"/>
            <a:ext cx="2189871" cy="3197118"/>
          </a:xfrm>
          <a:prstGeom prst="rect">
            <a:avLst/>
          </a:prstGeom>
        </p:spPr>
      </p:pic>
      <p:pic>
        <p:nvPicPr>
          <p:cNvPr id="4" name="ষ (2)">
            <a:hlinkClick r:id="" action="ppaction://media"/>
            <a:extLst>
              <a:ext uri="{FF2B5EF4-FFF2-40B4-BE49-F238E27FC236}">
                <a16:creationId xmlns:a16="http://schemas.microsoft.com/office/drawing/2014/main" id="{5442DA0D-E584-4866-B768-7D8A584B98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7977" y="2989305"/>
            <a:ext cx="487363" cy="487363"/>
          </a:xfrm>
          <a:prstGeom prst="rect">
            <a:avLst/>
          </a:prstGeom>
        </p:spPr>
      </p:pic>
      <p:pic>
        <p:nvPicPr>
          <p:cNvPr id="5" name="স">
            <a:hlinkClick r:id="" action="ppaction://media"/>
            <a:extLst>
              <a:ext uri="{FF2B5EF4-FFF2-40B4-BE49-F238E27FC236}">
                <a16:creationId xmlns:a16="http://schemas.microsoft.com/office/drawing/2014/main" id="{9B80A27A-24B3-417F-9C5A-984973206B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88362" y="3185318"/>
            <a:ext cx="487363" cy="487363"/>
          </a:xfrm>
          <a:prstGeom prst="rect">
            <a:avLst/>
          </a:prstGeom>
        </p:spPr>
      </p:pic>
      <p:pic>
        <p:nvPicPr>
          <p:cNvPr id="6" name="হ (2)">
            <a:hlinkClick r:id="" action="ppaction://media"/>
            <a:extLst>
              <a:ext uri="{FF2B5EF4-FFF2-40B4-BE49-F238E27FC236}">
                <a16:creationId xmlns:a16="http://schemas.microsoft.com/office/drawing/2014/main" id="{63F75C68-C492-42ED-8BD9-1BF248D964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2" name="ড়">
            <a:hlinkClick r:id="" action="ppaction://media"/>
            <a:extLst>
              <a:ext uri="{FF2B5EF4-FFF2-40B4-BE49-F238E27FC236}">
                <a16:creationId xmlns:a16="http://schemas.microsoft.com/office/drawing/2014/main" id="{764BE387-8D23-4BAB-9C8C-B5A7A1531328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122168" y="2900588"/>
            <a:ext cx="487363" cy="487363"/>
          </a:xfrm>
          <a:prstGeom prst="rect">
            <a:avLst/>
          </a:prstGeom>
        </p:spPr>
      </p:pic>
      <p:pic>
        <p:nvPicPr>
          <p:cNvPr id="13" name="ঢ় (2)">
            <a:hlinkClick r:id="" action="ppaction://media"/>
            <a:extLst>
              <a:ext uri="{FF2B5EF4-FFF2-40B4-BE49-F238E27FC236}">
                <a16:creationId xmlns:a16="http://schemas.microsoft.com/office/drawing/2014/main" id="{0E0E6298-4CFF-418F-8C5A-5A6562AC7AB8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633603" y="28272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7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2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vide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0" y="-18170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37100F-EDB1-4941-8265-60EAD4119164}"/>
              </a:ext>
            </a:extLst>
          </p:cNvPr>
          <p:cNvSpPr txBox="1"/>
          <p:nvPr/>
        </p:nvSpPr>
        <p:spPr>
          <a:xfrm>
            <a:off x="1967947" y="-45982"/>
            <a:ext cx="82561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 ঘরে 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পরের</a:t>
            </a: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বর্ণ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</a:t>
            </a: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লিখি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2849F52-F7AF-40FA-9E25-2521A284CF4B}"/>
              </a:ext>
            </a:extLst>
          </p:cNvPr>
          <p:cNvGraphicFramePr>
            <a:graphicFrameLocks noGrp="1"/>
          </p:cNvGraphicFramePr>
          <p:nvPr/>
        </p:nvGraphicFramePr>
        <p:xfrm>
          <a:off x="2190604" y="1515632"/>
          <a:ext cx="5437462" cy="405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814">
                  <a:extLst>
                    <a:ext uri="{9D8B030D-6E8A-4147-A177-3AD203B41FA5}">
                      <a16:colId xmlns:a16="http://schemas.microsoft.com/office/drawing/2014/main" val="65204806"/>
                    </a:ext>
                  </a:extLst>
                </a:gridCol>
                <a:gridCol w="2757648">
                  <a:extLst>
                    <a:ext uri="{9D8B030D-6E8A-4147-A177-3AD203B41FA5}">
                      <a16:colId xmlns:a16="http://schemas.microsoft.com/office/drawing/2014/main" val="2443770802"/>
                    </a:ext>
                  </a:extLst>
                </a:gridCol>
              </a:tblGrid>
              <a:tr h="112650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997835"/>
                  </a:ext>
                </a:extLst>
              </a:tr>
              <a:tr h="146402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283706"/>
                  </a:ext>
                </a:extLst>
              </a:tr>
              <a:tr h="146402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957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49ADEB-EF26-4D13-B8C0-7C2E22057748}"/>
              </a:ext>
            </a:extLst>
          </p:cNvPr>
          <p:cNvSpPr txBox="1"/>
          <p:nvPr/>
        </p:nvSpPr>
        <p:spPr>
          <a:xfrm>
            <a:off x="2708631" y="1322196"/>
            <a:ext cx="1855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27209-682E-433C-A9F9-01DBB9270167}"/>
              </a:ext>
            </a:extLst>
          </p:cNvPr>
          <p:cNvSpPr txBox="1"/>
          <p:nvPr/>
        </p:nvSpPr>
        <p:spPr>
          <a:xfrm>
            <a:off x="12192000" y="1592168"/>
            <a:ext cx="1444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958F45-96B2-433D-B4F6-B03A4FAFC82B}"/>
              </a:ext>
            </a:extLst>
          </p:cNvPr>
          <p:cNvSpPr txBox="1"/>
          <p:nvPr/>
        </p:nvSpPr>
        <p:spPr>
          <a:xfrm>
            <a:off x="2642974" y="2573416"/>
            <a:ext cx="1855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9138B-9657-40FB-930D-DCD668A58C7C}"/>
              </a:ext>
            </a:extLst>
          </p:cNvPr>
          <p:cNvSpPr txBox="1"/>
          <p:nvPr/>
        </p:nvSpPr>
        <p:spPr>
          <a:xfrm>
            <a:off x="12387623" y="2792740"/>
            <a:ext cx="2004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5A4DA-0939-4A34-A246-69CA6BDD5EC7}"/>
              </a:ext>
            </a:extLst>
          </p:cNvPr>
          <p:cNvSpPr txBox="1"/>
          <p:nvPr/>
        </p:nvSpPr>
        <p:spPr>
          <a:xfrm>
            <a:off x="2476038" y="4028204"/>
            <a:ext cx="1572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2E819B-C25A-48CA-8A09-83254046C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414" y="5626608"/>
            <a:ext cx="12192000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54557 -0.0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9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54362 -0.01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3D0BF6-4A38-4B56-84A2-9238E60C0F59}"/>
              </a:ext>
            </a:extLst>
          </p:cNvPr>
          <p:cNvSpPr txBox="1"/>
          <p:nvPr/>
        </p:nvSpPr>
        <p:spPr>
          <a:xfrm>
            <a:off x="2782957" y="0"/>
            <a:ext cx="69308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বর্ণ দিয়ে শব্দ বলি/ চর্চা </a:t>
            </a:r>
            <a:endParaRPr lang="en-US" dirty="0"/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145EFA08-6E6D-4CFC-88F3-DF3D301A0A5E}"/>
              </a:ext>
            </a:extLst>
          </p:cNvPr>
          <p:cNvGraphicFramePr>
            <a:graphicFrameLocks noGrp="1"/>
          </p:cNvGraphicFramePr>
          <p:nvPr/>
        </p:nvGraphicFramePr>
        <p:xfrm>
          <a:off x="192156" y="1370916"/>
          <a:ext cx="11807688" cy="516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896">
                  <a:extLst>
                    <a:ext uri="{9D8B030D-6E8A-4147-A177-3AD203B41FA5}">
                      <a16:colId xmlns:a16="http://schemas.microsoft.com/office/drawing/2014/main" val="4152436006"/>
                    </a:ext>
                  </a:extLst>
                </a:gridCol>
                <a:gridCol w="3935896">
                  <a:extLst>
                    <a:ext uri="{9D8B030D-6E8A-4147-A177-3AD203B41FA5}">
                      <a16:colId xmlns:a16="http://schemas.microsoft.com/office/drawing/2014/main" val="2388276276"/>
                    </a:ext>
                  </a:extLst>
                </a:gridCol>
                <a:gridCol w="3935896">
                  <a:extLst>
                    <a:ext uri="{9D8B030D-6E8A-4147-A177-3AD203B41FA5}">
                      <a16:colId xmlns:a16="http://schemas.microsoft.com/office/drawing/2014/main" val="609214236"/>
                    </a:ext>
                  </a:extLst>
                </a:gridCol>
              </a:tblGrid>
              <a:tr h="1381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48184"/>
                  </a:ext>
                </a:extLst>
              </a:tr>
              <a:tr h="1381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178812"/>
                  </a:ext>
                </a:extLst>
              </a:tr>
              <a:tr h="1381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982818"/>
                  </a:ext>
                </a:extLst>
              </a:tr>
              <a:tr h="10176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74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465C7FB-0F67-4F27-ABD3-7DDA307D9A0E}"/>
              </a:ext>
            </a:extLst>
          </p:cNvPr>
          <p:cNvSpPr txBox="1"/>
          <p:nvPr/>
        </p:nvSpPr>
        <p:spPr>
          <a:xfrm>
            <a:off x="-708991" y="1401273"/>
            <a:ext cx="167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25918-3AE3-4FD0-86EA-4B786076FEDE}"/>
              </a:ext>
            </a:extLst>
          </p:cNvPr>
          <p:cNvSpPr txBox="1"/>
          <p:nvPr/>
        </p:nvSpPr>
        <p:spPr>
          <a:xfrm>
            <a:off x="-1039337" y="2828835"/>
            <a:ext cx="119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85CF1-85CD-48C0-AE83-3D26C9EA6045}"/>
              </a:ext>
            </a:extLst>
          </p:cNvPr>
          <p:cNvSpPr txBox="1"/>
          <p:nvPr/>
        </p:nvSpPr>
        <p:spPr>
          <a:xfrm>
            <a:off x="-994786" y="4264488"/>
            <a:ext cx="1404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8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C0CBFC-CBC2-430E-B99D-FFEC52AA423A}"/>
              </a:ext>
            </a:extLst>
          </p:cNvPr>
          <p:cNvSpPr txBox="1"/>
          <p:nvPr/>
        </p:nvSpPr>
        <p:spPr>
          <a:xfrm>
            <a:off x="-942997" y="5464817"/>
            <a:ext cx="1885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0A6C84-1740-4CC4-BDC8-F78BFF8D11CE}"/>
              </a:ext>
            </a:extLst>
          </p:cNvPr>
          <p:cNvSpPr txBox="1"/>
          <p:nvPr/>
        </p:nvSpPr>
        <p:spPr>
          <a:xfrm>
            <a:off x="-2596204" y="1393183"/>
            <a:ext cx="196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ষাঁড়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32AC6F-76C6-4AD9-88EF-897CD71D831F}"/>
              </a:ext>
            </a:extLst>
          </p:cNvPr>
          <p:cNvSpPr txBox="1"/>
          <p:nvPr/>
        </p:nvSpPr>
        <p:spPr>
          <a:xfrm>
            <a:off x="-4711495" y="1364856"/>
            <a:ext cx="2562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মহিষ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1EC535-C11B-4257-A15B-9FDB3FD07315}"/>
              </a:ext>
            </a:extLst>
          </p:cNvPr>
          <p:cNvSpPr txBox="1"/>
          <p:nvPr/>
        </p:nvSpPr>
        <p:spPr>
          <a:xfrm>
            <a:off x="-2670312" y="2801603"/>
            <a:ext cx="196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071167-C066-4E90-88D2-B3E63101E778}"/>
              </a:ext>
            </a:extLst>
          </p:cNvPr>
          <p:cNvSpPr txBox="1"/>
          <p:nvPr/>
        </p:nvSpPr>
        <p:spPr>
          <a:xfrm>
            <a:off x="-5614024" y="2794702"/>
            <a:ext cx="4124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4A0F68-A2AE-422E-948E-027B17D8B977}"/>
              </a:ext>
            </a:extLst>
          </p:cNvPr>
          <p:cNvSpPr txBox="1"/>
          <p:nvPr/>
        </p:nvSpPr>
        <p:spPr>
          <a:xfrm>
            <a:off x="-3027774" y="4188537"/>
            <a:ext cx="1551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BDC473-51F6-427A-BBCC-0F41597C587D}"/>
              </a:ext>
            </a:extLst>
          </p:cNvPr>
          <p:cNvSpPr txBox="1"/>
          <p:nvPr/>
        </p:nvSpPr>
        <p:spPr>
          <a:xfrm>
            <a:off x="-5922424" y="4052692"/>
            <a:ext cx="2509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4C0A21-2A80-4F31-9008-9A4C0F6439A5}"/>
              </a:ext>
            </a:extLst>
          </p:cNvPr>
          <p:cNvSpPr txBox="1"/>
          <p:nvPr/>
        </p:nvSpPr>
        <p:spPr>
          <a:xfrm>
            <a:off x="-3412880" y="5375063"/>
            <a:ext cx="232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179C17-0AA6-4CEE-A293-9F1499EBB1F6}"/>
              </a:ext>
            </a:extLst>
          </p:cNvPr>
          <p:cNvSpPr txBox="1"/>
          <p:nvPr/>
        </p:nvSpPr>
        <p:spPr>
          <a:xfrm>
            <a:off x="-6539760" y="5328896"/>
            <a:ext cx="2738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ঢ়-আষাঢ়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4271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56992 -0.01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1.05846 -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19544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6 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1.09076 0.019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31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9141 -0.016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64935 0.000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7.40741E-7 L 0.18411 -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65065 0.015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26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1.12123 -0.0094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55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08E155-5E75-4E39-9ED9-500AEE50E88A}"/>
              </a:ext>
            </a:extLst>
          </p:cNvPr>
          <p:cNvSpPr txBox="1"/>
          <p:nvPr/>
        </p:nvSpPr>
        <p:spPr>
          <a:xfrm>
            <a:off x="2606040" y="135374"/>
            <a:ext cx="74828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3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0FC361-2141-4B9F-BC42-F5D5196658F5}"/>
              </a:ext>
            </a:extLst>
          </p:cNvPr>
          <p:cNvSpPr txBox="1"/>
          <p:nvPr/>
        </p:nvSpPr>
        <p:spPr>
          <a:xfrm>
            <a:off x="2994992" y="-57073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77F5-AC70-462F-959B-901ADAB68DCB}"/>
              </a:ext>
            </a:extLst>
          </p:cNvPr>
          <p:cNvSpPr txBox="1"/>
          <p:nvPr/>
        </p:nvSpPr>
        <p:spPr>
          <a:xfrm>
            <a:off x="1616766" y="825854"/>
            <a:ext cx="88524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 সাথে বর্ন দাগ টেনে মিলাই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81833-9C56-4CF3-9E14-D43545753AF7}"/>
              </a:ext>
            </a:extLst>
          </p:cNvPr>
          <p:cNvSpPr txBox="1"/>
          <p:nvPr/>
        </p:nvSpPr>
        <p:spPr>
          <a:xfrm>
            <a:off x="2577548" y="3076876"/>
            <a:ext cx="834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D395B-0436-4952-B0D7-A6B611B34623}"/>
              </a:ext>
            </a:extLst>
          </p:cNvPr>
          <p:cNvSpPr txBox="1"/>
          <p:nvPr/>
        </p:nvSpPr>
        <p:spPr>
          <a:xfrm>
            <a:off x="2567654" y="4009795"/>
            <a:ext cx="834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5F99A4-962C-4123-9697-BE739967D5A3}"/>
              </a:ext>
            </a:extLst>
          </p:cNvPr>
          <p:cNvSpPr txBox="1"/>
          <p:nvPr/>
        </p:nvSpPr>
        <p:spPr>
          <a:xfrm>
            <a:off x="5696835" y="5229002"/>
            <a:ext cx="3036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774FB-4A8B-432E-91C6-C0687B7AE7FA}"/>
              </a:ext>
            </a:extLst>
          </p:cNvPr>
          <p:cNvSpPr txBox="1"/>
          <p:nvPr/>
        </p:nvSpPr>
        <p:spPr>
          <a:xfrm>
            <a:off x="5696835" y="2149293"/>
            <a:ext cx="1391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9F90A1-1E7C-4229-A710-BDE54D972410}"/>
              </a:ext>
            </a:extLst>
          </p:cNvPr>
          <p:cNvSpPr txBox="1"/>
          <p:nvPr/>
        </p:nvSpPr>
        <p:spPr>
          <a:xfrm>
            <a:off x="5648462" y="3132742"/>
            <a:ext cx="222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20630FA7-01B3-40B6-B1BA-C373713FA610}"/>
              </a:ext>
            </a:extLst>
          </p:cNvPr>
          <p:cNvSpPr/>
          <p:nvPr/>
        </p:nvSpPr>
        <p:spPr>
          <a:xfrm rot="19659842">
            <a:off x="2302400" y="4432517"/>
            <a:ext cx="4532907" cy="630934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E9B07F84-DF8A-4FA4-84F9-EE8AD6988F1C}"/>
              </a:ext>
            </a:extLst>
          </p:cNvPr>
          <p:cNvSpPr/>
          <p:nvPr/>
        </p:nvSpPr>
        <p:spPr>
          <a:xfrm rot="8527480">
            <a:off x="2168046" y="3395725"/>
            <a:ext cx="4613767" cy="626443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D0908ED7-298F-43A0-97CB-B688FD4A6478}"/>
              </a:ext>
            </a:extLst>
          </p:cNvPr>
          <p:cNvSpPr/>
          <p:nvPr/>
        </p:nvSpPr>
        <p:spPr>
          <a:xfrm rot="1951024">
            <a:off x="2248753" y="4487090"/>
            <a:ext cx="4329489" cy="59878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1CEE70AF-EDE9-4F27-8110-D2F02278018C}"/>
              </a:ext>
            </a:extLst>
          </p:cNvPr>
          <p:cNvSpPr/>
          <p:nvPr/>
        </p:nvSpPr>
        <p:spPr>
          <a:xfrm rot="2125090">
            <a:off x="2125619" y="3489958"/>
            <a:ext cx="4833526" cy="527232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A8B83-70AC-45CA-BF7B-287C97340734}"/>
              </a:ext>
            </a:extLst>
          </p:cNvPr>
          <p:cNvSpPr txBox="1"/>
          <p:nvPr/>
        </p:nvSpPr>
        <p:spPr>
          <a:xfrm>
            <a:off x="2420079" y="2229030"/>
            <a:ext cx="189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85997E-D5AE-48DA-8F51-2616E8910278}"/>
              </a:ext>
            </a:extLst>
          </p:cNvPr>
          <p:cNvSpPr txBox="1"/>
          <p:nvPr/>
        </p:nvSpPr>
        <p:spPr>
          <a:xfrm>
            <a:off x="5866611" y="4300344"/>
            <a:ext cx="1783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ষাঁড়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D23B54-EBFB-4C91-A11F-1DA4D438D9DB}"/>
              </a:ext>
            </a:extLst>
          </p:cNvPr>
          <p:cNvSpPr txBox="1"/>
          <p:nvPr/>
        </p:nvSpPr>
        <p:spPr>
          <a:xfrm>
            <a:off x="2485129" y="5123003"/>
            <a:ext cx="1441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4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5C6870-B2B2-4E26-8143-6E522DC28658}"/>
              </a:ext>
            </a:extLst>
          </p:cNvPr>
          <p:cNvSpPr txBox="1"/>
          <p:nvPr/>
        </p:nvSpPr>
        <p:spPr>
          <a:xfrm>
            <a:off x="3127514" y="0"/>
            <a:ext cx="61755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মৌখিক মূল্যায়ন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F4B27-7675-432F-A8F1-3A32D456C395}"/>
              </a:ext>
            </a:extLst>
          </p:cNvPr>
          <p:cNvSpPr txBox="1"/>
          <p:nvPr/>
        </p:nvSpPr>
        <p:spPr>
          <a:xfrm>
            <a:off x="3896137" y="1882692"/>
            <a:ext cx="4041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ভাবে 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1932D-0C8E-40B2-873C-A6F5BCB07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8907" y="5626608"/>
            <a:ext cx="12192000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3E158F-F55D-4429-9107-2445E4FF5FA2}"/>
              </a:ext>
            </a:extLst>
          </p:cNvPr>
          <p:cNvSpPr txBox="1"/>
          <p:nvPr/>
        </p:nvSpPr>
        <p:spPr>
          <a:xfrm>
            <a:off x="2270760" y="1013490"/>
            <a:ext cx="71170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0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7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257F0D-E794-4FE0-8683-6DE43C73F3AF}"/>
              </a:ext>
            </a:extLst>
          </p:cNvPr>
          <p:cNvSpPr txBox="1"/>
          <p:nvPr/>
        </p:nvSpPr>
        <p:spPr>
          <a:xfrm>
            <a:off x="2093934" y="0"/>
            <a:ext cx="8004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1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3EF61-C1A0-4D84-BA91-F50127A01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789"/>
          <a:stretch/>
        </p:blipFill>
        <p:spPr>
          <a:xfrm>
            <a:off x="3179949" y="1832656"/>
            <a:ext cx="5237540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9AE78A-5389-46CA-9FEC-6D6CB5AB3A15}"/>
              </a:ext>
            </a:extLst>
          </p:cNvPr>
          <p:cNvSpPr txBox="1"/>
          <p:nvPr/>
        </p:nvSpPr>
        <p:spPr>
          <a:xfrm>
            <a:off x="1756776" y="-65761"/>
            <a:ext cx="832667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 </a:t>
            </a:r>
            <a:endParaRPr kumimoji="0" lang="en-US" sz="1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1239B-DA2B-4A87-AE61-338C658AA714}"/>
              </a:ext>
            </a:extLst>
          </p:cNvPr>
          <p:cNvSpPr txBox="1"/>
          <p:nvPr/>
        </p:nvSpPr>
        <p:spPr>
          <a:xfrm>
            <a:off x="3197269" y="2027120"/>
            <a:ext cx="609391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শ্রেণি: প্রাক-প্রাথমিক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বিষয়: ভাষার কাজ (বাংলা)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</a:t>
            </a: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পাঠ:</a:t>
            </a: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বর্ণ 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পঠণ</a:t>
            </a: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পাঠ্যংশ:ষ-ঢ়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41839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EE0AD7-9DBF-4001-A11F-AE79E68521E4}"/>
              </a:ext>
            </a:extLst>
          </p:cNvPr>
          <p:cNvSpPr txBox="1"/>
          <p:nvPr/>
        </p:nvSpPr>
        <p:spPr>
          <a:xfrm>
            <a:off x="1223376" y="0"/>
            <a:ext cx="97452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E34EB-5ECF-4DB3-BE29-5EE1D8F25AE0}"/>
              </a:ext>
            </a:extLst>
          </p:cNvPr>
          <p:cNvSpPr txBox="1"/>
          <p:nvPr/>
        </p:nvSpPr>
        <p:spPr>
          <a:xfrm>
            <a:off x="1382038" y="2129192"/>
            <a:ext cx="94279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৩.২.৮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৩.২.৯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2205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7B6950-F0D1-4875-B2EB-B56C5E6D9EB4}"/>
              </a:ext>
            </a:extLst>
          </p:cNvPr>
          <p:cNvSpPr txBox="1"/>
          <p:nvPr/>
        </p:nvSpPr>
        <p:spPr>
          <a:xfrm>
            <a:off x="154810" y="708497"/>
            <a:ext cx="110855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চলো আমরা একটা ভিডিও দেখি</a:t>
            </a:r>
            <a:endParaRPr lang="en-US" sz="8800" dirty="0"/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87E0380F-CC4F-4847-AA52-E78291F2C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005800"/>
              </p:ext>
            </p:extLst>
          </p:nvPr>
        </p:nvGraphicFramePr>
        <p:xfrm>
          <a:off x="5241925" y="3151188"/>
          <a:ext cx="170973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ackager Shell Object" showAsIcon="1" r:id="rId5" imgW="1710000" imgH="554760" progId="Package">
                  <p:embed/>
                </p:oleObj>
              </mc:Choice>
              <mc:Fallback>
                <p:oleObj name="Packager Shell Object" showAsIcon="1" r:id="rId5" imgW="1710000" imgH="554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1925" y="3151188"/>
                        <a:ext cx="1709738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0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0F570-39DB-493C-8DB7-63ABF75DE29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7" t="31427" r="63041" b="30225"/>
          <a:stretch/>
        </p:blipFill>
        <p:spPr>
          <a:xfrm>
            <a:off x="-6096" y="1419645"/>
            <a:ext cx="2499360" cy="31971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03F971-DE16-4AB2-A013-FFE864F13156}"/>
              </a:ext>
            </a:extLst>
          </p:cNvPr>
          <p:cNvSpPr txBox="1"/>
          <p:nvPr/>
        </p:nvSpPr>
        <p:spPr>
          <a:xfrm>
            <a:off x="1243584" y="-118131"/>
            <a:ext cx="10131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তাহলে 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পড়ব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974A3F-EEFE-44E0-8AA4-DA1875A456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626608"/>
            <a:ext cx="12192000" cy="1231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86E20F-272D-4B4C-B125-36ED6910A7A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2" t="31427" r="5783" b="30225"/>
          <a:stretch/>
        </p:blipFill>
        <p:spPr>
          <a:xfrm>
            <a:off x="9651609" y="1472399"/>
            <a:ext cx="2344617" cy="3197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674D9-35DF-491D-A9A4-D139493F070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9" t="31427" r="21064" b="30225"/>
          <a:stretch/>
        </p:blipFill>
        <p:spPr>
          <a:xfrm>
            <a:off x="7275342" y="1400528"/>
            <a:ext cx="2189871" cy="3197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358082-D583-4982-B5ED-37FBEF32775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t="31427" r="34481" b="30225"/>
          <a:stretch/>
        </p:blipFill>
        <p:spPr>
          <a:xfrm>
            <a:off x="4864607" y="1349527"/>
            <a:ext cx="2381191" cy="3197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5E0B0D-BEF2-4190-B3E5-0D4619FBD5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31427" r="49318" b="30225"/>
          <a:stretch/>
        </p:blipFill>
        <p:spPr>
          <a:xfrm>
            <a:off x="2554458" y="1349527"/>
            <a:ext cx="2189871" cy="3197118"/>
          </a:xfrm>
          <a:prstGeom prst="rect">
            <a:avLst/>
          </a:prstGeom>
        </p:spPr>
      </p:pic>
      <p:pic>
        <p:nvPicPr>
          <p:cNvPr id="4" name="ষ (2)">
            <a:hlinkClick r:id="" action="ppaction://media"/>
            <a:extLst>
              <a:ext uri="{FF2B5EF4-FFF2-40B4-BE49-F238E27FC236}">
                <a16:creationId xmlns:a16="http://schemas.microsoft.com/office/drawing/2014/main" id="{5442DA0D-E584-4866-B768-7D8A584B98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7977" y="2989305"/>
            <a:ext cx="487363" cy="487363"/>
          </a:xfrm>
          <a:prstGeom prst="rect">
            <a:avLst/>
          </a:prstGeom>
        </p:spPr>
      </p:pic>
      <p:pic>
        <p:nvPicPr>
          <p:cNvPr id="5" name="স">
            <a:hlinkClick r:id="" action="ppaction://media"/>
            <a:extLst>
              <a:ext uri="{FF2B5EF4-FFF2-40B4-BE49-F238E27FC236}">
                <a16:creationId xmlns:a16="http://schemas.microsoft.com/office/drawing/2014/main" id="{9B80A27A-24B3-417F-9C5A-984973206BC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88362" y="3185318"/>
            <a:ext cx="487363" cy="487363"/>
          </a:xfrm>
          <a:prstGeom prst="rect">
            <a:avLst/>
          </a:prstGeom>
        </p:spPr>
      </p:pic>
      <p:pic>
        <p:nvPicPr>
          <p:cNvPr id="6" name="হ (2)">
            <a:hlinkClick r:id="" action="ppaction://media"/>
            <a:extLst>
              <a:ext uri="{FF2B5EF4-FFF2-40B4-BE49-F238E27FC236}">
                <a16:creationId xmlns:a16="http://schemas.microsoft.com/office/drawing/2014/main" id="{63F75C68-C492-42ED-8BD9-1BF248D96454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2" name="ড়">
            <a:hlinkClick r:id="" action="ppaction://media"/>
            <a:extLst>
              <a:ext uri="{FF2B5EF4-FFF2-40B4-BE49-F238E27FC236}">
                <a16:creationId xmlns:a16="http://schemas.microsoft.com/office/drawing/2014/main" id="{764BE387-8D23-4BAB-9C8C-B5A7A1531328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122168" y="2900588"/>
            <a:ext cx="487363" cy="487363"/>
          </a:xfrm>
          <a:prstGeom prst="rect">
            <a:avLst/>
          </a:prstGeom>
        </p:spPr>
      </p:pic>
      <p:pic>
        <p:nvPicPr>
          <p:cNvPr id="13" name="ঢ় (2)">
            <a:hlinkClick r:id="" action="ppaction://media"/>
            <a:extLst>
              <a:ext uri="{FF2B5EF4-FFF2-40B4-BE49-F238E27FC236}">
                <a16:creationId xmlns:a16="http://schemas.microsoft.com/office/drawing/2014/main" id="{0E0E6298-4CFF-418F-8C5A-5A6562AC7AB8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633603" y="28272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2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8B7C5E-7872-4C21-A6B9-34F9F89A7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7" y="2299704"/>
            <a:ext cx="5196083" cy="30342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890850-FA64-4A5E-9C96-6E75D2A5747B}"/>
              </a:ext>
            </a:extLst>
          </p:cNvPr>
          <p:cNvSpPr txBox="1"/>
          <p:nvPr/>
        </p:nvSpPr>
        <p:spPr>
          <a:xfrm>
            <a:off x="6618821" y="498235"/>
            <a:ext cx="39671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ষাঁ</a:t>
            </a:r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EE1CA7-B893-42CE-A99A-8FCE5D2A68C7}"/>
              </a:ext>
            </a:extLst>
          </p:cNvPr>
          <p:cNvSpPr txBox="1"/>
          <p:nvPr/>
        </p:nvSpPr>
        <p:spPr>
          <a:xfrm>
            <a:off x="6720091" y="2454087"/>
            <a:ext cx="20136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408AA-650D-4410-808C-C17BB0DF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4" b="14758"/>
          <a:stretch/>
        </p:blipFill>
        <p:spPr>
          <a:xfrm>
            <a:off x="0" y="5624186"/>
            <a:ext cx="12192000" cy="123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AD407-3777-4C39-A9C5-B8A5EE47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762"/>
            <a:ext cx="1432684" cy="7742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D8554F-769B-48EA-83A6-EAF56C7A1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4681" y="830419"/>
            <a:ext cx="6858594" cy="35664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DD3EA3-C039-497F-B3EF-96391B674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14021"/>
            <a:ext cx="6477556" cy="3827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0197B3-B997-42D5-AAEF-DE7EAA1365C0}"/>
              </a:ext>
            </a:extLst>
          </p:cNvPr>
          <p:cNvSpPr txBox="1"/>
          <p:nvPr/>
        </p:nvSpPr>
        <p:spPr>
          <a:xfrm>
            <a:off x="6255793" y="106504"/>
            <a:ext cx="508406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</a:t>
            </a:r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C8FA9-2FCF-46D5-985E-31C0C1A55BAC}"/>
              </a:ext>
            </a:extLst>
          </p:cNvPr>
          <p:cNvSpPr txBox="1"/>
          <p:nvPr/>
        </p:nvSpPr>
        <p:spPr>
          <a:xfrm>
            <a:off x="9209535" y="1996348"/>
            <a:ext cx="187319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169</Words>
  <Application>Microsoft Office PowerPoint</Application>
  <PresentationFormat>Widescreen</PresentationFormat>
  <Paragraphs>72</Paragraphs>
  <Slides>28</Slides>
  <Notes>0</Notes>
  <HiddenSlides>0</HiddenSlides>
  <MMClips>10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Office Theme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35</cp:revision>
  <dcterms:created xsi:type="dcterms:W3CDTF">2020-06-25T17:22:39Z</dcterms:created>
  <dcterms:modified xsi:type="dcterms:W3CDTF">2020-06-29T03:47:27Z</dcterms:modified>
</cp:coreProperties>
</file>