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6" r:id="rId2"/>
    <p:sldId id="259" r:id="rId3"/>
    <p:sldId id="256" r:id="rId4"/>
    <p:sldId id="258" r:id="rId5"/>
    <p:sldId id="260" r:id="rId6"/>
    <p:sldId id="257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B46F6EE1-393E-491B-81A2-1F6C35A0FBE1}">
          <p14:sldIdLst>
            <p14:sldId id="266"/>
            <p14:sldId id="259"/>
            <p14:sldId id="256"/>
            <p14:sldId id="258"/>
            <p14:sldId id="260"/>
            <p14:sldId id="257"/>
            <p14:sldId id="261"/>
            <p14:sldId id="262"/>
            <p14:sldId id="263"/>
            <p14:sldId id="264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184DA0-6C44-42A7-A99D-FFF213FC7B7D}" type="datetimeFigureOut">
              <a:rPr lang="en-US" smtClean="0"/>
              <a:t>11-Apr-20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2A8B22-8CC4-4E3F-A7DD-946D17F17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560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শ্রেনী</a:t>
            </a:r>
            <a:r>
              <a:rPr lang="bn-IN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কক্ষের জিনিস শ্রেণিতে বসে একক কাজ করবে এবং </a:t>
            </a:r>
            <a:r>
              <a:rPr lang="bn-IN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মাঠের</a:t>
            </a:r>
            <a:r>
              <a:rPr lang="bn-IN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জিনিস </a:t>
            </a:r>
            <a:r>
              <a:rPr lang="bn-IN" sz="1200" baseline="0" dirty="0" smtClean="0">
                <a:latin typeface="+mn-lt"/>
                <a:cs typeface="+mn-cs"/>
              </a:rPr>
              <a:t>মাঠ পর্যবেক্ষণ করে লখবে............ </a:t>
            </a:r>
            <a:endParaRPr lang="en-US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A8B22-8CC4-4E3F-A7DD-946D17F1722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671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একক কাজ দলে আলোচনা করে ছকে</a:t>
            </a:r>
            <a:r>
              <a:rPr lang="bn-IN" baseline="0" dirty="0" smtClean="0"/>
              <a:t> লিখবে ও উপস্থাপন করবে ......শিক্ষক পর্যবেক্ষন করবে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A8B22-8CC4-4E3F-A7DD-946D17F1722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502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944C-5513-44B2-9B4D-B59191328AA4}" type="datetimeFigureOut">
              <a:rPr lang="en-US" smtClean="0"/>
              <a:t>11-Apr-20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5BF9-7741-45C2-B85E-3798DAAC8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629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944C-5513-44B2-9B4D-B59191328AA4}" type="datetimeFigureOut">
              <a:rPr lang="en-US" smtClean="0"/>
              <a:t>11-Apr-20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5BF9-7741-45C2-B85E-3798DAAC8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567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944C-5513-44B2-9B4D-B59191328AA4}" type="datetimeFigureOut">
              <a:rPr lang="en-US" smtClean="0"/>
              <a:t>11-Apr-20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5BF9-7741-45C2-B85E-3798DAAC8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091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944C-5513-44B2-9B4D-B59191328AA4}" type="datetimeFigureOut">
              <a:rPr lang="en-US" smtClean="0"/>
              <a:t>11-Apr-20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5BF9-7741-45C2-B85E-3798DAAC8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53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944C-5513-44B2-9B4D-B59191328AA4}" type="datetimeFigureOut">
              <a:rPr lang="en-US" smtClean="0"/>
              <a:t>11-Apr-20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5BF9-7741-45C2-B85E-3798DAAC8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466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944C-5513-44B2-9B4D-B59191328AA4}" type="datetimeFigureOut">
              <a:rPr lang="en-US" smtClean="0"/>
              <a:t>11-Apr-20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5BF9-7741-45C2-B85E-3798DAAC8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856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944C-5513-44B2-9B4D-B59191328AA4}" type="datetimeFigureOut">
              <a:rPr lang="en-US" smtClean="0"/>
              <a:t>11-Apr-20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5BF9-7741-45C2-B85E-3798DAAC8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017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944C-5513-44B2-9B4D-B59191328AA4}" type="datetimeFigureOut">
              <a:rPr lang="en-US" smtClean="0"/>
              <a:t>11-Apr-20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5BF9-7741-45C2-B85E-3798DAAC8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22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944C-5513-44B2-9B4D-B59191328AA4}" type="datetimeFigureOut">
              <a:rPr lang="en-US" smtClean="0"/>
              <a:t>11-Apr-20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5BF9-7741-45C2-B85E-3798DAAC8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575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944C-5513-44B2-9B4D-B59191328AA4}" type="datetimeFigureOut">
              <a:rPr lang="en-US" smtClean="0"/>
              <a:t>11-Apr-20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5BF9-7741-45C2-B85E-3798DAAC8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594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944C-5513-44B2-9B4D-B59191328AA4}" type="datetimeFigureOut">
              <a:rPr lang="en-US" smtClean="0"/>
              <a:t>11-Apr-20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5BF9-7741-45C2-B85E-3798DAAC8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168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944C-5513-44B2-9B4D-B59191328AA4}" type="datetimeFigureOut">
              <a:rPr lang="en-US" smtClean="0"/>
              <a:t>11-Apr-20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55BF9-7741-45C2-B85E-3798DAAC8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53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43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0263" y="572957"/>
            <a:ext cx="2590794" cy="120032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মূল্যায়ন: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868312"/>
            <a:ext cx="12192000" cy="313932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পরিবেশ কী? </a:t>
            </a:r>
          </a:p>
          <a:p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পরিবেশের উপাদান বলতে কী বোঝায়?</a:t>
            </a:r>
          </a:p>
          <a:p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পরিবেশের উপাদানের পাঁচটি উদাহরন দাও?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09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Dn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8364" y="191069"/>
            <a:ext cx="11750723" cy="6455392"/>
          </a:xfrm>
          <a:prstGeom prst="rect">
            <a:avLst/>
          </a:prstGeom>
          <a:noFill/>
          <a:ln w="762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01" y="286603"/>
            <a:ext cx="11559652" cy="55000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45559" y="5554637"/>
            <a:ext cx="53567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 ধন্যবাদ </a:t>
            </a:r>
            <a:endParaRPr lang="en-US" sz="8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8814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5409" y="2689668"/>
            <a:ext cx="10151228" cy="43396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FFC000"/>
            </a:solidFill>
          </a:ln>
          <a:scene3d>
            <a:camera prst="perspectiveRelaxed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দেবাশীষ চক্রবর্তী</a:t>
            </a:r>
          </a:p>
          <a:p>
            <a:r>
              <a:rPr lang="bn-IN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r>
              <a:rPr lang="bn-IN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৪৭ নং পূয়াকৈর সরকারি প্রাথমিক বিদ্যালয় </a:t>
            </a:r>
          </a:p>
          <a:p>
            <a:r>
              <a:rPr lang="bn-IN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নবাবগঞ্জ,ঢাকা-১৩২০</a:t>
            </a:r>
            <a:endParaRPr lang="en-US" sz="48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dasish84@gmail.com</a:t>
            </a:r>
            <a:endParaRPr lang="bn-IN" sz="4000" dirty="0" smtClean="0">
              <a:solidFill>
                <a:srgbClr val="002060"/>
              </a:solidFill>
              <a:latin typeface="Times New Roman" panose="02020603050405020304" pitchFamily="18" charset="0"/>
              <a:cs typeface="NikoshBAN" panose="02000000000000000000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5008726" y="682389"/>
            <a:ext cx="4230806" cy="1552638"/>
          </a:xfrm>
          <a:prstGeom prst="horizontalScroll">
            <a:avLst>
              <a:gd name="adj" fmla="val 18470"/>
            </a:avLst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5400" b="1" dirty="0" smtClean="0">
              <a:ln w="12700">
                <a:solidFill>
                  <a:schemeClr val="tx2"/>
                </a:solidFill>
                <a:prstDash val="solid"/>
              </a:ln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5400" b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r>
              <a:rPr lang="bn-IN" sz="5400" b="1" dirty="0">
                <a:ln w="12700">
                  <a:solidFill>
                    <a:schemeClr val="tx2"/>
                  </a:solidFill>
                  <a:prstDash val="solid"/>
                </a:ln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ln w="12700">
                <a:solidFill>
                  <a:schemeClr val="tx2"/>
                </a:solidFill>
                <a:prstDash val="solid"/>
              </a:ln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54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665" y="573215"/>
            <a:ext cx="2652186" cy="24764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9579785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p Ribbon 2"/>
          <p:cNvSpPr/>
          <p:nvPr/>
        </p:nvSpPr>
        <p:spPr>
          <a:xfrm>
            <a:off x="2961563" y="353474"/>
            <a:ext cx="5732061" cy="833881"/>
          </a:xfrm>
          <a:prstGeom prst="ribbon2">
            <a:avLst>
              <a:gd name="adj1" fmla="val 12666"/>
              <a:gd name="adj2" fmla="val 50000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48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bn-IN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4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800" dirty="0">
              <a:solidFill>
                <a:schemeClr val="accent1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818864" y="1296538"/>
            <a:ext cx="10549721" cy="5145204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বিষয়: প্রাথমিক বিজ্ঞান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শ্রেণি: তৃতীয় 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পাঠ: আমাদের পরিবেশ 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পাঠ্যাংশ: আমাদের চারপাশে রয়েছে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........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পরিবেশ।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43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194" y="532263"/>
            <a:ext cx="1165973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r>
              <a:rPr lang="bn-IN" sz="6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.................. </a:t>
            </a:r>
          </a:p>
          <a:p>
            <a:endParaRPr lang="bn-IN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১.১.১ পরিবেশ কী তা বলতে পারবে। </a:t>
            </a:r>
          </a:p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১.২.১ পর্যবেক্ষণের মাধ্যমে পরিবেশের বিভিন্ন উপাদান।যেমন, মাটি,বায়ু,পানি,নদ-নদী,পাহাড়-পর্বত,উদ্ভিদ ও প্রাণী ইত্যাদি শনাক্ত করতে পারবে।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82880" y="239151"/>
            <a:ext cx="11818051" cy="6499274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2101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647"/>
            <a:ext cx="12192000" cy="68350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5909" y="4476465"/>
            <a:ext cx="7178722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HeroicExtremeRightFacing"/>
              <a:lightRig rig="threePt" dir="t"/>
            </a:scene3d>
          </a:bodyPr>
          <a:lstStyle/>
          <a:p>
            <a:r>
              <a:rPr lang="bn-IN" sz="9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 স্বাগতম </a:t>
            </a:r>
            <a:endParaRPr lang="en-US" sz="96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1650"/>
            <a:ext cx="12191999" cy="6826350"/>
          </a:xfrm>
          <a:prstGeom prst="rect">
            <a:avLst/>
          </a:prstGeom>
          <a:noFill/>
          <a:ln w="127000">
            <a:solidFill>
              <a:srgbClr val="00B0F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49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3367" t="46958" r="10083" b="10078"/>
          <a:stretch/>
        </p:blipFill>
        <p:spPr>
          <a:xfrm>
            <a:off x="504966" y="300251"/>
            <a:ext cx="11246905" cy="56228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34343" y="6088559"/>
            <a:ext cx="64411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আমরা কী কী দেখতে পাচ্ছি? </a:t>
            </a:r>
            <a:endParaRPr lang="en-US" sz="44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030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91069" y="341195"/>
            <a:ext cx="11778019" cy="620973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762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55096" y="1146418"/>
            <a:ext cx="110956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 চারপাশে কী কী দেখতে পাচ্ছো? </a:t>
            </a:r>
            <a:endParaRPr lang="en-US" sz="66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1446" y="3291386"/>
            <a:ext cx="1046783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বাড়ির চারপাশে তুমি কী দেখতে পাও?  </a:t>
            </a:r>
            <a:endParaRPr lang="en-US" sz="66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14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12406" y="471354"/>
            <a:ext cx="5242276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7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পরিবেশ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82641" y="1831078"/>
            <a:ext cx="10713493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প্রশ্ন:আমাদের চারপাশে কী কী আছে? 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128722"/>
              </p:ext>
            </p:extLst>
          </p:nvPr>
        </p:nvGraphicFramePr>
        <p:xfrm>
          <a:off x="1909168" y="3203557"/>
          <a:ext cx="8135582" cy="3108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41256"/>
                <a:gridCol w="4094326"/>
              </a:tblGrid>
              <a:tr h="672397">
                <a:tc>
                  <a:txBody>
                    <a:bodyPr/>
                    <a:lstStyle/>
                    <a:p>
                      <a:r>
                        <a:rPr lang="bn-IN" sz="4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শ্রেনী</a:t>
                      </a:r>
                      <a:r>
                        <a:rPr lang="bn-IN" sz="4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কক্ষের জিনিস </a:t>
                      </a:r>
                      <a:endParaRPr lang="en-US" sz="4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4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মাঠের</a:t>
                      </a:r>
                      <a:r>
                        <a:rPr lang="bn-IN" sz="4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জিনিস </a:t>
                      </a:r>
                      <a:endParaRPr lang="en-US" sz="4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623646">
                <a:tc>
                  <a:txBody>
                    <a:bodyPr/>
                    <a:lstStyle/>
                    <a:p>
                      <a:r>
                        <a:rPr lang="bn-IN" sz="4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১।</a:t>
                      </a:r>
                    </a:p>
                    <a:p>
                      <a:r>
                        <a:rPr lang="bn-IN" sz="4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২।</a:t>
                      </a:r>
                    </a:p>
                    <a:p>
                      <a:r>
                        <a:rPr lang="bn-IN" sz="4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৩। </a:t>
                      </a:r>
                      <a:endParaRPr lang="en-US" sz="4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4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১।</a:t>
                      </a:r>
                    </a:p>
                    <a:p>
                      <a:r>
                        <a:rPr lang="bn-IN" sz="4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২।</a:t>
                      </a:r>
                    </a:p>
                    <a:p>
                      <a:r>
                        <a:rPr lang="bn-IN" sz="4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৩।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337626" y="239150"/>
            <a:ext cx="11522278" cy="6325423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944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9363994"/>
              </p:ext>
            </p:extLst>
          </p:nvPr>
        </p:nvGraphicFramePr>
        <p:xfrm>
          <a:off x="1909168" y="2821422"/>
          <a:ext cx="8135582" cy="3108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41256"/>
                <a:gridCol w="4094326"/>
              </a:tblGrid>
              <a:tr h="672397">
                <a:tc>
                  <a:txBody>
                    <a:bodyPr/>
                    <a:lstStyle/>
                    <a:p>
                      <a:r>
                        <a:rPr lang="bn-IN" sz="4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শ্রেনী</a:t>
                      </a:r>
                      <a:r>
                        <a:rPr lang="bn-IN" sz="4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কক্ষের জিনিস </a:t>
                      </a:r>
                      <a:endParaRPr lang="en-US" sz="4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4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মাঠের</a:t>
                      </a:r>
                      <a:r>
                        <a:rPr lang="bn-IN" sz="4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জিনিস </a:t>
                      </a:r>
                      <a:endParaRPr lang="en-US" sz="4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623646">
                <a:tc>
                  <a:txBody>
                    <a:bodyPr/>
                    <a:lstStyle/>
                    <a:p>
                      <a:r>
                        <a:rPr lang="bn-IN" sz="4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১।</a:t>
                      </a:r>
                    </a:p>
                    <a:p>
                      <a:r>
                        <a:rPr lang="bn-IN" sz="4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২।</a:t>
                      </a:r>
                    </a:p>
                    <a:p>
                      <a:r>
                        <a:rPr lang="bn-IN" sz="4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৩। </a:t>
                      </a:r>
                      <a:endParaRPr lang="en-US" sz="4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4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১।</a:t>
                      </a:r>
                    </a:p>
                    <a:p>
                      <a:r>
                        <a:rPr lang="bn-IN" sz="4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২।</a:t>
                      </a:r>
                    </a:p>
                    <a:p>
                      <a:r>
                        <a:rPr lang="bn-IN" sz="4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৩। </a:t>
                      </a:r>
                      <a:endParaRPr lang="en-US" sz="4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295422" y="323557"/>
            <a:ext cx="11746523" cy="6246055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Up Ribbon 4"/>
          <p:cNvSpPr/>
          <p:nvPr/>
        </p:nvSpPr>
        <p:spPr>
          <a:xfrm>
            <a:off x="2961563" y="1063158"/>
            <a:ext cx="5732061" cy="833881"/>
          </a:xfrm>
          <a:prstGeom prst="ribbon2">
            <a:avLst>
              <a:gd name="adj1" fmla="val 12666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54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54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</a:t>
            </a:r>
            <a:r>
              <a:rPr lang="bn-IN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92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191</Words>
  <Application>Microsoft Office PowerPoint</Application>
  <PresentationFormat>Widescreen</PresentationFormat>
  <Paragraphs>52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NikoshBAN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PUAKOIR GPS</dc:creator>
  <cp:lastModifiedBy>PUAKOIR GPS</cp:lastModifiedBy>
  <cp:revision>93</cp:revision>
  <dcterms:created xsi:type="dcterms:W3CDTF">2020-03-29T17:12:32Z</dcterms:created>
  <dcterms:modified xsi:type="dcterms:W3CDTF">2020-04-11T16:28:46Z</dcterms:modified>
</cp:coreProperties>
</file>