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08" autoAdjust="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9221-BE36-4E50-879C-65BDB8AB0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14C8B-FF5D-4A96-98E7-72EB84BA6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B77B6-ACF4-497B-A01F-6C13B333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29112-881F-4FFD-9F63-64153E52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F873E-3AA8-41C5-B64C-113A359D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F7B2-F1BB-4789-8D62-50FD509D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ED127-98E7-4516-968C-0E95C7EE5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A771B-BC8C-4818-A70E-0C59F664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344B-4088-4C90-AA53-2191F214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6B26A-C996-42D8-9591-986B5A35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31D8F-E47D-4D36-AA74-92FC98CF4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1E95C-A4DB-4E4B-98FB-BBC7029EC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446D-E306-4E11-A731-3BFF2F19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987E-6BAD-45A1-9D42-9CC7F079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E586-EBB3-4D21-8A02-B7E8527F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96A7-2D0A-4D62-AB02-8C9F6FEC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0FE0-9540-4480-93EC-87EEEDA7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7118-9DD0-48D4-AD20-4E42BB83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76CDE-46E4-4AC4-9087-04B6CED0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7D25-0A8E-43EA-A9ED-364FBBD4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0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476B-B92F-4BA8-854F-DAE0AF8D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A03F6-C2A9-4ECB-AA5E-E59366F63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0251-6B7E-40BF-9091-1079BB0C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FE605-F721-430F-BB9C-9776163B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35A2-C005-474E-97C7-3BEC1D5C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8D8C-5DD4-4040-8DAA-7F5DCDEE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0AB64-FE70-4D77-8BD2-EC7F3C570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CCDCD-61F9-47A2-9CF6-BC03C2D6D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C6EE3-B9E7-44E3-AF2C-5E09D74E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BE62A-615C-4BB5-B430-BFA01015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835AB-7924-43BF-A01B-35D3E972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6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B4E6-D57D-4C72-83FF-FEF1B837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ABCF-6B3E-43EE-8839-6C91D8005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B6B9C-FEC2-421E-814D-963BEE101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82595-75FB-47C1-8D37-7494C6F87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16E14-1BC0-469D-B290-FE89C340E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5DBFA-BD59-4708-A7FA-9717A4D6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EE8EF7-9077-4C69-AB8F-24A7105C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A1BE5-4DC2-47CF-8739-21BDE73B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6C67-A3DA-49CB-A8A4-8B43B6B3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F597-7E00-4D55-BC86-38BAC2E0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13347-4823-49E4-8406-69460F0A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A7DA1-467D-4EC2-AB5B-5C84A165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8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3D323-BF6B-4E85-A27C-0C46E59A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4D9A7-09B4-4BC6-B649-16372E27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294F3-6BC8-40A1-AC8B-F294770F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5E0D-7150-42C2-9F16-9BB04DBE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625B-F7A9-4193-A0BA-9FBD2BC1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7C7F9-ED5B-4FB4-8119-894FD78D9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82570-4A10-4031-ABC3-6695211D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62F8D-D7FC-4B40-87F4-B5616B95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43CF-D41B-4D3B-98FF-303D3CE5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3857-2ED9-4B52-B941-14155A1D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8B43E-7125-4493-8325-C71578A7C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14589-2659-4FF8-A3AB-F6A15D8E8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19983-B522-4D41-B796-C70530ED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81EE5-7B2A-4B55-9F87-DEFC60DF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922D5-84B5-4E2A-A40E-690EE924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E7F70-8A26-4E5C-9CCA-C0EEE1B3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34210-5164-46F2-820C-873066F44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FE96E-C14E-4E39-8AC2-8854BC6DE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7414-4FCA-47ED-90A6-1FA7B5A15C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4233-D66F-4139-AF10-B59645E54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FE22-0DCF-4450-BFA0-8D0282EFA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FB9F-40A7-4EF7-94D8-CF0F8F53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9E2938-2357-4174-B183-53924FF2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25083"/>
            <a:ext cx="11802794" cy="6457071"/>
          </a:xfrm>
          <a:prstGeom prst="roundRect">
            <a:avLst>
              <a:gd name="adj" fmla="val 3859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548994-3895-4AF3-A8B1-DA634B27E7D9}"/>
              </a:ext>
            </a:extLst>
          </p:cNvPr>
          <p:cNvSpPr txBox="1"/>
          <p:nvPr/>
        </p:nvSpPr>
        <p:spPr>
          <a:xfrm>
            <a:off x="1463040" y="1336431"/>
            <a:ext cx="10283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</a:p>
          <a:p>
            <a:pPr algn="ctr"/>
            <a:r>
              <a:rPr lang="en-US" sz="9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STUDENTS.</a:t>
            </a:r>
          </a:p>
        </p:txBody>
      </p:sp>
    </p:spTree>
    <p:extLst>
      <p:ext uri="{BB962C8B-B14F-4D97-AF65-F5344CB8AC3E}">
        <p14:creationId xmlns:p14="http://schemas.microsoft.com/office/powerpoint/2010/main" val="2432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929EA-577F-4AE0-BF30-12BC6C76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230403"/>
            <a:ext cx="11015003" cy="535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24020-22DD-47D8-995D-A98383D7A61C}"/>
              </a:ext>
            </a:extLst>
          </p:cNvPr>
          <p:cNvSpPr txBox="1"/>
          <p:nvPr/>
        </p:nvSpPr>
        <p:spPr>
          <a:xfrm>
            <a:off x="506438" y="168812"/>
            <a:ext cx="8468750" cy="52322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read the lessons, you are all match your finger correctly.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ECBF01-D323-4EAE-8376-85E8D2185291}"/>
              </a:ext>
            </a:extLst>
          </p:cNvPr>
          <p:cNvSpPr/>
          <p:nvPr/>
        </p:nvSpPr>
        <p:spPr>
          <a:xfrm>
            <a:off x="10607040" y="222144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8A538-9A9D-445C-A715-8909C4D8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230403"/>
            <a:ext cx="11015003" cy="535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5F5CA-9B75-42AA-9C5B-BB4698953CDA}"/>
              </a:ext>
            </a:extLst>
          </p:cNvPr>
          <p:cNvSpPr txBox="1"/>
          <p:nvPr/>
        </p:nvSpPr>
        <p:spPr>
          <a:xfrm>
            <a:off x="506438" y="168812"/>
            <a:ext cx="8468750" cy="52322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read the lessons, you are all repeat with me.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01EFA8-C4C0-45F5-8BF2-B217B8A757BD}"/>
              </a:ext>
            </a:extLst>
          </p:cNvPr>
          <p:cNvSpPr/>
          <p:nvPr/>
        </p:nvSpPr>
        <p:spPr>
          <a:xfrm>
            <a:off x="10607040" y="222144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78F2A-7998-456D-B9E2-DB7225D66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230403"/>
            <a:ext cx="11015003" cy="535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53483F-72A4-4FDB-922F-A381A30DA463}"/>
              </a:ext>
            </a:extLst>
          </p:cNvPr>
          <p:cNvSpPr txBox="1"/>
          <p:nvPr/>
        </p:nvSpPr>
        <p:spPr>
          <a:xfrm>
            <a:off x="506438" y="168812"/>
            <a:ext cx="9847384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you are all read the lessons with proper sound and intonation.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65FF03-208B-479A-A1C7-FA39FB660005}"/>
              </a:ext>
            </a:extLst>
          </p:cNvPr>
          <p:cNvSpPr/>
          <p:nvPr/>
        </p:nvSpPr>
        <p:spPr>
          <a:xfrm>
            <a:off x="10607040" y="222144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469B2-AB0B-4A7C-88C1-EEFC9E0B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617785"/>
            <a:ext cx="11015003" cy="4966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D3CD5B-D4AC-4976-B4F4-47B44A5E86AB}"/>
              </a:ext>
            </a:extLst>
          </p:cNvPr>
          <p:cNvSpPr txBox="1"/>
          <p:nvPr/>
        </p:nvSpPr>
        <p:spPr>
          <a:xfrm>
            <a:off x="506438" y="168812"/>
            <a:ext cx="9847384" cy="95410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students read one word and other students listen attentively(one after another).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09D911-5086-4252-8CD5-30C2A930328E}"/>
              </a:ext>
            </a:extLst>
          </p:cNvPr>
          <p:cNvSpPr/>
          <p:nvPr/>
        </p:nvSpPr>
        <p:spPr>
          <a:xfrm>
            <a:off x="10607040" y="222144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</a:p>
        </p:txBody>
      </p:sp>
    </p:spTree>
    <p:extLst>
      <p:ext uri="{BB962C8B-B14F-4D97-AF65-F5344CB8AC3E}">
        <p14:creationId xmlns:p14="http://schemas.microsoft.com/office/powerpoint/2010/main" val="30365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CA9B62-F90A-4A71-87C4-AD70845AAF56}"/>
              </a:ext>
            </a:extLst>
          </p:cNvPr>
          <p:cNvSpPr txBox="1"/>
          <p:nvPr/>
        </p:nvSpPr>
        <p:spPr>
          <a:xfrm>
            <a:off x="506438" y="168812"/>
            <a:ext cx="9847384" cy="95410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students touch his selected body parts and other students say their name.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BEA9B3C-FC76-498B-8951-48F10D6AB5AA}"/>
              </a:ext>
            </a:extLst>
          </p:cNvPr>
          <p:cNvSpPr/>
          <p:nvPr/>
        </p:nvSpPr>
        <p:spPr>
          <a:xfrm>
            <a:off x="10607040" y="222144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</a:p>
        </p:txBody>
      </p:sp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BD81586B-ACB0-4E7D-973A-625811B3C956}"/>
              </a:ext>
            </a:extLst>
          </p:cNvPr>
          <p:cNvSpPr/>
          <p:nvPr/>
        </p:nvSpPr>
        <p:spPr>
          <a:xfrm>
            <a:off x="365760" y="1223890"/>
            <a:ext cx="2912012" cy="954107"/>
          </a:xfrm>
          <a:prstGeom prst="flowChartMagneticTap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as---------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1C5FC5-AA32-4424-A214-4DE9BCCF9321}"/>
              </a:ext>
            </a:extLst>
          </p:cNvPr>
          <p:cNvGrpSpPr/>
          <p:nvPr/>
        </p:nvGrpSpPr>
        <p:grpSpPr>
          <a:xfrm>
            <a:off x="3981157" y="1223891"/>
            <a:ext cx="8027963" cy="1702189"/>
            <a:chOff x="3981157" y="1223891"/>
            <a:chExt cx="8027963" cy="17021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1C89B3-598B-45CC-BE63-7EAD98C1BA1D}"/>
                </a:ext>
              </a:extLst>
            </p:cNvPr>
            <p:cNvSpPr txBox="1"/>
            <p:nvPr/>
          </p:nvSpPr>
          <p:spPr>
            <a:xfrm>
              <a:off x="3981157" y="1561514"/>
              <a:ext cx="4135901" cy="64633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this---?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B2A8CB-9C69-482E-8D86-016A3E7B1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058" y="1223891"/>
              <a:ext cx="3892062" cy="1702189"/>
            </a:xfrm>
            <a:prstGeom prst="ellipse">
              <a:avLst/>
            </a:prstGeom>
            <a:ln w="190500" cap="rnd">
              <a:solidFill>
                <a:srgbClr val="00B05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FD0813-EA57-4FC2-938E-CF0B1F1F15B7}"/>
              </a:ext>
            </a:extLst>
          </p:cNvPr>
          <p:cNvSpPr txBox="1"/>
          <p:nvPr/>
        </p:nvSpPr>
        <p:spPr>
          <a:xfrm>
            <a:off x="2743200" y="2743200"/>
            <a:ext cx="3559126" cy="64633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It,s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26D82-4EAC-4A5A-8704-6BFD6473440C}"/>
              </a:ext>
            </a:extLst>
          </p:cNvPr>
          <p:cNvGrpSpPr/>
          <p:nvPr/>
        </p:nvGrpSpPr>
        <p:grpSpPr>
          <a:xfrm>
            <a:off x="3981157" y="2994541"/>
            <a:ext cx="8210843" cy="1702189"/>
            <a:chOff x="3981157" y="2994541"/>
            <a:chExt cx="8210843" cy="17021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C4A631-10BD-40D4-A4AC-273C2DA432D0}"/>
                </a:ext>
              </a:extLst>
            </p:cNvPr>
            <p:cNvSpPr txBox="1"/>
            <p:nvPr/>
          </p:nvSpPr>
          <p:spPr>
            <a:xfrm>
              <a:off x="3981157" y="3631568"/>
              <a:ext cx="4135901" cy="64633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this---?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D368A9-A37D-4C4C-A129-EBBEDB029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2994541"/>
              <a:ext cx="3962400" cy="1702189"/>
            </a:xfrm>
            <a:prstGeom prst="ellipse">
              <a:avLst/>
            </a:prstGeom>
            <a:ln w="190500" cap="rnd">
              <a:solidFill>
                <a:srgbClr val="00B05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6BC22A-6BD5-4FBD-845A-118D566B6B34}"/>
              </a:ext>
            </a:extLst>
          </p:cNvPr>
          <p:cNvSpPr txBox="1"/>
          <p:nvPr/>
        </p:nvSpPr>
        <p:spPr>
          <a:xfrm>
            <a:off x="2743200" y="5102425"/>
            <a:ext cx="3559126" cy="64633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It,s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toes.</a:t>
            </a:r>
          </a:p>
        </p:txBody>
      </p:sp>
    </p:spTree>
    <p:extLst>
      <p:ext uri="{BB962C8B-B14F-4D97-AF65-F5344CB8AC3E}">
        <p14:creationId xmlns:p14="http://schemas.microsoft.com/office/powerpoint/2010/main" val="12580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6E3EE-8A67-4770-956A-09FC833F4AE4}"/>
              </a:ext>
            </a:extLst>
          </p:cNvPr>
          <p:cNvSpPr txBox="1"/>
          <p:nvPr/>
        </p:nvSpPr>
        <p:spPr>
          <a:xfrm>
            <a:off x="1294229" y="1856936"/>
            <a:ext cx="3559126" cy="64633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It,s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eyes.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C09A47-553F-48FF-B920-9415047699F1}"/>
              </a:ext>
            </a:extLst>
          </p:cNvPr>
          <p:cNvSpPr/>
          <p:nvPr/>
        </p:nvSpPr>
        <p:spPr>
          <a:xfrm>
            <a:off x="10607040" y="46818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8197BD-53A4-43C5-988C-02F9648746A8}"/>
              </a:ext>
            </a:extLst>
          </p:cNvPr>
          <p:cNvGrpSpPr/>
          <p:nvPr/>
        </p:nvGrpSpPr>
        <p:grpSpPr>
          <a:xfrm>
            <a:off x="1294229" y="0"/>
            <a:ext cx="9030432" cy="1627237"/>
            <a:chOff x="1266093" y="46818"/>
            <a:chExt cx="9030432" cy="16272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C2AE17-8614-46C1-816A-D0E6EE15B924}"/>
                </a:ext>
              </a:extLst>
            </p:cNvPr>
            <p:cNvSpPr txBox="1"/>
            <p:nvPr/>
          </p:nvSpPr>
          <p:spPr>
            <a:xfrm>
              <a:off x="1266093" y="537270"/>
              <a:ext cx="4135901" cy="64633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this---?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221C17-E95D-47F5-BA6B-38E3D26C3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6818"/>
              <a:ext cx="4200525" cy="162723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B672B7-F381-414E-B6C5-7B3F53F11BA3}"/>
              </a:ext>
            </a:extLst>
          </p:cNvPr>
          <p:cNvGrpSpPr/>
          <p:nvPr/>
        </p:nvGrpSpPr>
        <p:grpSpPr>
          <a:xfrm>
            <a:off x="1294229" y="1952381"/>
            <a:ext cx="9030432" cy="1627237"/>
            <a:chOff x="1294229" y="1952381"/>
            <a:chExt cx="9030432" cy="16272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C35262-F8F2-47E8-BCB1-5119142A5D4A}"/>
                </a:ext>
              </a:extLst>
            </p:cNvPr>
            <p:cNvSpPr txBox="1"/>
            <p:nvPr/>
          </p:nvSpPr>
          <p:spPr>
            <a:xfrm>
              <a:off x="1294229" y="2827178"/>
              <a:ext cx="4135901" cy="64633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this---?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3E7E20-CDC2-4183-AF02-E11A74AAB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52381"/>
              <a:ext cx="4228661" cy="162723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7095130-EB51-4263-8A3C-9ECD29387935}"/>
              </a:ext>
            </a:extLst>
          </p:cNvPr>
          <p:cNvSpPr txBox="1"/>
          <p:nvPr/>
        </p:nvSpPr>
        <p:spPr>
          <a:xfrm>
            <a:off x="1294229" y="3797420"/>
            <a:ext cx="3559126" cy="64633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It,s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knee.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3F50C4-ED3F-40EB-A75C-F3E14C1515B5}"/>
              </a:ext>
            </a:extLst>
          </p:cNvPr>
          <p:cNvGrpSpPr/>
          <p:nvPr/>
        </p:nvGrpSpPr>
        <p:grpSpPr>
          <a:xfrm>
            <a:off x="1294228" y="3625931"/>
            <a:ext cx="9030434" cy="1776063"/>
            <a:chOff x="1294228" y="3625931"/>
            <a:chExt cx="9030434" cy="17760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CA8308-E463-4F6A-9CC5-BB62ADDCC6FD}"/>
                </a:ext>
              </a:extLst>
            </p:cNvPr>
            <p:cNvSpPr txBox="1"/>
            <p:nvPr/>
          </p:nvSpPr>
          <p:spPr>
            <a:xfrm>
              <a:off x="1294228" y="4625498"/>
              <a:ext cx="4135901" cy="64633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this---?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E2635A-8B48-471F-8064-4DCB1952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770" y="3625931"/>
              <a:ext cx="4345892" cy="177606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814641-F57A-4C04-B6A9-EAB7A8F319E9}"/>
              </a:ext>
            </a:extLst>
          </p:cNvPr>
          <p:cNvSpPr txBox="1"/>
          <p:nvPr/>
        </p:nvSpPr>
        <p:spPr>
          <a:xfrm>
            <a:off x="1294229" y="5721217"/>
            <a:ext cx="3559126" cy="64633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It,s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ear.</a:t>
            </a:r>
          </a:p>
        </p:txBody>
      </p:sp>
    </p:spTree>
    <p:extLst>
      <p:ext uri="{BB962C8B-B14F-4D97-AF65-F5344CB8AC3E}">
        <p14:creationId xmlns:p14="http://schemas.microsoft.com/office/powerpoint/2010/main" val="25511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3F4E027-C3A9-4EC7-A577-59F954A2F800}"/>
              </a:ext>
            </a:extLst>
          </p:cNvPr>
          <p:cNvSpPr/>
          <p:nvPr/>
        </p:nvSpPr>
        <p:spPr>
          <a:xfrm>
            <a:off x="10607040" y="46818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9E10F-8BA9-4203-ADF6-3163A11C2B76}"/>
              </a:ext>
            </a:extLst>
          </p:cNvPr>
          <p:cNvSpPr txBox="1"/>
          <p:nvPr/>
        </p:nvSpPr>
        <p:spPr>
          <a:xfrm>
            <a:off x="872198" y="3277774"/>
            <a:ext cx="3559126" cy="76944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It,s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mouth.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A73F43-6239-47FF-B224-6676603996D8}"/>
              </a:ext>
            </a:extLst>
          </p:cNvPr>
          <p:cNvGrpSpPr/>
          <p:nvPr/>
        </p:nvGrpSpPr>
        <p:grpSpPr>
          <a:xfrm>
            <a:off x="1195755" y="312568"/>
            <a:ext cx="10813365" cy="3115518"/>
            <a:chOff x="1195755" y="360084"/>
            <a:chExt cx="10813365" cy="31155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55319E7-0900-4432-8D88-4D781FA730FA}"/>
                </a:ext>
              </a:extLst>
            </p:cNvPr>
            <p:cNvSpPr txBox="1"/>
            <p:nvPr/>
          </p:nvSpPr>
          <p:spPr>
            <a:xfrm>
              <a:off x="1195755" y="1221972"/>
              <a:ext cx="4135901" cy="830997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this---?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162AC1-EDF2-4F73-956A-14E2E343F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132" y="360084"/>
              <a:ext cx="6231988" cy="311551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F6CD5C-4488-48B6-82E9-778A24D030BC}"/>
              </a:ext>
            </a:extLst>
          </p:cNvPr>
          <p:cNvGrpSpPr/>
          <p:nvPr/>
        </p:nvGrpSpPr>
        <p:grpSpPr>
          <a:xfrm>
            <a:off x="1195754" y="3662494"/>
            <a:ext cx="10996246" cy="2635089"/>
            <a:chOff x="1195754" y="3662494"/>
            <a:chExt cx="10996246" cy="26350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AE6FCD-8B56-47B5-8D42-AE37B8C67897}"/>
                </a:ext>
              </a:extLst>
            </p:cNvPr>
            <p:cNvSpPr txBox="1"/>
            <p:nvPr/>
          </p:nvSpPr>
          <p:spPr>
            <a:xfrm>
              <a:off x="1195754" y="4353358"/>
              <a:ext cx="4135901" cy="830997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this---?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BD3BD0-3F8E-4B95-9E35-E77E47912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7" r="24769"/>
            <a:stretch/>
          </p:blipFill>
          <p:spPr>
            <a:xfrm>
              <a:off x="5777132" y="3662494"/>
              <a:ext cx="6414868" cy="2635089"/>
            </a:xfrm>
            <a:prstGeom prst="rect">
              <a:avLst/>
            </a:prstGeom>
          </p:spPr>
        </p:pic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CFD62641-F8E8-405C-A585-7BF89B665466}"/>
                </a:ext>
              </a:extLst>
            </p:cNvPr>
            <p:cNvSpPr/>
            <p:nvPr/>
          </p:nvSpPr>
          <p:spPr>
            <a:xfrm>
              <a:off x="10996246" y="5064369"/>
              <a:ext cx="1012874" cy="830997"/>
            </a:xfrm>
            <a:prstGeom prst="star5">
              <a:avLst/>
            </a:prstGeom>
            <a:solidFill>
              <a:srgbClr val="FFFF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451B93B-0B61-4E62-8AB9-38EA32D29456}"/>
              </a:ext>
            </a:extLst>
          </p:cNvPr>
          <p:cNvSpPr txBox="1"/>
          <p:nvPr/>
        </p:nvSpPr>
        <p:spPr>
          <a:xfrm>
            <a:off x="872198" y="5787866"/>
            <a:ext cx="3559126" cy="76944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It,s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shoulder.</a:t>
            </a:r>
          </a:p>
        </p:txBody>
      </p:sp>
    </p:spTree>
    <p:extLst>
      <p:ext uri="{BB962C8B-B14F-4D97-AF65-F5344CB8AC3E}">
        <p14:creationId xmlns:p14="http://schemas.microsoft.com/office/powerpoint/2010/main" val="27211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5B8BE23-42FB-4809-A816-C3AA80DF42D0}"/>
              </a:ext>
            </a:extLst>
          </p:cNvPr>
          <p:cNvSpPr/>
          <p:nvPr/>
        </p:nvSpPr>
        <p:spPr>
          <a:xfrm>
            <a:off x="10607040" y="46818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90BCC-036F-4434-A0A7-52C2785F985A}"/>
              </a:ext>
            </a:extLst>
          </p:cNvPr>
          <p:cNvSpPr txBox="1"/>
          <p:nvPr/>
        </p:nvSpPr>
        <p:spPr>
          <a:xfrm>
            <a:off x="1603717" y="5088420"/>
            <a:ext cx="5261317" cy="1107996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It,s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nose.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8500DC-C4FE-4667-AC92-52A5B3021747}"/>
              </a:ext>
            </a:extLst>
          </p:cNvPr>
          <p:cNvGrpSpPr/>
          <p:nvPr/>
        </p:nvGrpSpPr>
        <p:grpSpPr>
          <a:xfrm>
            <a:off x="703386" y="775848"/>
            <a:ext cx="10893083" cy="3791870"/>
            <a:chOff x="703386" y="775848"/>
            <a:chExt cx="10893083" cy="379187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9A5446-D161-4FEB-8273-449A7CD72289}"/>
                </a:ext>
              </a:extLst>
            </p:cNvPr>
            <p:cNvSpPr txBox="1"/>
            <p:nvPr/>
          </p:nvSpPr>
          <p:spPr>
            <a:xfrm>
              <a:off x="703386" y="2256285"/>
              <a:ext cx="4135901" cy="830997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this---?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B11CE6-51CA-4353-8AE8-AACE61EC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535" y="775848"/>
              <a:ext cx="6081934" cy="379187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5188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F33FD18C-0E4D-49E3-91BA-D325E08B0D51}"/>
              </a:ext>
            </a:extLst>
          </p:cNvPr>
          <p:cNvSpPr/>
          <p:nvPr/>
        </p:nvSpPr>
        <p:spPr>
          <a:xfrm>
            <a:off x="604911" y="154745"/>
            <a:ext cx="9791114" cy="604910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match the body parts with their name(left side with right side).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6B916-919D-4B93-95F9-61ECA8CAF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914401"/>
            <a:ext cx="6298662" cy="578885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7D14F-7D1D-441C-A995-DFEC3DF0DF0B}"/>
              </a:ext>
            </a:extLst>
          </p:cNvPr>
          <p:cNvSpPr txBox="1"/>
          <p:nvPr/>
        </p:nvSpPr>
        <p:spPr>
          <a:xfrm>
            <a:off x="9762978" y="914400"/>
            <a:ext cx="1983545" cy="58477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88341-0BE9-4D4F-B456-2261AF3307A4}"/>
              </a:ext>
            </a:extLst>
          </p:cNvPr>
          <p:cNvSpPr txBox="1"/>
          <p:nvPr/>
        </p:nvSpPr>
        <p:spPr>
          <a:xfrm>
            <a:off x="9762977" y="1651575"/>
            <a:ext cx="1983545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05BA5-9DE7-4004-A01F-BB845E137FCF}"/>
              </a:ext>
            </a:extLst>
          </p:cNvPr>
          <p:cNvSpPr txBox="1"/>
          <p:nvPr/>
        </p:nvSpPr>
        <p:spPr>
          <a:xfrm>
            <a:off x="9762977" y="2444608"/>
            <a:ext cx="1983545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5AE9E-56FA-4200-8781-7E383CFCDC95}"/>
              </a:ext>
            </a:extLst>
          </p:cNvPr>
          <p:cNvSpPr txBox="1"/>
          <p:nvPr/>
        </p:nvSpPr>
        <p:spPr>
          <a:xfrm>
            <a:off x="9762977" y="3128270"/>
            <a:ext cx="1983545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9EAF8-E511-4BE5-89E9-D611E2A8B599}"/>
              </a:ext>
            </a:extLst>
          </p:cNvPr>
          <p:cNvSpPr txBox="1"/>
          <p:nvPr/>
        </p:nvSpPr>
        <p:spPr>
          <a:xfrm>
            <a:off x="9762977" y="3828618"/>
            <a:ext cx="198354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1B143-F86F-44B3-9AC5-53B5AD1750F8}"/>
              </a:ext>
            </a:extLst>
          </p:cNvPr>
          <p:cNvSpPr txBox="1"/>
          <p:nvPr/>
        </p:nvSpPr>
        <p:spPr>
          <a:xfrm>
            <a:off x="9762977" y="4621651"/>
            <a:ext cx="1983545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DEFE5-6FAE-435C-BF22-B121AB58C588}"/>
              </a:ext>
            </a:extLst>
          </p:cNvPr>
          <p:cNvSpPr txBox="1"/>
          <p:nvPr/>
        </p:nvSpPr>
        <p:spPr>
          <a:xfrm>
            <a:off x="9762977" y="5358825"/>
            <a:ext cx="1983545" cy="58477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9D67E-130A-4CD8-B91D-262BC99D6D6B}"/>
              </a:ext>
            </a:extLst>
          </p:cNvPr>
          <p:cNvSpPr txBox="1"/>
          <p:nvPr/>
        </p:nvSpPr>
        <p:spPr>
          <a:xfrm>
            <a:off x="9791113" y="6118480"/>
            <a:ext cx="1983545" cy="5847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A1A87CF-EF0C-416D-9DF3-68F3B460AADE}"/>
              </a:ext>
            </a:extLst>
          </p:cNvPr>
          <p:cNvSpPr/>
          <p:nvPr/>
        </p:nvSpPr>
        <p:spPr>
          <a:xfrm>
            <a:off x="3275941" y="1308295"/>
            <a:ext cx="297254" cy="343280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B0995E-2BA8-45E4-AE66-8E7EAD1507F2}"/>
              </a:ext>
            </a:extLst>
          </p:cNvPr>
          <p:cNvSpPr/>
          <p:nvPr/>
        </p:nvSpPr>
        <p:spPr>
          <a:xfrm>
            <a:off x="3376246" y="1813006"/>
            <a:ext cx="297254" cy="28700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A2110DF-959A-4231-B38D-EF52B7893BC5}"/>
              </a:ext>
            </a:extLst>
          </p:cNvPr>
          <p:cNvSpPr/>
          <p:nvPr/>
        </p:nvSpPr>
        <p:spPr>
          <a:xfrm>
            <a:off x="3006823" y="1943962"/>
            <a:ext cx="295421" cy="287009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79F64E6-F1A9-4501-BD0A-C12DFB843B08}"/>
              </a:ext>
            </a:extLst>
          </p:cNvPr>
          <p:cNvSpPr/>
          <p:nvPr/>
        </p:nvSpPr>
        <p:spPr>
          <a:xfrm>
            <a:off x="2396711" y="1932720"/>
            <a:ext cx="295421" cy="2870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6CC661FC-2F1E-42D7-99F2-9B16228D02DC}"/>
              </a:ext>
            </a:extLst>
          </p:cNvPr>
          <p:cNvSpPr/>
          <p:nvPr/>
        </p:nvSpPr>
        <p:spPr>
          <a:xfrm>
            <a:off x="3376246" y="2230971"/>
            <a:ext cx="295421" cy="21363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27916E88-B6D3-453B-93DF-AC5B871941E8}"/>
              </a:ext>
            </a:extLst>
          </p:cNvPr>
          <p:cNvSpPr/>
          <p:nvPr/>
        </p:nvSpPr>
        <p:spPr>
          <a:xfrm>
            <a:off x="1819163" y="2752858"/>
            <a:ext cx="581979" cy="3996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29FAA954-3EF6-4591-A3F6-8566E0DFA8B6}"/>
              </a:ext>
            </a:extLst>
          </p:cNvPr>
          <p:cNvSpPr/>
          <p:nvPr/>
        </p:nvSpPr>
        <p:spPr>
          <a:xfrm>
            <a:off x="1674055" y="4806809"/>
            <a:ext cx="722656" cy="399617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F0348749-7396-48CC-9E07-5A8116CF87D3}"/>
              </a:ext>
            </a:extLst>
          </p:cNvPr>
          <p:cNvSpPr/>
          <p:nvPr/>
        </p:nvSpPr>
        <p:spPr>
          <a:xfrm>
            <a:off x="4244779" y="6118480"/>
            <a:ext cx="791456" cy="386861"/>
          </a:xfrm>
          <a:prstGeom prst="star5">
            <a:avLst>
              <a:gd name="adj" fmla="val 15808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8E183F-FB27-4EC6-B241-A9304EF2FA75}"/>
              </a:ext>
            </a:extLst>
          </p:cNvPr>
          <p:cNvSpPr txBox="1"/>
          <p:nvPr/>
        </p:nvSpPr>
        <p:spPr>
          <a:xfrm>
            <a:off x="1277256" y="203200"/>
            <a:ext cx="7170057" cy="64633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more discuss the lessons.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FB19D0-D2CA-4BDA-8B36-5F962367D3B4}"/>
              </a:ext>
            </a:extLst>
          </p:cNvPr>
          <p:cNvSpPr/>
          <p:nvPr/>
        </p:nvSpPr>
        <p:spPr>
          <a:xfrm>
            <a:off x="10607040" y="46818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7E3A6-6353-4062-B109-BC67A04268C4}"/>
              </a:ext>
            </a:extLst>
          </p:cNvPr>
          <p:cNvSpPr txBox="1"/>
          <p:nvPr/>
        </p:nvSpPr>
        <p:spPr>
          <a:xfrm>
            <a:off x="493486" y="1016000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Kalam,stand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97AC54-DDA6-4513-B103-44C1B500769D}"/>
              </a:ext>
            </a:extLst>
          </p:cNvPr>
          <p:cNvGrpSpPr/>
          <p:nvPr/>
        </p:nvGrpSpPr>
        <p:grpSpPr>
          <a:xfrm>
            <a:off x="4920343" y="644321"/>
            <a:ext cx="7088777" cy="1663450"/>
            <a:chOff x="4920343" y="644321"/>
            <a:chExt cx="7088777" cy="1663450"/>
          </a:xfrm>
        </p:grpSpPr>
        <p:sp>
          <p:nvSpPr>
            <p:cNvPr id="7" name="Arrow: Notched Right 6">
              <a:extLst>
                <a:ext uri="{FF2B5EF4-FFF2-40B4-BE49-F238E27FC236}">
                  <a16:creationId xmlns:a16="http://schemas.microsoft.com/office/drawing/2014/main" id="{BFBB4E37-6497-4002-A28F-D47B6684BF77}"/>
                </a:ext>
              </a:extLst>
            </p:cNvPr>
            <p:cNvSpPr/>
            <p:nvPr/>
          </p:nvSpPr>
          <p:spPr>
            <a:xfrm>
              <a:off x="4920343" y="849530"/>
              <a:ext cx="3526970" cy="1458241"/>
            </a:xfrm>
            <a:prstGeom prst="notchedRightArrow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 ?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AD9BDC-4FDC-4078-BA07-13CFF8E72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75"/>
            <a:stretch/>
          </p:blipFill>
          <p:spPr>
            <a:xfrm>
              <a:off x="8685348" y="644321"/>
              <a:ext cx="3323772" cy="16634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B99966C-38C4-4ECE-B77A-AE339CA63924}"/>
              </a:ext>
            </a:extLst>
          </p:cNvPr>
          <p:cNvSpPr txBox="1"/>
          <p:nvPr/>
        </p:nvSpPr>
        <p:spPr>
          <a:xfrm>
            <a:off x="493486" y="2915714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Shuva,stand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93839-2D94-4B80-A1E0-677BD66428B9}"/>
              </a:ext>
            </a:extLst>
          </p:cNvPr>
          <p:cNvGrpSpPr/>
          <p:nvPr/>
        </p:nvGrpSpPr>
        <p:grpSpPr>
          <a:xfrm>
            <a:off x="4920343" y="2466401"/>
            <a:ext cx="7146836" cy="1684777"/>
            <a:chOff x="4862284" y="2540537"/>
            <a:chExt cx="7146836" cy="1684777"/>
          </a:xfrm>
        </p:grpSpPr>
        <p:sp>
          <p:nvSpPr>
            <p:cNvPr id="12" name="Arrow: Notched Right 11">
              <a:extLst>
                <a:ext uri="{FF2B5EF4-FFF2-40B4-BE49-F238E27FC236}">
                  <a16:creationId xmlns:a16="http://schemas.microsoft.com/office/drawing/2014/main" id="{C907C9FB-9650-4453-B7B7-F98F80A84942}"/>
                </a:ext>
              </a:extLst>
            </p:cNvPr>
            <p:cNvSpPr/>
            <p:nvPr/>
          </p:nvSpPr>
          <p:spPr>
            <a:xfrm>
              <a:off x="4862284" y="2540537"/>
              <a:ext cx="3526970" cy="1458241"/>
            </a:xfrm>
            <a:prstGeom prst="notchedRightArrow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 ?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D6ECB0-A929-4572-BFAF-A97B91D85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5347" y="2561864"/>
              <a:ext cx="3323773" cy="16634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7B503B3-E326-4A45-B96E-907918703F27}"/>
              </a:ext>
            </a:extLst>
          </p:cNvPr>
          <p:cNvSpPr txBox="1"/>
          <p:nvPr/>
        </p:nvSpPr>
        <p:spPr>
          <a:xfrm>
            <a:off x="493486" y="4954971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Babul,stand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B9D56E-8402-44A3-B2ED-1AE744824510}"/>
              </a:ext>
            </a:extLst>
          </p:cNvPr>
          <p:cNvGrpSpPr/>
          <p:nvPr/>
        </p:nvGrpSpPr>
        <p:grpSpPr>
          <a:xfrm>
            <a:off x="4920343" y="4348185"/>
            <a:ext cx="7213599" cy="2081644"/>
            <a:chOff x="4920343" y="4348185"/>
            <a:chExt cx="7213599" cy="2081644"/>
          </a:xfrm>
        </p:grpSpPr>
        <p:sp>
          <p:nvSpPr>
            <p:cNvPr id="17" name="Arrow: Notched Right 16">
              <a:extLst>
                <a:ext uri="{FF2B5EF4-FFF2-40B4-BE49-F238E27FC236}">
                  <a16:creationId xmlns:a16="http://schemas.microsoft.com/office/drawing/2014/main" id="{FB5CE452-DB97-4770-8BEC-7A5D8F634157}"/>
                </a:ext>
              </a:extLst>
            </p:cNvPr>
            <p:cNvSpPr/>
            <p:nvPr/>
          </p:nvSpPr>
          <p:spPr>
            <a:xfrm>
              <a:off x="4920343" y="4579793"/>
              <a:ext cx="3526970" cy="1458241"/>
            </a:xfrm>
            <a:prstGeom prst="notchedRightArrow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this ?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2F0EA8-BE65-4363-9E6E-77328F5B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5348" y="4348185"/>
              <a:ext cx="3448594" cy="208164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315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4723A-4AED-47AF-B0E4-1EE0E7BA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0" y="178924"/>
            <a:ext cx="5655140" cy="6679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9409C-1A99-4A57-808F-532AF1EC075B}"/>
              </a:ext>
            </a:extLst>
          </p:cNvPr>
          <p:cNvSpPr txBox="1"/>
          <p:nvPr/>
        </p:nvSpPr>
        <p:spPr>
          <a:xfrm>
            <a:off x="436135" y="1368163"/>
            <a:ext cx="506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IDENTITY.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3188F-6BD0-4E56-B47C-58C4F3CC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576776"/>
            <a:ext cx="6050280" cy="6105378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67AC1-C05B-4872-B21D-856FADD7A5B2}"/>
              </a:ext>
            </a:extLst>
          </p:cNvPr>
          <p:cNvSpPr txBox="1"/>
          <p:nvPr/>
        </p:nvSpPr>
        <p:spPr>
          <a:xfrm>
            <a:off x="7341577" y="2014494"/>
            <a:ext cx="40655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MUHAMMAD SHAHJAHAN MULLA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BORABDA SHAH GPS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CHUNARUGHAT,HABIGONJ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email:shahjahanmulla77@gmail.com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48AC31-7956-4E23-BE59-40FA2CB1B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" y="2166426"/>
            <a:ext cx="4600136" cy="38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EFE38-3C1C-4BA6-AF90-FD3127504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" y="59005"/>
            <a:ext cx="12041945" cy="6731391"/>
          </a:xfrm>
          <a:prstGeom prst="roundRect">
            <a:avLst>
              <a:gd name="adj" fmla="val 270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54AE7A65-FBF1-4B52-BDFE-223313CE7C57}"/>
              </a:ext>
            </a:extLst>
          </p:cNvPr>
          <p:cNvSpPr/>
          <p:nvPr/>
        </p:nvSpPr>
        <p:spPr>
          <a:xfrm>
            <a:off x="1088571" y="667657"/>
            <a:ext cx="5529943" cy="2075543"/>
          </a:xfrm>
          <a:prstGeom prst="cloud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 you are all write this lessons on your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7D34451F-B41B-4950-A0D0-7335A996862D}"/>
              </a:ext>
            </a:extLst>
          </p:cNvPr>
          <p:cNvSpPr/>
          <p:nvPr/>
        </p:nvSpPr>
        <p:spPr>
          <a:xfrm>
            <a:off x="133084" y="1556657"/>
            <a:ext cx="11582400" cy="5116287"/>
          </a:xfrm>
          <a:prstGeom prst="irregularSeal2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3420797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D4BC3-FEE8-4BCD-9D90-C17F7DD49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54" y="1295232"/>
            <a:ext cx="7385539" cy="5246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196B0-FF2E-4D8E-8C00-4D472F52C0E0}"/>
              </a:ext>
            </a:extLst>
          </p:cNvPr>
          <p:cNvSpPr txBox="1"/>
          <p:nvPr/>
        </p:nvSpPr>
        <p:spPr>
          <a:xfrm>
            <a:off x="520505" y="464234"/>
            <a:ext cx="592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96716-355F-4AB2-B290-3B855C18496A}"/>
              </a:ext>
            </a:extLst>
          </p:cNvPr>
          <p:cNvSpPr txBox="1"/>
          <p:nvPr/>
        </p:nvSpPr>
        <p:spPr>
          <a:xfrm>
            <a:off x="4839286" y="2367171"/>
            <a:ext cx="6583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</a:p>
          <a:p>
            <a:pPr algn="ctr"/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CLASS:TWO</a:t>
            </a:r>
          </a:p>
          <a:p>
            <a:pPr algn="ctr"/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TIME:40 MINUTES.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71AA4-EF8D-457A-8E46-600D1E660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295230"/>
            <a:ext cx="4051495" cy="5246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69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5FBC6-0FAC-4CC2-AC29-A67B3DE01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98475"/>
            <a:ext cx="11605846" cy="801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676C71-33E1-4735-A4AB-711B8423116C}"/>
              </a:ext>
            </a:extLst>
          </p:cNvPr>
          <p:cNvSpPr txBox="1"/>
          <p:nvPr/>
        </p:nvSpPr>
        <p:spPr>
          <a:xfrm>
            <a:off x="562708" y="267286"/>
            <a:ext cx="1124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on,now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can see some pictures.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E8110-C680-409F-AA72-F795BAB60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65" y="1071420"/>
            <a:ext cx="2742027" cy="19907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C5DD4E-6EDA-455B-931A-074ED6052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73" y="1069143"/>
            <a:ext cx="2742027" cy="1990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8238E-367B-4A42-994D-63DC1D529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169597"/>
            <a:ext cx="2742027" cy="19907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A2C34-F401-4D2A-B73A-98EF283EDC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r="29218"/>
          <a:stretch/>
        </p:blipFill>
        <p:spPr>
          <a:xfrm>
            <a:off x="9121726" y="4655468"/>
            <a:ext cx="2742027" cy="21509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0D18F-52DD-4C38-8A26-C44CE27D1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184"/>
            <a:ext cx="2742027" cy="21384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79445-B0B7-4517-BD24-91B0595A8C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75" y="4655468"/>
            <a:ext cx="2742027" cy="21040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DAE03A-49A4-49D8-BD00-70D81BC8C0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1" y="4619184"/>
            <a:ext cx="2742027" cy="21384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90E3F5-BD26-4B6E-A423-0E8EB0E26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86" y="790506"/>
            <a:ext cx="3091813" cy="3864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75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4BD3D-E8F6-45DF-8432-20F67D34A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" y="59005"/>
            <a:ext cx="12041945" cy="6731391"/>
          </a:xfrm>
          <a:prstGeom prst="roundRect">
            <a:avLst>
              <a:gd name="adj" fmla="val 270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CCAF4-D8DA-448A-8379-7A8617984C57}"/>
              </a:ext>
            </a:extLst>
          </p:cNvPr>
          <p:cNvSpPr txBox="1"/>
          <p:nvPr/>
        </p:nvSpPr>
        <p:spPr>
          <a:xfrm>
            <a:off x="1153551" y="1367098"/>
            <a:ext cx="540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pictuers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DFA5E3E-E711-4BBB-9A09-3F4CE477D888}"/>
              </a:ext>
            </a:extLst>
          </p:cNvPr>
          <p:cNvSpPr/>
          <p:nvPr/>
        </p:nvSpPr>
        <p:spPr>
          <a:xfrm>
            <a:off x="6316395" y="914399"/>
            <a:ext cx="5800578" cy="2321169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boy and some human body parts.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E779A-631B-4197-8AF9-D7779B474E1C}"/>
              </a:ext>
            </a:extLst>
          </p:cNvPr>
          <p:cNvSpPr txBox="1"/>
          <p:nvPr/>
        </p:nvSpPr>
        <p:spPr>
          <a:xfrm>
            <a:off x="1266092" y="3682219"/>
            <a:ext cx="46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Niha,touch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head.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6ECCD-009E-4AE2-9853-2853AF242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31" y="3235568"/>
            <a:ext cx="4825219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77150A8-C4A1-44DE-9C09-37B90BC9F34C}"/>
              </a:ext>
            </a:extLst>
          </p:cNvPr>
          <p:cNvSpPr/>
          <p:nvPr/>
        </p:nvSpPr>
        <p:spPr>
          <a:xfrm>
            <a:off x="548640" y="659213"/>
            <a:ext cx="2363372" cy="70788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D03C14-A148-4CBC-8368-6EB6C52263DC}"/>
              </a:ext>
            </a:extLst>
          </p:cNvPr>
          <p:cNvSpPr/>
          <p:nvPr/>
        </p:nvSpPr>
        <p:spPr>
          <a:xfrm>
            <a:off x="56271" y="2988590"/>
            <a:ext cx="2363372" cy="70788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473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07F57-FE63-46BA-A698-81331280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" y="59005"/>
            <a:ext cx="12041945" cy="6731391"/>
          </a:xfrm>
          <a:prstGeom prst="roundRect">
            <a:avLst>
              <a:gd name="adj" fmla="val 270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8B0AAE-6347-40EB-9D8C-4AECE9B2A412}"/>
              </a:ext>
            </a:extLst>
          </p:cNvPr>
          <p:cNvSpPr txBox="1"/>
          <p:nvPr/>
        </p:nvSpPr>
        <p:spPr>
          <a:xfrm>
            <a:off x="1603716" y="998806"/>
            <a:ext cx="4492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B285C-24F9-4996-A2D1-DFEC19DDD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6" y="1706691"/>
            <a:ext cx="8567224" cy="4848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51D1C4-D502-4DD2-BFD9-8BFB56BBBA81}"/>
              </a:ext>
            </a:extLst>
          </p:cNvPr>
          <p:cNvSpPr txBox="1"/>
          <p:nvPr/>
        </p:nvSpPr>
        <p:spPr>
          <a:xfrm>
            <a:off x="5205046" y="3024554"/>
            <a:ext cx="4825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Unit:11</a:t>
            </a:r>
          </a:p>
          <a:p>
            <a:pPr algn="ctr"/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Lessons:1-3(A)</a:t>
            </a:r>
          </a:p>
          <a:p>
            <a:pPr algn="ctr"/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and Shoulders.</a:t>
            </a:r>
          </a:p>
        </p:txBody>
      </p:sp>
    </p:spTree>
    <p:extLst>
      <p:ext uri="{BB962C8B-B14F-4D97-AF65-F5344CB8AC3E}">
        <p14:creationId xmlns:p14="http://schemas.microsoft.com/office/powerpoint/2010/main" val="363071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30903-A6BC-4AAF-98CC-49CBC6A2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" y="59005"/>
            <a:ext cx="12041945" cy="6731391"/>
          </a:xfrm>
          <a:prstGeom prst="roundRect">
            <a:avLst>
              <a:gd name="adj" fmla="val 270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F587A3-CC6F-432E-A97A-DC80C56784BB}"/>
              </a:ext>
            </a:extLst>
          </p:cNvPr>
          <p:cNvSpPr txBox="1"/>
          <p:nvPr/>
        </p:nvSpPr>
        <p:spPr>
          <a:xfrm>
            <a:off x="1463039" y="1041009"/>
            <a:ext cx="384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18051-32FD-4572-ADD5-A02F1D101299}"/>
              </a:ext>
            </a:extLst>
          </p:cNvPr>
          <p:cNvSpPr txBox="1"/>
          <p:nvPr/>
        </p:nvSpPr>
        <p:spPr>
          <a:xfrm>
            <a:off x="4968241" y="1088867"/>
            <a:ext cx="6806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lessons,the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 will be able to----------.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3BF6-94B6-4B55-8FC7-475DA968F7CF}"/>
              </a:ext>
            </a:extLst>
          </p:cNvPr>
          <p:cNvSpPr txBox="1"/>
          <p:nvPr/>
        </p:nvSpPr>
        <p:spPr>
          <a:xfrm>
            <a:off x="267287" y="2213943"/>
            <a:ext cx="11507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Lesting:1.1.1-become familiar with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Einglish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sound by listening to common English words.2.1.1-follow simple commands and instructions.3.1.1/1.2-Understands simple questions and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ststemants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them and about familiar objects.4.1.1-enjoy the rhythm and music of simple rhymes.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Speaking:1.1.1-repeat after the teachers simple words and phrases with proper sound and stress.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Reading1.3.1-recognize and read the names of objects having the some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inatial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final sounds.1.4.1-read words and phrases with help of visual clues(about 30 new words)and simple sentences. </a:t>
            </a:r>
          </a:p>
        </p:txBody>
      </p:sp>
    </p:spTree>
    <p:extLst>
      <p:ext uri="{BB962C8B-B14F-4D97-AF65-F5344CB8AC3E}">
        <p14:creationId xmlns:p14="http://schemas.microsoft.com/office/powerpoint/2010/main" val="382666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288F6-13D4-46D2-A5FB-DDE32EFC4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230403"/>
            <a:ext cx="11015003" cy="535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20DA9-31D1-4D5F-B719-761B618813F5}"/>
              </a:ext>
            </a:extLst>
          </p:cNvPr>
          <p:cNvSpPr txBox="1"/>
          <p:nvPr/>
        </p:nvSpPr>
        <p:spPr>
          <a:xfrm>
            <a:off x="506438" y="168812"/>
            <a:ext cx="4192172" cy="52322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22.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1D16A-2E68-4928-BDD0-89D8B601FCE5}"/>
              </a:ext>
            </a:extLst>
          </p:cNvPr>
          <p:cNvSpPr txBox="1"/>
          <p:nvPr/>
        </p:nvSpPr>
        <p:spPr>
          <a:xfrm>
            <a:off x="6096000" y="273800"/>
            <a:ext cx="4192172" cy="5232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attentively.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795CD8-356B-476B-93A8-7266DD32C559}"/>
              </a:ext>
            </a:extLst>
          </p:cNvPr>
          <p:cNvSpPr/>
          <p:nvPr/>
        </p:nvSpPr>
        <p:spPr>
          <a:xfrm>
            <a:off x="10607040" y="222144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A622A-2B7D-4B30-A69B-57A914DE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230403"/>
            <a:ext cx="11015003" cy="535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1D2D8-CA4E-408D-9230-3D13AE9DD434}"/>
              </a:ext>
            </a:extLst>
          </p:cNvPr>
          <p:cNvSpPr txBox="1"/>
          <p:nvPr/>
        </p:nvSpPr>
        <p:spPr>
          <a:xfrm>
            <a:off x="506438" y="168812"/>
            <a:ext cx="8468750" cy="52322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read the lessons, you are all listen attentively.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FF8F77-CA8B-4571-8F62-98C18D5D8FB2}"/>
              </a:ext>
            </a:extLst>
          </p:cNvPr>
          <p:cNvSpPr/>
          <p:nvPr/>
        </p:nvSpPr>
        <p:spPr>
          <a:xfrm>
            <a:off x="10607040" y="222144"/>
            <a:ext cx="1402080" cy="6265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432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37</cp:revision>
  <dcterms:created xsi:type="dcterms:W3CDTF">2020-06-28T15:28:01Z</dcterms:created>
  <dcterms:modified xsi:type="dcterms:W3CDTF">2020-06-28T19:04:16Z</dcterms:modified>
</cp:coreProperties>
</file>