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1BAF-7509-4BC0-A943-50249E13D0DC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9846-8134-44E3-BA66-E0DC4AAEE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71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D1BAF-7509-4BC0-A943-50249E13D0DC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F9846-8134-44E3-BA66-E0DC4AAEE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9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89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03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52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6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64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70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42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12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40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81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31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11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20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8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94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81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46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83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05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83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74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3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20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41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99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rusyrumana@outlook.com</dc:creator>
  <cp:lastModifiedBy>rusyrumana@outlook.com</cp:lastModifiedBy>
  <cp:revision>1</cp:revision>
  <dcterms:created xsi:type="dcterms:W3CDTF">2020-06-28T21:22:25Z</dcterms:created>
  <dcterms:modified xsi:type="dcterms:W3CDTF">2020-06-28T21:22:25Z</dcterms:modified>
</cp:coreProperties>
</file>