
<file path=[Content_Types].xml><?xml version="1.0" encoding="utf-8"?>
<Types xmlns="http://schemas.openxmlformats.org/package/2006/content-types">
  <Default Extension="tmp" ContentType="image/png"/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4" r:id="rId4"/>
    <p:sldId id="287" r:id="rId5"/>
    <p:sldId id="288" r:id="rId6"/>
    <p:sldId id="292" r:id="rId7"/>
    <p:sldId id="272" r:id="rId8"/>
    <p:sldId id="297" r:id="rId9"/>
    <p:sldId id="276" r:id="rId10"/>
    <p:sldId id="298" r:id="rId11"/>
    <p:sldId id="289" r:id="rId12"/>
    <p:sldId id="294" r:id="rId13"/>
    <p:sldId id="295" r:id="rId14"/>
    <p:sldId id="296" r:id="rId15"/>
    <p:sldId id="291" r:id="rId16"/>
    <p:sldId id="299" r:id="rId17"/>
    <p:sldId id="282" r:id="rId18"/>
    <p:sldId id="28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hyperlink" Target="mailto:mohammad.suhel07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2362200"/>
            <a:ext cx="64139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609600" y="304800"/>
            <a:ext cx="7467600" cy="1600200"/>
          </a:xfrm>
          <a:prstGeom prst="flowChartDecisi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BD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কাজ 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2590800"/>
            <a:ext cx="728749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ভুমিকম্পের প্রভাব ৫টি বাক্যে লিখ। </a:t>
            </a:r>
            <a:endParaRPr lang="en-US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45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38125"/>
            <a:ext cx="2971800" cy="2419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233488"/>
            <a:ext cx="2195512" cy="21955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876800"/>
            <a:ext cx="3062989" cy="1724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200" y="4267200"/>
            <a:ext cx="3149600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053584"/>
            <a:ext cx="2283417" cy="1347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828800"/>
            <a:ext cx="2514599" cy="14144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67000" y="152400"/>
            <a:ext cx="37112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ভুমিকম্পের পূর্বে করণীয়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4094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3086100" cy="205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073310"/>
            <a:ext cx="2948382" cy="16604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977" y="1235110"/>
            <a:ext cx="2248423" cy="16604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038600"/>
            <a:ext cx="3200400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702" y="4079376"/>
            <a:ext cx="2646698" cy="209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8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3937" y="2967335"/>
            <a:ext cx="67361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</a:p>
          <a:p>
            <a:pPr algn="ctr"/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ভুমিকম্পের পূর্বে করণীয় কাজগুলো লিখ? 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86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28675"/>
            <a:ext cx="2362200" cy="2295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966787"/>
            <a:ext cx="3123965" cy="20812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1" y="1219200"/>
            <a:ext cx="2819399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4" y="3622964"/>
            <a:ext cx="2396836" cy="23968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810000"/>
            <a:ext cx="3367088" cy="20720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3409950"/>
            <a:ext cx="2800350" cy="26860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67000" y="152400"/>
            <a:ext cx="3810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ভুমিকম্পের </a:t>
            </a:r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সময় করণীয়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5326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764" y="304800"/>
            <a:ext cx="5978236" cy="30887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713" y="3631207"/>
            <a:ext cx="2909887" cy="284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0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0874" y="263236"/>
            <a:ext cx="1824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8883" y="1295400"/>
            <a:ext cx="57855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ভূমিকম্প পরিমাপক যন্ত্রের নাম কি? 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6691" y="1993465"/>
            <a:ext cx="31117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 সুনামি কেন হয়? 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2706469"/>
            <a:ext cx="64972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৩। ভূমিকম্পের সময় করণীয় ২টি কাজ লিখ। 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750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58979" y="235527"/>
            <a:ext cx="2626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1676400"/>
            <a:ext cx="739016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ঢাকা মহানগরীতে ভূমিকম্প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হলে</a:t>
            </a:r>
            <a:endParaRPr lang="bn-IN" sz="5400" dirty="0">
              <a:latin typeface="NikoshBAN" pitchFamily="2" charset="0"/>
              <a:cs typeface="NikoshBAN" pitchFamily="2" charset="0"/>
            </a:endParaRP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পরিবেশের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উপর কি প্রভাব পড়বে?</a:t>
            </a:r>
          </a:p>
          <a:p>
            <a:pPr marL="914400" indent="-914400">
              <a:buFont typeface="+mj-lt"/>
              <a:buAutoNum type="arabicPeriod"/>
            </a:pP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1905000"/>
            <a:ext cx="296267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96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38800" y="4113074"/>
            <a:ext cx="24941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শ্রেণী-নবম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বিষয়- বিজ্ঞান </a:t>
            </a:r>
          </a:p>
          <a:p>
            <a:pPr algn="ctr">
              <a:buNone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সময়-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4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৫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200" y="312003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8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4651664" y="1080654"/>
            <a:ext cx="606136" cy="3581400"/>
            <a:chOff x="4651664" y="1080654"/>
            <a:chExt cx="606136" cy="35814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651664" y="1593273"/>
              <a:ext cx="0" cy="28263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57800" y="1530927"/>
              <a:ext cx="0" cy="29756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953000" y="1080654"/>
              <a:ext cx="0" cy="3581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754471" y="312003"/>
            <a:ext cx="32079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6320" y="3254276"/>
            <a:ext cx="435568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 মোঃ সুহেল মিয়া</a:t>
            </a:r>
          </a:p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সহকারী শিক্ষক ( গণিত) </a:t>
            </a:r>
          </a:p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আদর্শ উচ্চ বিদ্যালয়, রুস্তমপুর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দক্ষিণ সুরমা, সিলেট।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8600" y="5569803"/>
            <a:ext cx="4356767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2"/>
              </a:rPr>
              <a:t>mohammad.suhel07@gmail.com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350" y="1328689"/>
            <a:ext cx="2066450" cy="263371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97288"/>
            <a:ext cx="1828800" cy="182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4200" y="228600"/>
            <a:ext cx="3429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>
                <a:latin typeface="NikoshBAN" pitchFamily="2" charset="0"/>
                <a:cs typeface="NikoshBAN" pitchFamily="2" charset="0"/>
              </a:rPr>
            </a:b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1371600"/>
            <a:ext cx="7510389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n-BD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endParaRPr lang="en-US" sz="3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  <a:p>
            <a:r>
              <a:rPr lang="bn-IN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ভূমিকম্প  কী তা বলতে পারবে।</a:t>
            </a:r>
            <a:endParaRPr lang="en-US" sz="3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  <a:p>
            <a:r>
              <a:rPr lang="bn-IN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ভূমিকম্প এর কারণ সম্পর্কে বর্ণনা করতে পারবে।</a:t>
            </a:r>
            <a:endParaRPr lang="en-US" sz="3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  <a:p>
            <a:r>
              <a:rPr lang="bn-BD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ভূমিকম্প  ফলাফল ব্যাখ্যা করতে পারবে।</a:t>
            </a:r>
          </a:p>
          <a:p>
            <a:r>
              <a:rPr lang="bn-IN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ভূমিকম্প-</a:t>
            </a:r>
            <a:r>
              <a:rPr lang="bn-IN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এ করণীয় কাজ ব্যাখ্যা করতে পারবে। 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0400" y="228600"/>
            <a:ext cx="2122696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17322" y="5334000"/>
            <a:ext cx="51187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রাস্তাটি ফেঁটে যাবার কারণ কি? 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514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1290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2505670"/>
            <a:ext cx="4343399" cy="923330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ভূমিকম্প</a:t>
            </a:r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82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673343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981200" y="609600"/>
            <a:ext cx="5562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</a:p>
          <a:p>
            <a:pPr algn="ctr"/>
            <a:r>
              <a:rPr lang="bn-I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ভূমিকম্প কী?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08909" y="4391339"/>
            <a:ext cx="570696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চলো একটি ভিডিও দেখি </a:t>
            </a:r>
            <a:endParaRPr lang="en-US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739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181600" y="3605094"/>
            <a:ext cx="3581400" cy="218610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6" descr="dd-earth11_ph5_earth co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546" y="3510409"/>
            <a:ext cx="3299254" cy="210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obert_rocky_mountain_w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4242" y="155074"/>
            <a:ext cx="3258758" cy="213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228600" y="152400"/>
            <a:ext cx="3200400" cy="236220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32103" y="2895600"/>
            <a:ext cx="3221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ভূমিকম্পের কারণ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0251" y="2554069"/>
            <a:ext cx="33249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আগ্নেয়গিরির অগ্নুৎপাত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90267" y="2362200"/>
            <a:ext cx="17155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শিলার ক্ষয়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685800" y="5657671"/>
            <a:ext cx="5867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ভূগর্ভে সঞ্চিত বাস্প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নিম্নভাগে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ধাক্কা দিলে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1345" y="6119336"/>
            <a:ext cx="25619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হিমবাহের ধাক্কায়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17" grpId="0"/>
      <p:bldP spid="2" grpId="0"/>
      <p:bldP spid="3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2590800"/>
            <a:ext cx="728749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ভুমিকম্পের ৪টি কারণ লিখ। </a:t>
            </a:r>
            <a:endParaRPr lang="en-US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Flowchart: Decision 3"/>
          <p:cNvSpPr/>
          <p:nvPr/>
        </p:nvSpPr>
        <p:spPr>
          <a:xfrm>
            <a:off x="609600" y="304800"/>
            <a:ext cx="7467600" cy="1600200"/>
          </a:xfrm>
          <a:prstGeom prst="flowChartDecisi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BD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কাজ 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41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599" y="457200"/>
            <a:ext cx="2892288" cy="2057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81400" y="457200"/>
            <a:ext cx="2472670" cy="2057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7594" y="3733800"/>
            <a:ext cx="2462058" cy="199500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97415" y="457200"/>
            <a:ext cx="2341785" cy="1993006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450206"/>
            <a:ext cx="2332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সুনামি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99651" y="2746075"/>
            <a:ext cx="33249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আগ্নেয়গিরির অগ্নুৎপাত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6906" y="5935218"/>
            <a:ext cx="29434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রাস্তাঘাট ভেঙ্গে যায়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97415" y="2746074"/>
            <a:ext cx="2518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ঘরবাড়ি ধংস হয়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7" descr="MWPG409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3502326"/>
            <a:ext cx="2861701" cy="2123168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5105400" y="5658220"/>
            <a:ext cx="356539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নদির গতিপথ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পরিবর্তিত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ও মাটি ক্ষয় হয়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11" grpId="0"/>
      <p:bldP spid="12" grpId="0"/>
      <p:bldP spid="13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192</Words>
  <Application>Microsoft Office PowerPoint</Application>
  <PresentationFormat>On-screen Show (4:3)</PresentationFormat>
  <Paragraphs>51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/>
  <cp:lastModifiedBy>Suhel</cp:lastModifiedBy>
  <cp:revision>67</cp:revision>
  <dcterms:created xsi:type="dcterms:W3CDTF">2006-08-16T00:00:00Z</dcterms:created>
  <dcterms:modified xsi:type="dcterms:W3CDTF">2020-06-03T14:18:32Z</dcterms:modified>
</cp:coreProperties>
</file>