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563" r:id="rId2"/>
  </p:sldMasterIdLst>
  <p:notesMasterIdLst>
    <p:notesMasterId r:id="rId27"/>
  </p:notesMasterIdLst>
  <p:handoutMasterIdLst>
    <p:handoutMasterId r:id="rId28"/>
  </p:handoutMasterIdLst>
  <p:sldIdLst>
    <p:sldId id="605" r:id="rId3"/>
    <p:sldId id="606" r:id="rId4"/>
    <p:sldId id="607" r:id="rId5"/>
    <p:sldId id="611" r:id="rId6"/>
    <p:sldId id="529" r:id="rId7"/>
    <p:sldId id="586" r:id="rId8"/>
    <p:sldId id="588" r:id="rId9"/>
    <p:sldId id="596" r:id="rId10"/>
    <p:sldId id="602" r:id="rId11"/>
    <p:sldId id="594" r:id="rId12"/>
    <p:sldId id="595" r:id="rId13"/>
    <p:sldId id="599" r:id="rId14"/>
    <p:sldId id="590" r:id="rId15"/>
    <p:sldId id="579" r:id="rId16"/>
    <p:sldId id="610" r:id="rId17"/>
    <p:sldId id="558" r:id="rId18"/>
    <p:sldId id="560" r:id="rId19"/>
    <p:sldId id="561" r:id="rId20"/>
    <p:sldId id="562" r:id="rId21"/>
    <p:sldId id="609" r:id="rId22"/>
    <p:sldId id="604" r:id="rId23"/>
    <p:sldId id="563" r:id="rId24"/>
    <p:sldId id="608" r:id="rId25"/>
    <p:sldId id="565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3FA621B-D29B-4AE3-851A-099E2097E926}">
          <p14:sldIdLst>
            <p14:sldId id="605"/>
            <p14:sldId id="606"/>
            <p14:sldId id="607"/>
            <p14:sldId id="611"/>
            <p14:sldId id="529"/>
            <p14:sldId id="586"/>
            <p14:sldId id="588"/>
            <p14:sldId id="596"/>
            <p14:sldId id="602"/>
            <p14:sldId id="594"/>
            <p14:sldId id="595"/>
            <p14:sldId id="599"/>
            <p14:sldId id="590"/>
            <p14:sldId id="579"/>
            <p14:sldId id="610"/>
            <p14:sldId id="558"/>
            <p14:sldId id="560"/>
            <p14:sldId id="561"/>
            <p14:sldId id="562"/>
            <p14:sldId id="609"/>
            <p14:sldId id="604"/>
            <p14:sldId id="563"/>
            <p14:sldId id="608"/>
            <p14:sldId id="56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66"/>
    <a:srgbClr val="660033"/>
    <a:srgbClr val="820000"/>
    <a:srgbClr val="FFFF99"/>
    <a:srgbClr val="FF3399"/>
    <a:srgbClr val="731365"/>
    <a:srgbClr val="FFD757"/>
    <a:srgbClr val="2C451B"/>
    <a:srgbClr val="273C18"/>
    <a:srgbClr val="FFC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0" autoAdjust="0"/>
    <p:restoredTop sz="94624" autoAdjust="0"/>
  </p:normalViewPr>
  <p:slideViewPr>
    <p:cSldViewPr snapToGrid="0">
      <p:cViewPr>
        <p:scale>
          <a:sx n="77" d="100"/>
          <a:sy n="77" d="100"/>
        </p:scale>
        <p:origin x="-408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266C43-4EBB-4133-826F-FD96C7C774BD}" type="doc">
      <dgm:prSet loTypeId="urn:microsoft.com/office/officeart/2005/8/layout/list1" loCatId="list" qsTypeId="urn:microsoft.com/office/officeart/2009/2/quickstyle/3d8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4E0A48D-01C7-44F9-A67B-0E3F14BA2752}">
      <dgm:prSet phldrT="[Text]" custT="1"/>
      <dgm:spPr/>
      <dgm:t>
        <a:bodyPr/>
        <a:lstStyle/>
        <a:p>
          <a:pPr algn="ctr"/>
          <a:r>
            <a:rPr lang="bn-BD" sz="5400" dirty="0" smtClean="0">
              <a:latin typeface="NikoshBAN" pitchFamily="2" charset="0"/>
              <a:cs typeface="NikoshBAN" pitchFamily="2" charset="0"/>
            </a:rPr>
            <a:t>বিষয়ঃ প্রাথমিক</a:t>
          </a:r>
          <a:r>
            <a:rPr lang="bn-IN" sz="54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5400" dirty="0" smtClean="0">
              <a:latin typeface="NikoshBAN" pitchFamily="2" charset="0"/>
              <a:cs typeface="NikoshBAN" pitchFamily="2" charset="0"/>
            </a:rPr>
            <a:t>বিজ্ঞান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599AAB8C-74C6-43AA-BB77-B4713C6840CE}" type="parTrans" cxnId="{5BE26AAF-E3F1-4668-A0F9-6B22EF8F0230}">
      <dgm:prSet/>
      <dgm:spPr/>
      <dgm:t>
        <a:bodyPr/>
        <a:lstStyle/>
        <a:p>
          <a:endParaRPr lang="en-US"/>
        </a:p>
      </dgm:t>
    </dgm:pt>
    <dgm:pt modelId="{779E1A89-1E8B-49B9-B74B-47BFF76F320E}" type="sibTrans" cxnId="{5BE26AAF-E3F1-4668-A0F9-6B22EF8F0230}">
      <dgm:prSet/>
      <dgm:spPr/>
      <dgm:t>
        <a:bodyPr/>
        <a:lstStyle/>
        <a:p>
          <a:endParaRPr lang="en-US"/>
        </a:p>
      </dgm:t>
    </dgm:pt>
    <dgm:pt modelId="{4B109C5E-1F40-48AC-87CF-1605B9F454AA}">
      <dgm:prSet phldrT="[Text]" custT="1"/>
      <dgm:spPr/>
      <dgm:t>
        <a:bodyPr/>
        <a:lstStyle/>
        <a:p>
          <a:pPr algn="ctr"/>
          <a:r>
            <a:rPr lang="en-US" sz="5400" smtClean="0">
              <a:latin typeface="NikoshBAN" pitchFamily="2" charset="0"/>
              <a:cs typeface="NikoshBAN" pitchFamily="2" charset="0"/>
            </a:rPr>
            <a:t>অধ্যায়ঃ </a:t>
          </a:r>
          <a:r>
            <a:rPr lang="bn-IN" sz="5400" smtClean="0">
              <a:latin typeface="NikoshBAN" pitchFamily="2" charset="0"/>
              <a:cs typeface="NikoshBAN" pitchFamily="2" charset="0"/>
            </a:rPr>
            <a:t>৯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F3DDD1E8-BE64-4489-A5FD-4AC9993D6BF3}" type="parTrans" cxnId="{BEA2442D-FBED-4A8A-839D-0DC4008CC232}">
      <dgm:prSet/>
      <dgm:spPr/>
      <dgm:t>
        <a:bodyPr/>
        <a:lstStyle/>
        <a:p>
          <a:endParaRPr lang="en-US"/>
        </a:p>
      </dgm:t>
    </dgm:pt>
    <dgm:pt modelId="{C10738BE-A7E4-45E2-BE1E-03910E5D109E}" type="sibTrans" cxnId="{BEA2442D-FBED-4A8A-839D-0DC4008CC232}">
      <dgm:prSet/>
      <dgm:spPr/>
      <dgm:t>
        <a:bodyPr/>
        <a:lstStyle/>
        <a:p>
          <a:endParaRPr lang="en-US"/>
        </a:p>
      </dgm:t>
    </dgm:pt>
    <dgm:pt modelId="{AF93F8C5-6E4F-481A-B0A0-4CB134CCDA91}">
      <dgm:prSet phldrT="[Text]" custT="1"/>
      <dgm:spPr/>
      <dgm:t>
        <a:bodyPr/>
        <a:lstStyle/>
        <a:p>
          <a:pPr algn="ctr"/>
          <a:r>
            <a:rPr lang="bn-IN" sz="7200" smtClean="0">
              <a:latin typeface="NikoshBAN" pitchFamily="2" charset="0"/>
              <a:cs typeface="NikoshBAN" pitchFamily="2" charset="0"/>
            </a:rPr>
            <a:t>শক্তি</a:t>
          </a:r>
          <a:endParaRPr lang="en-US" sz="7200" dirty="0">
            <a:latin typeface="NikoshBAN" pitchFamily="2" charset="0"/>
            <a:cs typeface="NikoshBAN" pitchFamily="2" charset="0"/>
          </a:endParaRPr>
        </a:p>
      </dgm:t>
    </dgm:pt>
    <dgm:pt modelId="{45EBDEA4-144E-41FA-BF34-F107EB957034}" type="parTrans" cxnId="{851899EF-8CFA-4AE1-8617-6D5873051911}">
      <dgm:prSet/>
      <dgm:spPr/>
      <dgm:t>
        <a:bodyPr/>
        <a:lstStyle/>
        <a:p>
          <a:endParaRPr lang="en-US"/>
        </a:p>
      </dgm:t>
    </dgm:pt>
    <dgm:pt modelId="{67FF5556-402A-4C7E-8622-3F3FF5E5BCE9}" type="sibTrans" cxnId="{851899EF-8CFA-4AE1-8617-6D5873051911}">
      <dgm:prSet/>
      <dgm:spPr/>
      <dgm:t>
        <a:bodyPr/>
        <a:lstStyle/>
        <a:p>
          <a:endParaRPr lang="en-US"/>
        </a:p>
      </dgm:t>
    </dgm:pt>
    <dgm:pt modelId="{D97849D5-6BDC-400E-AB09-9E9898CF7F10}">
      <dgm:prSet phldrT="[Text]" custT="1"/>
      <dgm:spPr/>
      <dgm:t>
        <a:bodyPr/>
        <a:lstStyle/>
        <a:p>
          <a:pPr algn="ctr"/>
          <a:r>
            <a:rPr lang="en-US" sz="5400" dirty="0" err="1" smtClean="0">
              <a:latin typeface="NikoshBAN" pitchFamily="2" charset="0"/>
              <a:cs typeface="NikoshBAN" pitchFamily="2" charset="0"/>
            </a:rPr>
            <a:t>শ্রেণিঃ</a:t>
          </a:r>
          <a:r>
            <a:rPr lang="en-US" sz="54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5400" dirty="0" smtClean="0">
              <a:latin typeface="NikoshBAN" pitchFamily="2" charset="0"/>
              <a:cs typeface="NikoshBAN" pitchFamily="2" charset="0"/>
            </a:rPr>
            <a:t>তৃতীয়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1D648E11-4D54-42E0-AC84-F8E7786CB9D8}" type="parTrans" cxnId="{EA24B192-493D-479A-AE55-E1D5BE32DDCC}">
      <dgm:prSet/>
      <dgm:spPr/>
      <dgm:t>
        <a:bodyPr/>
        <a:lstStyle/>
        <a:p>
          <a:endParaRPr lang="en-US"/>
        </a:p>
      </dgm:t>
    </dgm:pt>
    <dgm:pt modelId="{5E5335FF-E652-4ACF-A656-87D550EF1112}" type="sibTrans" cxnId="{EA24B192-493D-479A-AE55-E1D5BE32DDCC}">
      <dgm:prSet/>
      <dgm:spPr/>
      <dgm:t>
        <a:bodyPr/>
        <a:lstStyle/>
        <a:p>
          <a:endParaRPr lang="en-US"/>
        </a:p>
      </dgm:t>
    </dgm:pt>
    <dgm:pt modelId="{E8BAE714-8AE8-432D-8E23-80F8A7A15C53}" type="pres">
      <dgm:prSet presAssocID="{E4266C43-4EBB-4133-826F-FD96C7C774B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D1E924-379B-4480-A501-B7C958107103}" type="pres">
      <dgm:prSet presAssocID="{24E0A48D-01C7-44F9-A67B-0E3F14BA2752}" presName="parentLin" presStyleCnt="0"/>
      <dgm:spPr/>
      <dgm:t>
        <a:bodyPr/>
        <a:lstStyle/>
        <a:p>
          <a:endParaRPr lang="en-US"/>
        </a:p>
      </dgm:t>
    </dgm:pt>
    <dgm:pt modelId="{A0F2DF29-C5BB-4638-B176-DB514D4A110F}" type="pres">
      <dgm:prSet presAssocID="{24E0A48D-01C7-44F9-A67B-0E3F14BA275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DA6FFF2-9A6C-4D61-B6A2-7F93DB000E21}" type="pres">
      <dgm:prSet presAssocID="{24E0A48D-01C7-44F9-A67B-0E3F14BA275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1764C-6896-4D66-B085-F453977F92F2}" type="pres">
      <dgm:prSet presAssocID="{24E0A48D-01C7-44F9-A67B-0E3F14BA2752}" presName="negativeSpace" presStyleCnt="0"/>
      <dgm:spPr/>
      <dgm:t>
        <a:bodyPr/>
        <a:lstStyle/>
        <a:p>
          <a:endParaRPr lang="en-US"/>
        </a:p>
      </dgm:t>
    </dgm:pt>
    <dgm:pt modelId="{81B76C6A-1BA4-40A3-AD9A-59D054F52D88}" type="pres">
      <dgm:prSet presAssocID="{24E0A48D-01C7-44F9-A67B-0E3F14BA2752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608AC-3276-4116-998F-B1F22D6E1A7D}" type="pres">
      <dgm:prSet presAssocID="{779E1A89-1E8B-49B9-B74B-47BFF76F320E}" presName="spaceBetweenRectangles" presStyleCnt="0"/>
      <dgm:spPr/>
      <dgm:t>
        <a:bodyPr/>
        <a:lstStyle/>
        <a:p>
          <a:endParaRPr lang="en-US"/>
        </a:p>
      </dgm:t>
    </dgm:pt>
    <dgm:pt modelId="{CF73B143-59B0-46C1-BFC2-F8F2705492B0}" type="pres">
      <dgm:prSet presAssocID="{D97849D5-6BDC-400E-AB09-9E9898CF7F10}" presName="parentLin" presStyleCnt="0"/>
      <dgm:spPr/>
      <dgm:t>
        <a:bodyPr/>
        <a:lstStyle/>
        <a:p>
          <a:endParaRPr lang="en-US"/>
        </a:p>
      </dgm:t>
    </dgm:pt>
    <dgm:pt modelId="{C66FE81C-2E8C-422B-A55B-6ED9C3FCB4C3}" type="pres">
      <dgm:prSet presAssocID="{D97849D5-6BDC-400E-AB09-9E9898CF7F1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3108CEF-E45C-4B7B-86A4-55ED898D6152}" type="pres">
      <dgm:prSet presAssocID="{D97849D5-6BDC-400E-AB09-9E9898CF7F1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8B28F-396B-4756-AA04-0133B44DB1C7}" type="pres">
      <dgm:prSet presAssocID="{D97849D5-6BDC-400E-AB09-9E9898CF7F10}" presName="negativeSpace" presStyleCnt="0"/>
      <dgm:spPr/>
      <dgm:t>
        <a:bodyPr/>
        <a:lstStyle/>
        <a:p>
          <a:endParaRPr lang="en-US"/>
        </a:p>
      </dgm:t>
    </dgm:pt>
    <dgm:pt modelId="{84E1BD2F-9A69-4308-87FA-F9576DEDD8E9}" type="pres">
      <dgm:prSet presAssocID="{D97849D5-6BDC-400E-AB09-9E9898CF7F10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56E3E-3DB6-4492-8FAF-E80EE62FF6CD}" type="pres">
      <dgm:prSet presAssocID="{5E5335FF-E652-4ACF-A656-87D550EF1112}" presName="spaceBetweenRectangles" presStyleCnt="0"/>
      <dgm:spPr/>
      <dgm:t>
        <a:bodyPr/>
        <a:lstStyle/>
        <a:p>
          <a:endParaRPr lang="en-US"/>
        </a:p>
      </dgm:t>
    </dgm:pt>
    <dgm:pt modelId="{AA237FE1-C48F-4A12-A347-69A72B4B9D1F}" type="pres">
      <dgm:prSet presAssocID="{4B109C5E-1F40-48AC-87CF-1605B9F454AA}" presName="parentLin" presStyleCnt="0"/>
      <dgm:spPr/>
      <dgm:t>
        <a:bodyPr/>
        <a:lstStyle/>
        <a:p>
          <a:endParaRPr lang="en-US"/>
        </a:p>
      </dgm:t>
    </dgm:pt>
    <dgm:pt modelId="{F13F4443-2E6B-420E-818B-9E9B882E7A7C}" type="pres">
      <dgm:prSet presAssocID="{4B109C5E-1F40-48AC-87CF-1605B9F454A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7D343A0-7222-4231-B743-55861F8C0B54}" type="pres">
      <dgm:prSet presAssocID="{4B109C5E-1F40-48AC-87CF-1605B9F454A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37ECC-8404-409F-99DF-19BBFBDC8562}" type="pres">
      <dgm:prSet presAssocID="{4B109C5E-1F40-48AC-87CF-1605B9F454AA}" presName="negativeSpace" presStyleCnt="0"/>
      <dgm:spPr/>
      <dgm:t>
        <a:bodyPr/>
        <a:lstStyle/>
        <a:p>
          <a:endParaRPr lang="en-US"/>
        </a:p>
      </dgm:t>
    </dgm:pt>
    <dgm:pt modelId="{0B54B0CE-D7AF-4A1A-A80E-5F7DE80C5B44}" type="pres">
      <dgm:prSet presAssocID="{4B109C5E-1F40-48AC-87CF-1605B9F454AA}" presName="childText" presStyleLbl="conFgAcc1" presStyleIdx="2" presStyleCnt="4" custLinFactY="-416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767E4-76DB-4D2C-A1B0-7F16AFEA3079}" type="pres">
      <dgm:prSet presAssocID="{C10738BE-A7E4-45E2-BE1E-03910E5D109E}" presName="spaceBetweenRectangles" presStyleCnt="0"/>
      <dgm:spPr/>
      <dgm:t>
        <a:bodyPr/>
        <a:lstStyle/>
        <a:p>
          <a:endParaRPr lang="en-US"/>
        </a:p>
      </dgm:t>
    </dgm:pt>
    <dgm:pt modelId="{94FFD0AC-F08F-49E7-9EB8-9858B72B5669}" type="pres">
      <dgm:prSet presAssocID="{AF93F8C5-6E4F-481A-B0A0-4CB134CCDA91}" presName="parentLin" presStyleCnt="0"/>
      <dgm:spPr/>
      <dgm:t>
        <a:bodyPr/>
        <a:lstStyle/>
        <a:p>
          <a:endParaRPr lang="en-US"/>
        </a:p>
      </dgm:t>
    </dgm:pt>
    <dgm:pt modelId="{1B1FA140-E47C-4C79-8AF7-FAE81F42AEB3}" type="pres">
      <dgm:prSet presAssocID="{AF93F8C5-6E4F-481A-B0A0-4CB134CCDA91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7111D61-DC33-4372-8E94-A34548E06E37}" type="pres">
      <dgm:prSet presAssocID="{AF93F8C5-6E4F-481A-B0A0-4CB134CCDA91}" presName="parentText" presStyleLbl="node1" presStyleIdx="3" presStyleCnt="4" custLinFactNeighborX="75000" custLinFactNeighborY="599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C914A-3A37-4D50-9EE0-24DC0E4A9348}" type="pres">
      <dgm:prSet presAssocID="{AF93F8C5-6E4F-481A-B0A0-4CB134CCDA91}" presName="negativeSpace" presStyleCnt="0"/>
      <dgm:spPr/>
      <dgm:t>
        <a:bodyPr/>
        <a:lstStyle/>
        <a:p>
          <a:endParaRPr lang="en-US"/>
        </a:p>
      </dgm:t>
    </dgm:pt>
    <dgm:pt modelId="{79B0E033-A9D6-4BD6-9477-D62AAA3E1083}" type="pres">
      <dgm:prSet presAssocID="{AF93F8C5-6E4F-481A-B0A0-4CB134CCDA91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BC6094-D869-47B0-9D9F-D3AC53190084}" type="presOf" srcId="{E4266C43-4EBB-4133-826F-FD96C7C774BD}" destId="{E8BAE714-8AE8-432D-8E23-80F8A7A15C53}" srcOrd="0" destOrd="0" presId="urn:microsoft.com/office/officeart/2005/8/layout/list1"/>
    <dgm:cxn modelId="{7A2971B6-5ECF-45E3-8FF2-66FE0675F066}" type="presOf" srcId="{4B109C5E-1F40-48AC-87CF-1605B9F454AA}" destId="{F7D343A0-7222-4231-B743-55861F8C0B54}" srcOrd="1" destOrd="0" presId="urn:microsoft.com/office/officeart/2005/8/layout/list1"/>
    <dgm:cxn modelId="{E1188C64-F5E8-43C8-89F4-C1E432837363}" type="presOf" srcId="{AF93F8C5-6E4F-481A-B0A0-4CB134CCDA91}" destId="{A7111D61-DC33-4372-8E94-A34548E06E37}" srcOrd="1" destOrd="0" presId="urn:microsoft.com/office/officeart/2005/8/layout/list1"/>
    <dgm:cxn modelId="{5BE26AAF-E3F1-4668-A0F9-6B22EF8F0230}" srcId="{E4266C43-4EBB-4133-826F-FD96C7C774BD}" destId="{24E0A48D-01C7-44F9-A67B-0E3F14BA2752}" srcOrd="0" destOrd="0" parTransId="{599AAB8C-74C6-43AA-BB77-B4713C6840CE}" sibTransId="{779E1A89-1E8B-49B9-B74B-47BFF76F320E}"/>
    <dgm:cxn modelId="{B9943542-341D-4E75-AEAE-65973AF48239}" type="presOf" srcId="{24E0A48D-01C7-44F9-A67B-0E3F14BA2752}" destId="{6DA6FFF2-9A6C-4D61-B6A2-7F93DB000E21}" srcOrd="1" destOrd="0" presId="urn:microsoft.com/office/officeart/2005/8/layout/list1"/>
    <dgm:cxn modelId="{BE6D3F9C-0934-4F7F-B45D-D6F68CD1B973}" type="presOf" srcId="{AF93F8C5-6E4F-481A-B0A0-4CB134CCDA91}" destId="{1B1FA140-E47C-4C79-8AF7-FAE81F42AEB3}" srcOrd="0" destOrd="0" presId="urn:microsoft.com/office/officeart/2005/8/layout/list1"/>
    <dgm:cxn modelId="{25931BD7-6CDA-4048-ADD8-1BB02E5A3FD1}" type="presOf" srcId="{4B109C5E-1F40-48AC-87CF-1605B9F454AA}" destId="{F13F4443-2E6B-420E-818B-9E9B882E7A7C}" srcOrd="0" destOrd="0" presId="urn:microsoft.com/office/officeart/2005/8/layout/list1"/>
    <dgm:cxn modelId="{EEFBEC3F-E264-44B8-896E-4C3BB9709BA7}" type="presOf" srcId="{D97849D5-6BDC-400E-AB09-9E9898CF7F10}" destId="{E3108CEF-E45C-4B7B-86A4-55ED898D6152}" srcOrd="1" destOrd="0" presId="urn:microsoft.com/office/officeart/2005/8/layout/list1"/>
    <dgm:cxn modelId="{F53D69E6-BB10-4AC4-B0CF-BE5CA9E74993}" type="presOf" srcId="{D97849D5-6BDC-400E-AB09-9E9898CF7F10}" destId="{C66FE81C-2E8C-422B-A55B-6ED9C3FCB4C3}" srcOrd="0" destOrd="0" presId="urn:microsoft.com/office/officeart/2005/8/layout/list1"/>
    <dgm:cxn modelId="{BEA2442D-FBED-4A8A-839D-0DC4008CC232}" srcId="{E4266C43-4EBB-4133-826F-FD96C7C774BD}" destId="{4B109C5E-1F40-48AC-87CF-1605B9F454AA}" srcOrd="2" destOrd="0" parTransId="{F3DDD1E8-BE64-4489-A5FD-4AC9993D6BF3}" sibTransId="{C10738BE-A7E4-45E2-BE1E-03910E5D109E}"/>
    <dgm:cxn modelId="{33CD5EC4-9208-400D-B2E3-4531D70E974F}" type="presOf" srcId="{24E0A48D-01C7-44F9-A67B-0E3F14BA2752}" destId="{A0F2DF29-C5BB-4638-B176-DB514D4A110F}" srcOrd="0" destOrd="0" presId="urn:microsoft.com/office/officeart/2005/8/layout/list1"/>
    <dgm:cxn modelId="{851899EF-8CFA-4AE1-8617-6D5873051911}" srcId="{E4266C43-4EBB-4133-826F-FD96C7C774BD}" destId="{AF93F8C5-6E4F-481A-B0A0-4CB134CCDA91}" srcOrd="3" destOrd="0" parTransId="{45EBDEA4-144E-41FA-BF34-F107EB957034}" sibTransId="{67FF5556-402A-4C7E-8622-3F3FF5E5BCE9}"/>
    <dgm:cxn modelId="{EA24B192-493D-479A-AE55-E1D5BE32DDCC}" srcId="{E4266C43-4EBB-4133-826F-FD96C7C774BD}" destId="{D97849D5-6BDC-400E-AB09-9E9898CF7F10}" srcOrd="1" destOrd="0" parTransId="{1D648E11-4D54-42E0-AC84-F8E7786CB9D8}" sibTransId="{5E5335FF-E652-4ACF-A656-87D550EF1112}"/>
    <dgm:cxn modelId="{4DCE4008-5A2A-413F-B011-2445AE4ACFFA}" type="presParOf" srcId="{E8BAE714-8AE8-432D-8E23-80F8A7A15C53}" destId="{29D1E924-379B-4480-A501-B7C958107103}" srcOrd="0" destOrd="0" presId="urn:microsoft.com/office/officeart/2005/8/layout/list1"/>
    <dgm:cxn modelId="{293AF7A6-93D7-40F1-AD2C-AB0E09FCA1BA}" type="presParOf" srcId="{29D1E924-379B-4480-A501-B7C958107103}" destId="{A0F2DF29-C5BB-4638-B176-DB514D4A110F}" srcOrd="0" destOrd="0" presId="urn:microsoft.com/office/officeart/2005/8/layout/list1"/>
    <dgm:cxn modelId="{224FA6F5-5060-493D-B4C2-ADCDBFDD2C0F}" type="presParOf" srcId="{29D1E924-379B-4480-A501-B7C958107103}" destId="{6DA6FFF2-9A6C-4D61-B6A2-7F93DB000E21}" srcOrd="1" destOrd="0" presId="urn:microsoft.com/office/officeart/2005/8/layout/list1"/>
    <dgm:cxn modelId="{16C34459-9630-4A62-A85F-BDC84431BDDD}" type="presParOf" srcId="{E8BAE714-8AE8-432D-8E23-80F8A7A15C53}" destId="{E881764C-6896-4D66-B085-F453977F92F2}" srcOrd="1" destOrd="0" presId="urn:microsoft.com/office/officeart/2005/8/layout/list1"/>
    <dgm:cxn modelId="{92682BFA-A9D8-4377-9FCB-4A93EC9DA108}" type="presParOf" srcId="{E8BAE714-8AE8-432D-8E23-80F8A7A15C53}" destId="{81B76C6A-1BA4-40A3-AD9A-59D054F52D88}" srcOrd="2" destOrd="0" presId="urn:microsoft.com/office/officeart/2005/8/layout/list1"/>
    <dgm:cxn modelId="{ABF8282D-91A4-4B0C-A46E-A8D784B5E799}" type="presParOf" srcId="{E8BAE714-8AE8-432D-8E23-80F8A7A15C53}" destId="{163608AC-3276-4116-998F-B1F22D6E1A7D}" srcOrd="3" destOrd="0" presId="urn:microsoft.com/office/officeart/2005/8/layout/list1"/>
    <dgm:cxn modelId="{F348F141-975A-4D08-9036-C5CD2998BDE3}" type="presParOf" srcId="{E8BAE714-8AE8-432D-8E23-80F8A7A15C53}" destId="{CF73B143-59B0-46C1-BFC2-F8F2705492B0}" srcOrd="4" destOrd="0" presId="urn:microsoft.com/office/officeart/2005/8/layout/list1"/>
    <dgm:cxn modelId="{E1937739-49E3-47CD-91C6-FE5E5CB09745}" type="presParOf" srcId="{CF73B143-59B0-46C1-BFC2-F8F2705492B0}" destId="{C66FE81C-2E8C-422B-A55B-6ED9C3FCB4C3}" srcOrd="0" destOrd="0" presId="urn:microsoft.com/office/officeart/2005/8/layout/list1"/>
    <dgm:cxn modelId="{F816AC5E-DE38-477A-807C-0864F6EDF9DB}" type="presParOf" srcId="{CF73B143-59B0-46C1-BFC2-F8F2705492B0}" destId="{E3108CEF-E45C-4B7B-86A4-55ED898D6152}" srcOrd="1" destOrd="0" presId="urn:microsoft.com/office/officeart/2005/8/layout/list1"/>
    <dgm:cxn modelId="{02DC6447-7929-4946-8D22-D2F989B64CDF}" type="presParOf" srcId="{E8BAE714-8AE8-432D-8E23-80F8A7A15C53}" destId="{9FE8B28F-396B-4756-AA04-0133B44DB1C7}" srcOrd="5" destOrd="0" presId="urn:microsoft.com/office/officeart/2005/8/layout/list1"/>
    <dgm:cxn modelId="{3524EAC0-1588-457E-BEB2-049905483980}" type="presParOf" srcId="{E8BAE714-8AE8-432D-8E23-80F8A7A15C53}" destId="{84E1BD2F-9A69-4308-87FA-F9576DEDD8E9}" srcOrd="6" destOrd="0" presId="urn:microsoft.com/office/officeart/2005/8/layout/list1"/>
    <dgm:cxn modelId="{33BB2FA8-B485-4F67-89AF-908E90DED776}" type="presParOf" srcId="{E8BAE714-8AE8-432D-8E23-80F8A7A15C53}" destId="{14A56E3E-3DB6-4492-8FAF-E80EE62FF6CD}" srcOrd="7" destOrd="0" presId="urn:microsoft.com/office/officeart/2005/8/layout/list1"/>
    <dgm:cxn modelId="{16FF137E-B665-4BAD-A180-93D75648F64B}" type="presParOf" srcId="{E8BAE714-8AE8-432D-8E23-80F8A7A15C53}" destId="{AA237FE1-C48F-4A12-A347-69A72B4B9D1F}" srcOrd="8" destOrd="0" presId="urn:microsoft.com/office/officeart/2005/8/layout/list1"/>
    <dgm:cxn modelId="{2B409754-5C10-4036-9E95-8176C2692FF7}" type="presParOf" srcId="{AA237FE1-C48F-4A12-A347-69A72B4B9D1F}" destId="{F13F4443-2E6B-420E-818B-9E9B882E7A7C}" srcOrd="0" destOrd="0" presId="urn:microsoft.com/office/officeart/2005/8/layout/list1"/>
    <dgm:cxn modelId="{64745207-C0DB-45CD-907B-ED84604C4590}" type="presParOf" srcId="{AA237FE1-C48F-4A12-A347-69A72B4B9D1F}" destId="{F7D343A0-7222-4231-B743-55861F8C0B54}" srcOrd="1" destOrd="0" presId="urn:microsoft.com/office/officeart/2005/8/layout/list1"/>
    <dgm:cxn modelId="{B40BC45F-4025-4DCE-B044-79FE6E9EAFD7}" type="presParOf" srcId="{E8BAE714-8AE8-432D-8E23-80F8A7A15C53}" destId="{F4337ECC-8404-409F-99DF-19BBFBDC8562}" srcOrd="9" destOrd="0" presId="urn:microsoft.com/office/officeart/2005/8/layout/list1"/>
    <dgm:cxn modelId="{0F159116-A567-4A88-8CB9-C749F4D6437F}" type="presParOf" srcId="{E8BAE714-8AE8-432D-8E23-80F8A7A15C53}" destId="{0B54B0CE-D7AF-4A1A-A80E-5F7DE80C5B44}" srcOrd="10" destOrd="0" presId="urn:microsoft.com/office/officeart/2005/8/layout/list1"/>
    <dgm:cxn modelId="{97403E1F-A804-44C7-9EC8-93E1D0394F5B}" type="presParOf" srcId="{E8BAE714-8AE8-432D-8E23-80F8A7A15C53}" destId="{B5C767E4-76DB-4D2C-A1B0-7F16AFEA3079}" srcOrd="11" destOrd="0" presId="urn:microsoft.com/office/officeart/2005/8/layout/list1"/>
    <dgm:cxn modelId="{9E1E3398-49E8-4D80-AE69-9C172087078B}" type="presParOf" srcId="{E8BAE714-8AE8-432D-8E23-80F8A7A15C53}" destId="{94FFD0AC-F08F-49E7-9EB8-9858B72B5669}" srcOrd="12" destOrd="0" presId="urn:microsoft.com/office/officeart/2005/8/layout/list1"/>
    <dgm:cxn modelId="{4EF04A48-2457-478F-B27D-39A9D342ADF2}" type="presParOf" srcId="{94FFD0AC-F08F-49E7-9EB8-9858B72B5669}" destId="{1B1FA140-E47C-4C79-8AF7-FAE81F42AEB3}" srcOrd="0" destOrd="0" presId="urn:microsoft.com/office/officeart/2005/8/layout/list1"/>
    <dgm:cxn modelId="{B11BCC9D-2CD5-41DC-A93C-091C0216BDF2}" type="presParOf" srcId="{94FFD0AC-F08F-49E7-9EB8-9858B72B5669}" destId="{A7111D61-DC33-4372-8E94-A34548E06E37}" srcOrd="1" destOrd="0" presId="urn:microsoft.com/office/officeart/2005/8/layout/list1"/>
    <dgm:cxn modelId="{95D3F280-71AE-4AE9-A653-D080E6090420}" type="presParOf" srcId="{E8BAE714-8AE8-432D-8E23-80F8A7A15C53}" destId="{9EFC914A-3A37-4D50-9EE0-24DC0E4A9348}" srcOrd="13" destOrd="0" presId="urn:microsoft.com/office/officeart/2005/8/layout/list1"/>
    <dgm:cxn modelId="{B7F9CEA4-12FB-472E-9B81-A43F351CC6DB}" type="presParOf" srcId="{E8BAE714-8AE8-432D-8E23-80F8A7A15C53}" destId="{79B0E033-A9D6-4BD6-9477-D62AAA3E108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76C6A-1BA4-40A3-AD9A-59D054F52D88}">
      <dsp:nvSpPr>
        <dsp:cNvPr id="0" name=""/>
        <dsp:cNvSpPr/>
      </dsp:nvSpPr>
      <dsp:spPr>
        <a:xfrm>
          <a:off x="0" y="485779"/>
          <a:ext cx="12192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6FFF2-9A6C-4D61-B6A2-7F93DB000E21}">
      <dsp:nvSpPr>
        <dsp:cNvPr id="0" name=""/>
        <dsp:cNvSpPr/>
      </dsp:nvSpPr>
      <dsp:spPr>
        <a:xfrm>
          <a:off x="609600" y="87259"/>
          <a:ext cx="8534400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kern="1200" dirty="0" smtClean="0">
              <a:latin typeface="NikoshBAN" pitchFamily="2" charset="0"/>
              <a:cs typeface="NikoshBAN" pitchFamily="2" charset="0"/>
            </a:rPr>
            <a:t>বিষয়ঃ প্রাথমিক</a:t>
          </a:r>
          <a:r>
            <a:rPr lang="bn-IN" sz="5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5400" kern="1200" dirty="0" smtClean="0">
              <a:latin typeface="NikoshBAN" pitchFamily="2" charset="0"/>
              <a:cs typeface="NikoshBAN" pitchFamily="2" charset="0"/>
            </a:rPr>
            <a:t>বিজ্ঞান</a:t>
          </a:r>
          <a:endParaRPr lang="en-US" sz="5400" kern="1200" dirty="0">
            <a:latin typeface="NikoshBAN" pitchFamily="2" charset="0"/>
            <a:cs typeface="NikoshBAN" pitchFamily="2" charset="0"/>
          </a:endParaRPr>
        </a:p>
      </dsp:txBody>
      <dsp:txXfrm>
        <a:off x="648508" y="126167"/>
        <a:ext cx="8456584" cy="719224"/>
      </dsp:txXfrm>
    </dsp:sp>
    <dsp:sp modelId="{84E1BD2F-9A69-4308-87FA-F9576DEDD8E9}">
      <dsp:nvSpPr>
        <dsp:cNvPr id="0" name=""/>
        <dsp:cNvSpPr/>
      </dsp:nvSpPr>
      <dsp:spPr>
        <a:xfrm>
          <a:off x="0" y="1710499"/>
          <a:ext cx="12192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08CEF-E45C-4B7B-86A4-55ED898D6152}">
      <dsp:nvSpPr>
        <dsp:cNvPr id="0" name=""/>
        <dsp:cNvSpPr/>
      </dsp:nvSpPr>
      <dsp:spPr>
        <a:xfrm>
          <a:off x="609600" y="1311979"/>
          <a:ext cx="8534400" cy="797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শ্রেণিঃ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5400" kern="1200" dirty="0" smtClean="0">
              <a:latin typeface="NikoshBAN" pitchFamily="2" charset="0"/>
              <a:cs typeface="NikoshBAN" pitchFamily="2" charset="0"/>
            </a:rPr>
            <a:t>তৃতীয়</a:t>
          </a:r>
          <a:endParaRPr lang="en-US" sz="5400" kern="1200" dirty="0">
            <a:latin typeface="NikoshBAN" pitchFamily="2" charset="0"/>
            <a:cs typeface="NikoshBAN" pitchFamily="2" charset="0"/>
          </a:endParaRPr>
        </a:p>
      </dsp:txBody>
      <dsp:txXfrm>
        <a:off x="648508" y="1350887"/>
        <a:ext cx="8456584" cy="719224"/>
      </dsp:txXfrm>
    </dsp:sp>
    <dsp:sp modelId="{0B54B0CE-D7AF-4A1A-A80E-5F7DE80C5B44}">
      <dsp:nvSpPr>
        <dsp:cNvPr id="0" name=""/>
        <dsp:cNvSpPr/>
      </dsp:nvSpPr>
      <dsp:spPr>
        <a:xfrm>
          <a:off x="0" y="2761060"/>
          <a:ext cx="12192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343A0-7222-4231-B743-55861F8C0B54}">
      <dsp:nvSpPr>
        <dsp:cNvPr id="0" name=""/>
        <dsp:cNvSpPr/>
      </dsp:nvSpPr>
      <dsp:spPr>
        <a:xfrm>
          <a:off x="609600" y="2536699"/>
          <a:ext cx="8534400" cy="797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smtClean="0">
              <a:latin typeface="NikoshBAN" pitchFamily="2" charset="0"/>
              <a:cs typeface="NikoshBAN" pitchFamily="2" charset="0"/>
            </a:rPr>
            <a:t>অধ্যায়ঃ </a:t>
          </a:r>
          <a:r>
            <a:rPr lang="bn-IN" sz="5400" kern="1200" smtClean="0">
              <a:latin typeface="NikoshBAN" pitchFamily="2" charset="0"/>
              <a:cs typeface="NikoshBAN" pitchFamily="2" charset="0"/>
            </a:rPr>
            <a:t>৯</a:t>
          </a:r>
          <a:endParaRPr lang="en-US" sz="5400" kern="1200" dirty="0">
            <a:latin typeface="NikoshBAN" pitchFamily="2" charset="0"/>
            <a:cs typeface="NikoshBAN" pitchFamily="2" charset="0"/>
          </a:endParaRPr>
        </a:p>
      </dsp:txBody>
      <dsp:txXfrm>
        <a:off x="648508" y="2575607"/>
        <a:ext cx="8456584" cy="719224"/>
      </dsp:txXfrm>
    </dsp:sp>
    <dsp:sp modelId="{79B0E033-A9D6-4BD6-9477-D62AAA3E1083}">
      <dsp:nvSpPr>
        <dsp:cNvPr id="0" name=""/>
        <dsp:cNvSpPr/>
      </dsp:nvSpPr>
      <dsp:spPr>
        <a:xfrm>
          <a:off x="0" y="4159940"/>
          <a:ext cx="12192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11D61-DC33-4372-8E94-A34548E06E37}">
      <dsp:nvSpPr>
        <dsp:cNvPr id="0" name=""/>
        <dsp:cNvSpPr/>
      </dsp:nvSpPr>
      <dsp:spPr>
        <a:xfrm>
          <a:off x="1066800" y="4130559"/>
          <a:ext cx="8534400" cy="797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7200" kern="1200" smtClean="0">
              <a:latin typeface="NikoshBAN" pitchFamily="2" charset="0"/>
              <a:cs typeface="NikoshBAN" pitchFamily="2" charset="0"/>
            </a:rPr>
            <a:t>শক্তি</a:t>
          </a:r>
          <a:endParaRPr lang="en-US" sz="7200" kern="1200" dirty="0">
            <a:latin typeface="NikoshBAN" pitchFamily="2" charset="0"/>
            <a:cs typeface="NikoshBAN" pitchFamily="2" charset="0"/>
          </a:endParaRPr>
        </a:p>
      </dsp:txBody>
      <dsp:txXfrm>
        <a:off x="1105708" y="4169467"/>
        <a:ext cx="8456584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5F0F2-85CB-48F4-B1A2-11D0156AB0A7}" type="datetimeFigureOut">
              <a:rPr lang="en-US"/>
              <a:pPr>
                <a:defRPr/>
              </a:pPr>
              <a:t>6/3/2020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161E7-8813-4465-8E91-8464C46111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5BA04-772C-480A-A8DA-5A1D0B57525B}" type="datetimeFigureOut">
              <a:rPr lang="en-US"/>
              <a:pPr>
                <a:defRPr/>
              </a:pPr>
              <a:t>6/3/2020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5759A-0B3A-4817-A061-F4034A1B61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26F7A-1231-49C8-9AE4-C9A62ED025B7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5E2F6-6D07-4E25-8C44-AF3A43A34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2"/>
            </a:avLst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gif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08000" y="0"/>
            <a:ext cx="134112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unched Tape 2"/>
          <p:cNvSpPr/>
          <p:nvPr/>
        </p:nvSpPr>
        <p:spPr>
          <a:xfrm>
            <a:off x="656281" y="76200"/>
            <a:ext cx="10769600" cy="6705600"/>
          </a:xfrm>
          <a:prstGeom prst="flowChartPunchedTape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মুজিব বর্ষ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২০২০ এর শুভেচ্ছা 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363200" y="914400"/>
            <a:ext cx="508000" cy="76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22400" y="4724400"/>
            <a:ext cx="508000" cy="838200"/>
          </a:xfrm>
          <a:prstGeom prst="ellipse">
            <a:avLst/>
          </a:prstGeom>
          <a:solidFill>
            <a:srgbClr val="62E6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668000" y="4089400"/>
            <a:ext cx="508000" cy="787400"/>
          </a:xfrm>
          <a:prstGeom prst="ellipse">
            <a:avLst/>
          </a:prstGeom>
          <a:solidFill>
            <a:srgbClr val="62E6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2800" y="1828800"/>
            <a:ext cx="508000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20000" y="381000"/>
            <a:ext cx="508000" cy="762000"/>
          </a:xfrm>
          <a:prstGeom prst="ellipse">
            <a:avLst/>
          </a:prstGeom>
          <a:solidFill>
            <a:srgbClr val="62E6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02400" y="914400"/>
            <a:ext cx="5080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83200" y="1371600"/>
            <a:ext cx="508000" cy="838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60800" y="1600200"/>
            <a:ext cx="508000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35200" y="1600200"/>
            <a:ext cx="508000" cy="762000"/>
          </a:xfrm>
          <a:prstGeom prst="ellipse">
            <a:avLst/>
          </a:prstGeom>
          <a:solidFill>
            <a:srgbClr val="62E6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26655" y="3411682"/>
            <a:ext cx="508000" cy="723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0668000" y="2717800"/>
            <a:ext cx="508000" cy="787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042400" y="311727"/>
            <a:ext cx="508000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384800" y="4330700"/>
            <a:ext cx="508000" cy="698500"/>
          </a:xfrm>
          <a:prstGeom prst="ellipse">
            <a:avLst/>
          </a:prstGeom>
          <a:solidFill>
            <a:srgbClr val="62E6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064000" y="5035550"/>
            <a:ext cx="508000" cy="800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41600" y="5035550"/>
            <a:ext cx="508000" cy="850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518073" y="4089400"/>
            <a:ext cx="508000" cy="673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215745" y="3886200"/>
            <a:ext cx="508000" cy="76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07200" y="3962400"/>
            <a:ext cx="508000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n 26"/>
          <p:cNvSpPr/>
          <p:nvPr/>
        </p:nvSpPr>
        <p:spPr>
          <a:xfrm>
            <a:off x="6519333" y="1663700"/>
            <a:ext cx="508000" cy="304800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n 27"/>
          <p:cNvSpPr/>
          <p:nvPr/>
        </p:nvSpPr>
        <p:spPr>
          <a:xfrm>
            <a:off x="10363200" y="1600200"/>
            <a:ext cx="508000" cy="304800"/>
          </a:xfrm>
          <a:prstGeom prst="ca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n 28"/>
          <p:cNvSpPr/>
          <p:nvPr/>
        </p:nvSpPr>
        <p:spPr>
          <a:xfrm>
            <a:off x="1439333" y="5435600"/>
            <a:ext cx="508000" cy="304800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n 29"/>
          <p:cNvSpPr/>
          <p:nvPr/>
        </p:nvSpPr>
        <p:spPr>
          <a:xfrm>
            <a:off x="4080933" y="5837959"/>
            <a:ext cx="508000" cy="304800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n 30"/>
          <p:cNvSpPr/>
          <p:nvPr/>
        </p:nvSpPr>
        <p:spPr>
          <a:xfrm>
            <a:off x="6841067" y="4622800"/>
            <a:ext cx="508000" cy="304800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an 31"/>
          <p:cNvSpPr/>
          <p:nvPr/>
        </p:nvSpPr>
        <p:spPr>
          <a:xfrm>
            <a:off x="9567333" y="4828309"/>
            <a:ext cx="508000" cy="304800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n 32"/>
          <p:cNvSpPr/>
          <p:nvPr/>
        </p:nvSpPr>
        <p:spPr>
          <a:xfrm>
            <a:off x="829733" y="2565400"/>
            <a:ext cx="508000" cy="304800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an 33"/>
          <p:cNvSpPr/>
          <p:nvPr/>
        </p:nvSpPr>
        <p:spPr>
          <a:xfrm>
            <a:off x="10668000" y="3429000"/>
            <a:ext cx="508000" cy="304800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3860800" y="2286000"/>
            <a:ext cx="508000" cy="304800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an 35"/>
          <p:cNvSpPr/>
          <p:nvPr/>
        </p:nvSpPr>
        <p:spPr>
          <a:xfrm>
            <a:off x="9042400" y="1039091"/>
            <a:ext cx="508000" cy="304800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n 36"/>
          <p:cNvSpPr/>
          <p:nvPr/>
        </p:nvSpPr>
        <p:spPr>
          <a:xfrm>
            <a:off x="2641600" y="5837959"/>
            <a:ext cx="508000" cy="304800"/>
          </a:xfrm>
          <a:prstGeom prst="ca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n 37"/>
          <p:cNvSpPr/>
          <p:nvPr/>
        </p:nvSpPr>
        <p:spPr>
          <a:xfrm>
            <a:off x="8232679" y="4688032"/>
            <a:ext cx="508000" cy="304800"/>
          </a:xfrm>
          <a:prstGeom prst="ca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n 38"/>
          <p:cNvSpPr/>
          <p:nvPr/>
        </p:nvSpPr>
        <p:spPr>
          <a:xfrm>
            <a:off x="854364" y="4114800"/>
            <a:ext cx="508000" cy="304800"/>
          </a:xfrm>
          <a:prstGeom prst="ca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an 39"/>
          <p:cNvSpPr/>
          <p:nvPr/>
        </p:nvSpPr>
        <p:spPr>
          <a:xfrm>
            <a:off x="5300133" y="2120900"/>
            <a:ext cx="508000" cy="304800"/>
          </a:xfrm>
          <a:prstGeom prst="ca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2235200" y="2286000"/>
            <a:ext cx="508000" cy="304800"/>
          </a:xfrm>
          <a:prstGeom prst="ca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n 42"/>
          <p:cNvSpPr/>
          <p:nvPr/>
        </p:nvSpPr>
        <p:spPr>
          <a:xfrm>
            <a:off x="10684933" y="4838700"/>
            <a:ext cx="508000" cy="304800"/>
          </a:xfrm>
          <a:prstGeom prst="ca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an 43"/>
          <p:cNvSpPr/>
          <p:nvPr/>
        </p:nvSpPr>
        <p:spPr>
          <a:xfrm>
            <a:off x="5384800" y="4940300"/>
            <a:ext cx="508000" cy="304800"/>
          </a:xfrm>
          <a:prstGeom prst="ca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n 44"/>
          <p:cNvSpPr/>
          <p:nvPr/>
        </p:nvSpPr>
        <p:spPr>
          <a:xfrm>
            <a:off x="7620000" y="1143000"/>
            <a:ext cx="508000" cy="304800"/>
          </a:xfrm>
          <a:prstGeom prst="ca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34"/>
          <a:stretch>
            <a:fillRect/>
          </a:stretch>
        </p:blipFill>
        <p:spPr bwMode="auto">
          <a:xfrm>
            <a:off x="0" y="0"/>
            <a:ext cx="568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0"/>
          <a:stretch>
            <a:fillRect/>
          </a:stretch>
        </p:blipFill>
        <p:spPr bwMode="auto">
          <a:xfrm>
            <a:off x="5689600" y="0"/>
            <a:ext cx="650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39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ahjamal\Desktop\giph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889" y="1648691"/>
            <a:ext cx="6123711" cy="3117273"/>
          </a:xfrm>
          <a:prstGeom prst="rect">
            <a:avLst/>
          </a:prstGeom>
          <a:noFill/>
        </p:spPr>
      </p:pic>
      <p:pic>
        <p:nvPicPr>
          <p:cNvPr id="2051" name="Picture 3" descr="C:\Users\Shahjamal\Desktop\1a830fe8-dd5b-407e-8d30-e05ae19f595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757" y="1318780"/>
            <a:ext cx="3148012" cy="39776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66623" y="330750"/>
            <a:ext cx="624665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2804" y="5650895"/>
            <a:ext cx="364199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ফ্যান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2108" y="372311"/>
            <a:ext cx="973974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ফ্যান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4840" y="5553913"/>
            <a:ext cx="745199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বিদ্য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ফ্যান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2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hahjamal\Desktop\unnamed.gif"/>
          <p:cNvPicPr>
            <a:picLocks noChangeAspect="1" noChangeArrowheads="1"/>
          </p:cNvPicPr>
          <p:nvPr/>
        </p:nvPicPr>
        <p:blipFill>
          <a:blip r:embed="rId2"/>
          <a:srcRect l="11364" t="9159" r="11648" b="7849"/>
          <a:stretch>
            <a:fillRect/>
          </a:stretch>
        </p:blipFill>
        <p:spPr bwMode="auto">
          <a:xfrm>
            <a:off x="2479982" y="989723"/>
            <a:ext cx="7065819" cy="4953896"/>
          </a:xfrm>
          <a:prstGeom prst="rect">
            <a:avLst/>
          </a:prstGeom>
          <a:noFill/>
        </p:spPr>
      </p:pic>
      <p:pic>
        <p:nvPicPr>
          <p:cNvPr id="3076" name="Picture 4" descr="C:\Users\Shahjamal\Desktop\Wu-Lei-goal-GI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3422" y="1240414"/>
            <a:ext cx="6447560" cy="36918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66623" y="178345"/>
            <a:ext cx="624665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8186" y="5775590"/>
            <a:ext cx="624665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7128" y="219907"/>
            <a:ext cx="973974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2654" y="5689948"/>
            <a:ext cx="922712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বিদ্য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hahjamal\Desktop\ParchedNeglectedAmericanwarmblood-max-1m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64" y="942110"/>
            <a:ext cx="10145857" cy="44473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05163" y="136780"/>
            <a:ext cx="624665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8186" y="5650895"/>
            <a:ext cx="624665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খেলনা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গাড়ি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3164" y="330750"/>
            <a:ext cx="973974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খেলনা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চালাতে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5782" y="5373804"/>
            <a:ext cx="922712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খেলনা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চালাতে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প্রয়োজন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puter game-1.jpg"/>
          <p:cNvPicPr>
            <a:picLocks noChangeAspect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>
          <a:xfrm flipH="1">
            <a:off x="2249859" y="568376"/>
            <a:ext cx="2766541" cy="1830674"/>
          </a:xfrm>
          <a:prstGeom prst="round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63012" y="2755367"/>
            <a:ext cx="1624084" cy="1501252"/>
          </a:xfrm>
          <a:prstGeom prst="rect">
            <a:avLst/>
          </a:prstGeom>
          <a:solidFill>
            <a:srgbClr val="F9F96D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5560948" y="2850898"/>
            <a:ext cx="457158" cy="343883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/>
        </p:nvSpPr>
        <p:spPr>
          <a:xfrm>
            <a:off x="6259257" y="2839526"/>
            <a:ext cx="457158" cy="343883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/>
          <p:cNvSpPr/>
          <p:nvPr/>
        </p:nvSpPr>
        <p:spPr>
          <a:xfrm>
            <a:off x="6220588" y="3537836"/>
            <a:ext cx="457158" cy="343883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apezoid 16"/>
          <p:cNvSpPr/>
          <p:nvPr/>
        </p:nvSpPr>
        <p:spPr>
          <a:xfrm>
            <a:off x="5538201" y="3551484"/>
            <a:ext cx="457158" cy="343883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desktop-pc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rcRect l="11867" t="2695" r="16702" b="2906"/>
          <a:stretch>
            <a:fillRect/>
          </a:stretch>
        </p:blipFill>
        <p:spPr>
          <a:xfrm flipH="1">
            <a:off x="7348061" y="3970019"/>
            <a:ext cx="2664776" cy="2123568"/>
          </a:xfrm>
          <a:prstGeom prst="rect">
            <a:avLst/>
          </a:prstGeom>
        </p:spPr>
      </p:pic>
      <p:pic>
        <p:nvPicPr>
          <p:cNvPr id="20" name="Picture 19" descr="519f8a4baefed.jpg"/>
          <p:cNvPicPr>
            <a:picLocks noChangeAspect="1"/>
          </p:cNvPicPr>
          <p:nvPr/>
        </p:nvPicPr>
        <p:blipFill>
          <a:blip r:embed="rId4" cstate="screen">
            <a:lum bright="-10000" contrast="20000"/>
          </a:blip>
          <a:stretch>
            <a:fillRect/>
          </a:stretch>
        </p:blipFill>
        <p:spPr>
          <a:xfrm>
            <a:off x="2224730" y="2892545"/>
            <a:ext cx="2371321" cy="3099456"/>
          </a:xfrm>
          <a:prstGeom prst="rect">
            <a:avLst/>
          </a:prstGeom>
        </p:spPr>
      </p:pic>
      <p:pic>
        <p:nvPicPr>
          <p:cNvPr id="21" name="Picture 20" descr="cyrus_cdi_main.jpg"/>
          <p:cNvPicPr>
            <a:picLocks noChangeAspect="1"/>
          </p:cNvPicPr>
          <p:nvPr/>
        </p:nvPicPr>
        <p:blipFill>
          <a:blip r:embed="rId5" cstate="screen">
            <a:lum bright="20000" contrast="40000"/>
          </a:blip>
          <a:srcRect/>
          <a:stretch>
            <a:fillRect/>
          </a:stretch>
        </p:blipFill>
        <p:spPr>
          <a:xfrm>
            <a:off x="6600124" y="544444"/>
            <a:ext cx="3177970" cy="1547765"/>
          </a:xfrm>
          <a:prstGeom prst="rect">
            <a:avLst/>
          </a:prstGeom>
        </p:spPr>
      </p:pic>
      <p:sp>
        <p:nvSpPr>
          <p:cNvPr id="24" name="Freeform 23"/>
          <p:cNvSpPr/>
          <p:nvPr/>
        </p:nvSpPr>
        <p:spPr>
          <a:xfrm>
            <a:off x="6253522" y="1936500"/>
            <a:ext cx="2289462" cy="1198043"/>
          </a:xfrm>
          <a:custGeom>
            <a:avLst/>
            <a:gdLst>
              <a:gd name="connsiteX0" fmla="*/ 2992260 w 2992260"/>
              <a:gd name="connsiteY0" fmla="*/ 0 h 1446663"/>
              <a:gd name="connsiteX1" fmla="*/ 2883077 w 2992260"/>
              <a:gd name="connsiteY1" fmla="*/ 163774 h 1446663"/>
              <a:gd name="connsiteX2" fmla="*/ 2855782 w 2992260"/>
              <a:gd name="connsiteY2" fmla="*/ 204717 h 1446663"/>
              <a:gd name="connsiteX3" fmla="*/ 2828486 w 2992260"/>
              <a:gd name="connsiteY3" fmla="*/ 245660 h 1446663"/>
              <a:gd name="connsiteX4" fmla="*/ 2773895 w 2992260"/>
              <a:gd name="connsiteY4" fmla="*/ 327547 h 1446663"/>
              <a:gd name="connsiteX5" fmla="*/ 2719304 w 2992260"/>
              <a:gd name="connsiteY5" fmla="*/ 409433 h 1446663"/>
              <a:gd name="connsiteX6" fmla="*/ 2664713 w 2992260"/>
              <a:gd name="connsiteY6" fmla="*/ 491320 h 1446663"/>
              <a:gd name="connsiteX7" fmla="*/ 2637418 w 2992260"/>
              <a:gd name="connsiteY7" fmla="*/ 532263 h 1446663"/>
              <a:gd name="connsiteX8" fmla="*/ 2596474 w 2992260"/>
              <a:gd name="connsiteY8" fmla="*/ 573206 h 1446663"/>
              <a:gd name="connsiteX9" fmla="*/ 2500940 w 2992260"/>
              <a:gd name="connsiteY9" fmla="*/ 682388 h 1446663"/>
              <a:gd name="connsiteX10" fmla="*/ 2405406 w 2992260"/>
              <a:gd name="connsiteY10" fmla="*/ 805218 h 1446663"/>
              <a:gd name="connsiteX11" fmla="*/ 2282576 w 2992260"/>
              <a:gd name="connsiteY11" fmla="*/ 928048 h 1446663"/>
              <a:gd name="connsiteX12" fmla="*/ 2241633 w 2992260"/>
              <a:gd name="connsiteY12" fmla="*/ 968991 h 1446663"/>
              <a:gd name="connsiteX13" fmla="*/ 2200689 w 2992260"/>
              <a:gd name="connsiteY13" fmla="*/ 996287 h 1446663"/>
              <a:gd name="connsiteX14" fmla="*/ 2118803 w 2992260"/>
              <a:gd name="connsiteY14" fmla="*/ 1050878 h 1446663"/>
              <a:gd name="connsiteX15" fmla="*/ 1995973 w 2992260"/>
              <a:gd name="connsiteY15" fmla="*/ 1146412 h 1446663"/>
              <a:gd name="connsiteX16" fmla="*/ 1968677 w 2992260"/>
              <a:gd name="connsiteY16" fmla="*/ 1187356 h 1446663"/>
              <a:gd name="connsiteX17" fmla="*/ 1927734 w 2992260"/>
              <a:gd name="connsiteY17" fmla="*/ 1201003 h 1446663"/>
              <a:gd name="connsiteX18" fmla="*/ 1886791 w 2992260"/>
              <a:gd name="connsiteY18" fmla="*/ 1228299 h 1446663"/>
              <a:gd name="connsiteX19" fmla="*/ 1845848 w 2992260"/>
              <a:gd name="connsiteY19" fmla="*/ 1241947 h 1446663"/>
              <a:gd name="connsiteX20" fmla="*/ 1804904 w 2992260"/>
              <a:gd name="connsiteY20" fmla="*/ 1269242 h 1446663"/>
              <a:gd name="connsiteX21" fmla="*/ 1763961 w 2992260"/>
              <a:gd name="connsiteY21" fmla="*/ 1282890 h 1446663"/>
              <a:gd name="connsiteX22" fmla="*/ 1723018 w 2992260"/>
              <a:gd name="connsiteY22" fmla="*/ 1310185 h 1446663"/>
              <a:gd name="connsiteX23" fmla="*/ 1600188 w 2992260"/>
              <a:gd name="connsiteY23" fmla="*/ 1337481 h 1446663"/>
              <a:gd name="connsiteX24" fmla="*/ 1518301 w 2992260"/>
              <a:gd name="connsiteY24" fmla="*/ 1364777 h 1446663"/>
              <a:gd name="connsiteX25" fmla="*/ 1436415 w 2992260"/>
              <a:gd name="connsiteY25" fmla="*/ 1392072 h 1446663"/>
              <a:gd name="connsiteX26" fmla="*/ 1395471 w 2992260"/>
              <a:gd name="connsiteY26" fmla="*/ 1405720 h 1446663"/>
              <a:gd name="connsiteX27" fmla="*/ 1354528 w 2992260"/>
              <a:gd name="connsiteY27" fmla="*/ 1419368 h 1446663"/>
              <a:gd name="connsiteX28" fmla="*/ 1245346 w 2992260"/>
              <a:gd name="connsiteY28" fmla="*/ 1446663 h 1446663"/>
              <a:gd name="connsiteX29" fmla="*/ 17048 w 2992260"/>
              <a:gd name="connsiteY29" fmla="*/ 1433015 h 1446663"/>
              <a:gd name="connsiteX30" fmla="*/ 3400 w 2992260"/>
              <a:gd name="connsiteY30" fmla="*/ 1392072 h 1446663"/>
              <a:gd name="connsiteX31" fmla="*/ 3400 w 2992260"/>
              <a:gd name="connsiteY31" fmla="*/ 1269242 h 144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992260" h="1446663">
                <a:moveTo>
                  <a:pt x="2992260" y="0"/>
                </a:moveTo>
                <a:lnTo>
                  <a:pt x="2883077" y="163774"/>
                </a:lnTo>
                <a:lnTo>
                  <a:pt x="2855782" y="204717"/>
                </a:lnTo>
                <a:lnTo>
                  <a:pt x="2828486" y="245660"/>
                </a:lnTo>
                <a:cubicBezTo>
                  <a:pt x="2802387" y="323962"/>
                  <a:pt x="2833530" y="250874"/>
                  <a:pt x="2773895" y="327547"/>
                </a:cubicBezTo>
                <a:cubicBezTo>
                  <a:pt x="2753755" y="353442"/>
                  <a:pt x="2737501" y="382138"/>
                  <a:pt x="2719304" y="409433"/>
                </a:cubicBezTo>
                <a:lnTo>
                  <a:pt x="2664713" y="491320"/>
                </a:lnTo>
                <a:cubicBezTo>
                  <a:pt x="2655615" y="504968"/>
                  <a:pt x="2649016" y="520665"/>
                  <a:pt x="2637418" y="532263"/>
                </a:cubicBezTo>
                <a:cubicBezTo>
                  <a:pt x="2623770" y="545911"/>
                  <a:pt x="2608324" y="557971"/>
                  <a:pt x="2596474" y="573206"/>
                </a:cubicBezTo>
                <a:cubicBezTo>
                  <a:pt x="2510737" y="683439"/>
                  <a:pt x="2580203" y="629547"/>
                  <a:pt x="2500940" y="682388"/>
                </a:cubicBezTo>
                <a:cubicBezTo>
                  <a:pt x="2475085" y="759953"/>
                  <a:pt x="2497465" y="713158"/>
                  <a:pt x="2405406" y="805218"/>
                </a:cubicBezTo>
                <a:lnTo>
                  <a:pt x="2282576" y="928048"/>
                </a:lnTo>
                <a:cubicBezTo>
                  <a:pt x="2268928" y="941696"/>
                  <a:pt x="2257692" y="958285"/>
                  <a:pt x="2241633" y="968991"/>
                </a:cubicBezTo>
                <a:cubicBezTo>
                  <a:pt x="2227985" y="978090"/>
                  <a:pt x="2213290" y="985786"/>
                  <a:pt x="2200689" y="996287"/>
                </a:cubicBezTo>
                <a:cubicBezTo>
                  <a:pt x="2132535" y="1053082"/>
                  <a:pt x="2190756" y="1026893"/>
                  <a:pt x="2118803" y="1050878"/>
                </a:cubicBezTo>
                <a:cubicBezTo>
                  <a:pt x="2026744" y="1142937"/>
                  <a:pt x="2073537" y="1120559"/>
                  <a:pt x="1995973" y="1146412"/>
                </a:cubicBezTo>
                <a:cubicBezTo>
                  <a:pt x="1986874" y="1160060"/>
                  <a:pt x="1981485" y="1177109"/>
                  <a:pt x="1968677" y="1187356"/>
                </a:cubicBezTo>
                <a:cubicBezTo>
                  <a:pt x="1957444" y="1196343"/>
                  <a:pt x="1940601" y="1194569"/>
                  <a:pt x="1927734" y="1201003"/>
                </a:cubicBezTo>
                <a:cubicBezTo>
                  <a:pt x="1913063" y="1208338"/>
                  <a:pt x="1901462" y="1220963"/>
                  <a:pt x="1886791" y="1228299"/>
                </a:cubicBezTo>
                <a:cubicBezTo>
                  <a:pt x="1873924" y="1234733"/>
                  <a:pt x="1858715" y="1235513"/>
                  <a:pt x="1845848" y="1241947"/>
                </a:cubicBezTo>
                <a:cubicBezTo>
                  <a:pt x="1831177" y="1249282"/>
                  <a:pt x="1819575" y="1261907"/>
                  <a:pt x="1804904" y="1269242"/>
                </a:cubicBezTo>
                <a:cubicBezTo>
                  <a:pt x="1792037" y="1275676"/>
                  <a:pt x="1776828" y="1276456"/>
                  <a:pt x="1763961" y="1282890"/>
                </a:cubicBezTo>
                <a:cubicBezTo>
                  <a:pt x="1749290" y="1290225"/>
                  <a:pt x="1738094" y="1303724"/>
                  <a:pt x="1723018" y="1310185"/>
                </a:cubicBezTo>
                <a:cubicBezTo>
                  <a:pt x="1701569" y="1319377"/>
                  <a:pt x="1618002" y="1332623"/>
                  <a:pt x="1600188" y="1337481"/>
                </a:cubicBezTo>
                <a:cubicBezTo>
                  <a:pt x="1572430" y="1345052"/>
                  <a:pt x="1545597" y="1355679"/>
                  <a:pt x="1518301" y="1364777"/>
                </a:cubicBezTo>
                <a:lnTo>
                  <a:pt x="1436415" y="1392072"/>
                </a:lnTo>
                <a:lnTo>
                  <a:pt x="1395471" y="1405720"/>
                </a:lnTo>
                <a:cubicBezTo>
                  <a:pt x="1381823" y="1410269"/>
                  <a:pt x="1368635" y="1416547"/>
                  <a:pt x="1354528" y="1419368"/>
                </a:cubicBezTo>
                <a:cubicBezTo>
                  <a:pt x="1272182" y="1435836"/>
                  <a:pt x="1308295" y="1425679"/>
                  <a:pt x="1245346" y="1446663"/>
                </a:cubicBezTo>
                <a:lnTo>
                  <a:pt x="17048" y="1433015"/>
                </a:lnTo>
                <a:cubicBezTo>
                  <a:pt x="2676" y="1432383"/>
                  <a:pt x="4595" y="1406408"/>
                  <a:pt x="3400" y="1392072"/>
                </a:cubicBezTo>
                <a:cubicBezTo>
                  <a:pt x="0" y="1351270"/>
                  <a:pt x="3400" y="1310185"/>
                  <a:pt x="3400" y="1269242"/>
                </a:cubicBezTo>
              </a:path>
            </a:pathLst>
          </a:cu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682228" y="2223102"/>
            <a:ext cx="2042861" cy="1009462"/>
          </a:xfrm>
          <a:custGeom>
            <a:avLst/>
            <a:gdLst>
              <a:gd name="connsiteX0" fmla="*/ 0 w 1890584"/>
              <a:gd name="connsiteY0" fmla="*/ 0 h 1241946"/>
              <a:gd name="connsiteX1" fmla="*/ 54591 w 1890584"/>
              <a:gd name="connsiteY1" fmla="*/ 81886 h 1241946"/>
              <a:gd name="connsiteX2" fmla="*/ 68239 w 1890584"/>
              <a:gd name="connsiteY2" fmla="*/ 122830 h 1241946"/>
              <a:gd name="connsiteX3" fmla="*/ 109182 w 1890584"/>
              <a:gd name="connsiteY3" fmla="*/ 163773 h 1241946"/>
              <a:gd name="connsiteX4" fmla="*/ 177421 w 1890584"/>
              <a:gd name="connsiteY4" fmla="*/ 286603 h 1241946"/>
              <a:gd name="connsiteX5" fmla="*/ 204717 w 1890584"/>
              <a:gd name="connsiteY5" fmla="*/ 327546 h 1241946"/>
              <a:gd name="connsiteX6" fmla="*/ 245660 w 1890584"/>
              <a:gd name="connsiteY6" fmla="*/ 354842 h 1241946"/>
              <a:gd name="connsiteX7" fmla="*/ 341194 w 1890584"/>
              <a:gd name="connsiteY7" fmla="*/ 477671 h 1241946"/>
              <a:gd name="connsiteX8" fmla="*/ 368490 w 1890584"/>
              <a:gd name="connsiteY8" fmla="*/ 518615 h 1241946"/>
              <a:gd name="connsiteX9" fmla="*/ 409433 w 1890584"/>
              <a:gd name="connsiteY9" fmla="*/ 532263 h 1241946"/>
              <a:gd name="connsiteX10" fmla="*/ 477672 w 1890584"/>
              <a:gd name="connsiteY10" fmla="*/ 600501 h 1241946"/>
              <a:gd name="connsiteX11" fmla="*/ 559558 w 1890584"/>
              <a:gd name="connsiteY11" fmla="*/ 682388 h 1241946"/>
              <a:gd name="connsiteX12" fmla="*/ 586854 w 1890584"/>
              <a:gd name="connsiteY12" fmla="*/ 723331 h 1241946"/>
              <a:gd name="connsiteX13" fmla="*/ 627797 w 1890584"/>
              <a:gd name="connsiteY13" fmla="*/ 736979 h 1241946"/>
              <a:gd name="connsiteX14" fmla="*/ 682388 w 1890584"/>
              <a:gd name="connsiteY14" fmla="*/ 805218 h 1241946"/>
              <a:gd name="connsiteX15" fmla="*/ 709684 w 1890584"/>
              <a:gd name="connsiteY15" fmla="*/ 846161 h 1241946"/>
              <a:gd name="connsiteX16" fmla="*/ 750627 w 1890584"/>
              <a:gd name="connsiteY16" fmla="*/ 887104 h 1241946"/>
              <a:gd name="connsiteX17" fmla="*/ 818866 w 1890584"/>
              <a:gd name="connsiteY17" fmla="*/ 955343 h 1241946"/>
              <a:gd name="connsiteX18" fmla="*/ 846161 w 1890584"/>
              <a:gd name="connsiteY18" fmla="*/ 996286 h 1241946"/>
              <a:gd name="connsiteX19" fmla="*/ 968991 w 1890584"/>
              <a:gd name="connsiteY19" fmla="*/ 1091821 h 1241946"/>
              <a:gd name="connsiteX20" fmla="*/ 1119117 w 1890584"/>
              <a:gd name="connsiteY20" fmla="*/ 1132764 h 1241946"/>
              <a:gd name="connsiteX21" fmla="*/ 1160060 w 1890584"/>
              <a:gd name="connsiteY21" fmla="*/ 1146412 h 1241946"/>
              <a:gd name="connsiteX22" fmla="*/ 1378424 w 1890584"/>
              <a:gd name="connsiteY22" fmla="*/ 1173707 h 1241946"/>
              <a:gd name="connsiteX23" fmla="*/ 1473958 w 1890584"/>
              <a:gd name="connsiteY23" fmla="*/ 1187355 h 1241946"/>
              <a:gd name="connsiteX24" fmla="*/ 1528549 w 1890584"/>
              <a:gd name="connsiteY24" fmla="*/ 1201003 h 1241946"/>
              <a:gd name="connsiteX25" fmla="*/ 1637732 w 1890584"/>
              <a:gd name="connsiteY25" fmla="*/ 1214651 h 1241946"/>
              <a:gd name="connsiteX26" fmla="*/ 1733266 w 1890584"/>
              <a:gd name="connsiteY26" fmla="*/ 1241946 h 1241946"/>
              <a:gd name="connsiteX27" fmla="*/ 1828800 w 1890584"/>
              <a:gd name="connsiteY27" fmla="*/ 1228298 h 1241946"/>
              <a:gd name="connsiteX28" fmla="*/ 1856096 w 1890584"/>
              <a:gd name="connsiteY28" fmla="*/ 1187355 h 1241946"/>
              <a:gd name="connsiteX29" fmla="*/ 1883391 w 1890584"/>
              <a:gd name="connsiteY29" fmla="*/ 1037230 h 124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90584" h="1241946">
                <a:moveTo>
                  <a:pt x="0" y="0"/>
                </a:moveTo>
                <a:cubicBezTo>
                  <a:pt x="18197" y="27295"/>
                  <a:pt x="44217" y="50764"/>
                  <a:pt x="54591" y="81886"/>
                </a:cubicBezTo>
                <a:cubicBezTo>
                  <a:pt x="59140" y="95534"/>
                  <a:pt x="60259" y="110860"/>
                  <a:pt x="68239" y="122830"/>
                </a:cubicBezTo>
                <a:cubicBezTo>
                  <a:pt x="78945" y="138889"/>
                  <a:pt x="95534" y="150125"/>
                  <a:pt x="109182" y="163773"/>
                </a:cubicBezTo>
                <a:cubicBezTo>
                  <a:pt x="133204" y="235837"/>
                  <a:pt x="114851" y="192748"/>
                  <a:pt x="177421" y="286603"/>
                </a:cubicBezTo>
                <a:cubicBezTo>
                  <a:pt x="186520" y="300251"/>
                  <a:pt x="191069" y="318447"/>
                  <a:pt x="204717" y="327546"/>
                </a:cubicBezTo>
                <a:lnTo>
                  <a:pt x="245660" y="354842"/>
                </a:lnTo>
                <a:cubicBezTo>
                  <a:pt x="282952" y="466715"/>
                  <a:pt x="218448" y="293552"/>
                  <a:pt x="341194" y="477671"/>
                </a:cubicBezTo>
                <a:cubicBezTo>
                  <a:pt x="350293" y="491319"/>
                  <a:pt x="355682" y="508368"/>
                  <a:pt x="368490" y="518615"/>
                </a:cubicBezTo>
                <a:cubicBezTo>
                  <a:pt x="379723" y="527602"/>
                  <a:pt x="395785" y="527714"/>
                  <a:pt x="409433" y="532263"/>
                </a:cubicBezTo>
                <a:cubicBezTo>
                  <a:pt x="465682" y="616634"/>
                  <a:pt x="403227" y="534328"/>
                  <a:pt x="477672" y="600501"/>
                </a:cubicBezTo>
                <a:cubicBezTo>
                  <a:pt x="506523" y="626147"/>
                  <a:pt x="538145" y="650270"/>
                  <a:pt x="559558" y="682388"/>
                </a:cubicBezTo>
                <a:cubicBezTo>
                  <a:pt x="568657" y="696036"/>
                  <a:pt x="574046" y="713084"/>
                  <a:pt x="586854" y="723331"/>
                </a:cubicBezTo>
                <a:cubicBezTo>
                  <a:pt x="598088" y="732318"/>
                  <a:pt x="614149" y="732430"/>
                  <a:pt x="627797" y="736979"/>
                </a:cubicBezTo>
                <a:cubicBezTo>
                  <a:pt x="654367" y="816686"/>
                  <a:pt x="620657" y="743487"/>
                  <a:pt x="682388" y="805218"/>
                </a:cubicBezTo>
                <a:cubicBezTo>
                  <a:pt x="693986" y="816816"/>
                  <a:pt x="699183" y="833560"/>
                  <a:pt x="709684" y="846161"/>
                </a:cubicBezTo>
                <a:cubicBezTo>
                  <a:pt x="722040" y="860988"/>
                  <a:pt x="738271" y="872277"/>
                  <a:pt x="750627" y="887104"/>
                </a:cubicBezTo>
                <a:cubicBezTo>
                  <a:pt x="807493" y="955343"/>
                  <a:pt x="743804" y="905302"/>
                  <a:pt x="818866" y="955343"/>
                </a:cubicBezTo>
                <a:cubicBezTo>
                  <a:pt x="827964" y="968991"/>
                  <a:pt x="835660" y="983685"/>
                  <a:pt x="846161" y="996286"/>
                </a:cubicBezTo>
                <a:cubicBezTo>
                  <a:pt x="873335" y="1028895"/>
                  <a:pt x="933875" y="1080116"/>
                  <a:pt x="968991" y="1091821"/>
                </a:cubicBezTo>
                <a:cubicBezTo>
                  <a:pt x="1144678" y="1150382"/>
                  <a:pt x="964783" y="1094180"/>
                  <a:pt x="1119117" y="1132764"/>
                </a:cubicBezTo>
                <a:cubicBezTo>
                  <a:pt x="1133073" y="1136253"/>
                  <a:pt x="1145953" y="1143591"/>
                  <a:pt x="1160060" y="1146412"/>
                </a:cubicBezTo>
                <a:cubicBezTo>
                  <a:pt x="1214912" y="1157383"/>
                  <a:pt x="1327947" y="1167397"/>
                  <a:pt x="1378424" y="1173707"/>
                </a:cubicBezTo>
                <a:cubicBezTo>
                  <a:pt x="1410344" y="1177697"/>
                  <a:pt x="1442309" y="1181601"/>
                  <a:pt x="1473958" y="1187355"/>
                </a:cubicBezTo>
                <a:cubicBezTo>
                  <a:pt x="1492412" y="1190710"/>
                  <a:pt x="1510047" y="1197919"/>
                  <a:pt x="1528549" y="1201003"/>
                </a:cubicBezTo>
                <a:cubicBezTo>
                  <a:pt x="1564728" y="1207033"/>
                  <a:pt x="1601553" y="1208621"/>
                  <a:pt x="1637732" y="1214651"/>
                </a:cubicBezTo>
                <a:cubicBezTo>
                  <a:pt x="1672012" y="1220364"/>
                  <a:pt x="1700810" y="1231127"/>
                  <a:pt x="1733266" y="1241946"/>
                </a:cubicBezTo>
                <a:cubicBezTo>
                  <a:pt x="1765111" y="1237397"/>
                  <a:pt x="1799405" y="1241363"/>
                  <a:pt x="1828800" y="1228298"/>
                </a:cubicBezTo>
                <a:cubicBezTo>
                  <a:pt x="1843789" y="1221636"/>
                  <a:pt x="1849434" y="1202344"/>
                  <a:pt x="1856096" y="1187355"/>
                </a:cubicBezTo>
                <a:cubicBezTo>
                  <a:pt x="1890584" y="1109758"/>
                  <a:pt x="1883391" y="1113790"/>
                  <a:pt x="1883391" y="1037230"/>
                </a:cubicBezTo>
              </a:path>
            </a:pathLst>
          </a:cu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762368" y="4010960"/>
            <a:ext cx="1928233" cy="1397716"/>
          </a:xfrm>
          <a:custGeom>
            <a:avLst/>
            <a:gdLst>
              <a:gd name="connsiteX0" fmla="*/ 23940 w 1784501"/>
              <a:gd name="connsiteY0" fmla="*/ 1637731 h 1719617"/>
              <a:gd name="connsiteX1" fmla="*/ 105826 w 1784501"/>
              <a:gd name="connsiteY1" fmla="*/ 1678674 h 1719617"/>
              <a:gd name="connsiteX2" fmla="*/ 201360 w 1784501"/>
              <a:gd name="connsiteY2" fmla="*/ 1705970 h 1719617"/>
              <a:gd name="connsiteX3" fmla="*/ 242304 w 1784501"/>
              <a:gd name="connsiteY3" fmla="*/ 1719617 h 1719617"/>
              <a:gd name="connsiteX4" fmla="*/ 528907 w 1784501"/>
              <a:gd name="connsiteY4" fmla="*/ 1705970 h 1719617"/>
              <a:gd name="connsiteX5" fmla="*/ 624441 w 1784501"/>
              <a:gd name="connsiteY5" fmla="*/ 1678674 h 1719617"/>
              <a:gd name="connsiteX6" fmla="*/ 706328 w 1784501"/>
              <a:gd name="connsiteY6" fmla="*/ 1637731 h 1719617"/>
              <a:gd name="connsiteX7" fmla="*/ 747271 w 1784501"/>
              <a:gd name="connsiteY7" fmla="*/ 1610435 h 1719617"/>
              <a:gd name="connsiteX8" fmla="*/ 788214 w 1784501"/>
              <a:gd name="connsiteY8" fmla="*/ 1569492 h 1719617"/>
              <a:gd name="connsiteX9" fmla="*/ 829157 w 1784501"/>
              <a:gd name="connsiteY9" fmla="*/ 1555844 h 1719617"/>
              <a:gd name="connsiteX10" fmla="*/ 897396 w 1784501"/>
              <a:gd name="connsiteY10" fmla="*/ 1487606 h 1719617"/>
              <a:gd name="connsiteX11" fmla="*/ 979283 w 1784501"/>
              <a:gd name="connsiteY11" fmla="*/ 1419367 h 1719617"/>
              <a:gd name="connsiteX12" fmla="*/ 1006578 w 1784501"/>
              <a:gd name="connsiteY12" fmla="*/ 1378423 h 1719617"/>
              <a:gd name="connsiteX13" fmla="*/ 1047522 w 1784501"/>
              <a:gd name="connsiteY13" fmla="*/ 1351128 h 1719617"/>
              <a:gd name="connsiteX14" fmla="*/ 1143056 w 1784501"/>
              <a:gd name="connsiteY14" fmla="*/ 1241946 h 1719617"/>
              <a:gd name="connsiteX15" fmla="*/ 1197647 w 1784501"/>
              <a:gd name="connsiteY15" fmla="*/ 1160059 h 1719617"/>
              <a:gd name="connsiteX16" fmla="*/ 1238590 w 1784501"/>
              <a:gd name="connsiteY16" fmla="*/ 1119116 h 1719617"/>
              <a:gd name="connsiteX17" fmla="*/ 1293181 w 1784501"/>
              <a:gd name="connsiteY17" fmla="*/ 1037229 h 1719617"/>
              <a:gd name="connsiteX18" fmla="*/ 1320477 w 1784501"/>
              <a:gd name="connsiteY18" fmla="*/ 996286 h 1719617"/>
              <a:gd name="connsiteX19" fmla="*/ 1361420 w 1784501"/>
              <a:gd name="connsiteY19" fmla="*/ 968991 h 1719617"/>
              <a:gd name="connsiteX20" fmla="*/ 1402363 w 1784501"/>
              <a:gd name="connsiteY20" fmla="*/ 887104 h 1719617"/>
              <a:gd name="connsiteX21" fmla="*/ 1456954 w 1784501"/>
              <a:gd name="connsiteY21" fmla="*/ 805217 h 1719617"/>
              <a:gd name="connsiteX22" fmla="*/ 1497898 w 1784501"/>
              <a:gd name="connsiteY22" fmla="*/ 709683 h 1719617"/>
              <a:gd name="connsiteX23" fmla="*/ 1552489 w 1784501"/>
              <a:gd name="connsiteY23" fmla="*/ 627797 h 1719617"/>
              <a:gd name="connsiteX24" fmla="*/ 1579784 w 1784501"/>
              <a:gd name="connsiteY24" fmla="*/ 586853 h 1719617"/>
              <a:gd name="connsiteX25" fmla="*/ 1634375 w 1784501"/>
              <a:gd name="connsiteY25" fmla="*/ 504967 h 1719617"/>
              <a:gd name="connsiteX26" fmla="*/ 1648023 w 1784501"/>
              <a:gd name="connsiteY26" fmla="*/ 464023 h 1719617"/>
              <a:gd name="connsiteX27" fmla="*/ 1661671 w 1784501"/>
              <a:gd name="connsiteY27" fmla="*/ 409432 h 1719617"/>
              <a:gd name="connsiteX28" fmla="*/ 1716262 w 1784501"/>
              <a:gd name="connsiteY28" fmla="*/ 327546 h 1719617"/>
              <a:gd name="connsiteX29" fmla="*/ 1729910 w 1784501"/>
              <a:gd name="connsiteY29" fmla="*/ 286603 h 1719617"/>
              <a:gd name="connsiteX30" fmla="*/ 1784501 w 1784501"/>
              <a:gd name="connsiteY30" fmla="*/ 163773 h 1719617"/>
              <a:gd name="connsiteX31" fmla="*/ 1784501 w 1784501"/>
              <a:gd name="connsiteY31" fmla="*/ 0 h 171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84501" h="1719617">
                <a:moveTo>
                  <a:pt x="23940" y="1637731"/>
                </a:moveTo>
                <a:cubicBezTo>
                  <a:pt x="126852" y="1672036"/>
                  <a:pt x="0" y="1625761"/>
                  <a:pt x="105826" y="1678674"/>
                </a:cubicBezTo>
                <a:cubicBezTo>
                  <a:pt x="127642" y="1689582"/>
                  <a:pt x="180953" y="1700140"/>
                  <a:pt x="201360" y="1705970"/>
                </a:cubicBezTo>
                <a:cubicBezTo>
                  <a:pt x="215193" y="1709922"/>
                  <a:pt x="228656" y="1715068"/>
                  <a:pt x="242304" y="1719617"/>
                </a:cubicBezTo>
                <a:cubicBezTo>
                  <a:pt x="337838" y="1715068"/>
                  <a:pt x="433569" y="1713597"/>
                  <a:pt x="528907" y="1705970"/>
                </a:cubicBezTo>
                <a:cubicBezTo>
                  <a:pt x="539319" y="1705137"/>
                  <a:pt x="610291" y="1685749"/>
                  <a:pt x="624441" y="1678674"/>
                </a:cubicBezTo>
                <a:cubicBezTo>
                  <a:pt x="730265" y="1625762"/>
                  <a:pt x="603416" y="1672035"/>
                  <a:pt x="706328" y="1637731"/>
                </a:cubicBezTo>
                <a:cubicBezTo>
                  <a:pt x="719976" y="1628632"/>
                  <a:pt x="734670" y="1620936"/>
                  <a:pt x="747271" y="1610435"/>
                </a:cubicBezTo>
                <a:cubicBezTo>
                  <a:pt x="762098" y="1598079"/>
                  <a:pt x="772155" y="1580198"/>
                  <a:pt x="788214" y="1569492"/>
                </a:cubicBezTo>
                <a:cubicBezTo>
                  <a:pt x="800184" y="1561512"/>
                  <a:pt x="815509" y="1560393"/>
                  <a:pt x="829157" y="1555844"/>
                </a:cubicBezTo>
                <a:cubicBezTo>
                  <a:pt x="879201" y="1480780"/>
                  <a:pt x="829156" y="1544472"/>
                  <a:pt x="897396" y="1487606"/>
                </a:cubicBezTo>
                <a:cubicBezTo>
                  <a:pt x="1002479" y="1400037"/>
                  <a:pt x="877630" y="1487135"/>
                  <a:pt x="979283" y="1419367"/>
                </a:cubicBezTo>
                <a:cubicBezTo>
                  <a:pt x="988381" y="1405719"/>
                  <a:pt x="994980" y="1390021"/>
                  <a:pt x="1006578" y="1378423"/>
                </a:cubicBezTo>
                <a:cubicBezTo>
                  <a:pt x="1018176" y="1366825"/>
                  <a:pt x="1036721" y="1363472"/>
                  <a:pt x="1047522" y="1351128"/>
                </a:cubicBezTo>
                <a:cubicBezTo>
                  <a:pt x="1158981" y="1223747"/>
                  <a:pt x="1050933" y="1303361"/>
                  <a:pt x="1143056" y="1241946"/>
                </a:cubicBezTo>
                <a:cubicBezTo>
                  <a:pt x="1161253" y="1214650"/>
                  <a:pt x="1174450" y="1183256"/>
                  <a:pt x="1197647" y="1160059"/>
                </a:cubicBezTo>
                <a:cubicBezTo>
                  <a:pt x="1211295" y="1146411"/>
                  <a:pt x="1226741" y="1134351"/>
                  <a:pt x="1238590" y="1119116"/>
                </a:cubicBezTo>
                <a:cubicBezTo>
                  <a:pt x="1258730" y="1093221"/>
                  <a:pt x="1274984" y="1064525"/>
                  <a:pt x="1293181" y="1037229"/>
                </a:cubicBezTo>
                <a:cubicBezTo>
                  <a:pt x="1302280" y="1023581"/>
                  <a:pt x="1306829" y="1005384"/>
                  <a:pt x="1320477" y="996286"/>
                </a:cubicBezTo>
                <a:lnTo>
                  <a:pt x="1361420" y="968991"/>
                </a:lnTo>
                <a:cubicBezTo>
                  <a:pt x="1395724" y="866079"/>
                  <a:pt x="1349451" y="992928"/>
                  <a:pt x="1402363" y="887104"/>
                </a:cubicBezTo>
                <a:cubicBezTo>
                  <a:pt x="1441865" y="808099"/>
                  <a:pt x="1379340" y="882833"/>
                  <a:pt x="1456954" y="805217"/>
                </a:cubicBezTo>
                <a:cubicBezTo>
                  <a:pt x="1471073" y="762860"/>
                  <a:pt x="1472601" y="751845"/>
                  <a:pt x="1497898" y="709683"/>
                </a:cubicBezTo>
                <a:cubicBezTo>
                  <a:pt x="1514776" y="681553"/>
                  <a:pt x="1534292" y="655092"/>
                  <a:pt x="1552489" y="627797"/>
                </a:cubicBezTo>
                <a:lnTo>
                  <a:pt x="1579784" y="586853"/>
                </a:lnTo>
                <a:lnTo>
                  <a:pt x="1634375" y="504967"/>
                </a:lnTo>
                <a:cubicBezTo>
                  <a:pt x="1638924" y="491319"/>
                  <a:pt x="1644071" y="477856"/>
                  <a:pt x="1648023" y="464023"/>
                </a:cubicBezTo>
                <a:cubicBezTo>
                  <a:pt x="1653176" y="445988"/>
                  <a:pt x="1653283" y="426209"/>
                  <a:pt x="1661671" y="409432"/>
                </a:cubicBezTo>
                <a:cubicBezTo>
                  <a:pt x="1676342" y="380090"/>
                  <a:pt x="1705888" y="358667"/>
                  <a:pt x="1716262" y="327546"/>
                </a:cubicBezTo>
                <a:cubicBezTo>
                  <a:pt x="1720811" y="313898"/>
                  <a:pt x="1723476" y="299470"/>
                  <a:pt x="1729910" y="286603"/>
                </a:cubicBezTo>
                <a:cubicBezTo>
                  <a:pt x="1754646" y="237130"/>
                  <a:pt x="1784501" y="234187"/>
                  <a:pt x="1784501" y="163773"/>
                </a:cubicBezTo>
                <a:lnTo>
                  <a:pt x="1784501" y="0"/>
                </a:lnTo>
              </a:path>
            </a:pathLst>
          </a:cu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273437" y="3997311"/>
            <a:ext cx="2037534" cy="1559769"/>
          </a:xfrm>
          <a:custGeom>
            <a:avLst/>
            <a:gdLst>
              <a:gd name="connsiteX0" fmla="*/ 1885654 w 1885654"/>
              <a:gd name="connsiteY0" fmla="*/ 1856095 h 1918992"/>
              <a:gd name="connsiteX1" fmla="*/ 1762824 w 1885654"/>
              <a:gd name="connsiteY1" fmla="*/ 1897039 h 1918992"/>
              <a:gd name="connsiteX2" fmla="*/ 1721881 w 1885654"/>
              <a:gd name="connsiteY2" fmla="*/ 1910686 h 1918992"/>
              <a:gd name="connsiteX3" fmla="*/ 930311 w 1885654"/>
              <a:gd name="connsiteY3" fmla="*/ 1883391 h 1918992"/>
              <a:gd name="connsiteX4" fmla="*/ 889367 w 1885654"/>
              <a:gd name="connsiteY4" fmla="*/ 1869743 h 1918992"/>
              <a:gd name="connsiteX5" fmla="*/ 780185 w 1885654"/>
              <a:gd name="connsiteY5" fmla="*/ 1842448 h 1918992"/>
              <a:gd name="connsiteX6" fmla="*/ 684651 w 1885654"/>
              <a:gd name="connsiteY6" fmla="*/ 1719618 h 1918992"/>
              <a:gd name="connsiteX7" fmla="*/ 630060 w 1885654"/>
              <a:gd name="connsiteY7" fmla="*/ 1637731 h 1918992"/>
              <a:gd name="connsiteX8" fmla="*/ 616412 w 1885654"/>
              <a:gd name="connsiteY8" fmla="*/ 1596788 h 1918992"/>
              <a:gd name="connsiteX9" fmla="*/ 589117 w 1885654"/>
              <a:gd name="connsiteY9" fmla="*/ 1555845 h 1918992"/>
              <a:gd name="connsiteX10" fmla="*/ 561821 w 1885654"/>
              <a:gd name="connsiteY10" fmla="*/ 1473958 h 1918992"/>
              <a:gd name="connsiteX11" fmla="*/ 534526 w 1885654"/>
              <a:gd name="connsiteY11" fmla="*/ 1392071 h 1918992"/>
              <a:gd name="connsiteX12" fmla="*/ 520878 w 1885654"/>
              <a:gd name="connsiteY12" fmla="*/ 1351128 h 1918992"/>
              <a:gd name="connsiteX13" fmla="*/ 507230 w 1885654"/>
              <a:gd name="connsiteY13" fmla="*/ 1310185 h 1918992"/>
              <a:gd name="connsiteX14" fmla="*/ 452639 w 1885654"/>
              <a:gd name="connsiteY14" fmla="*/ 1228298 h 1918992"/>
              <a:gd name="connsiteX15" fmla="*/ 438991 w 1885654"/>
              <a:gd name="connsiteY15" fmla="*/ 1187355 h 1918992"/>
              <a:gd name="connsiteX16" fmla="*/ 384400 w 1885654"/>
              <a:gd name="connsiteY16" fmla="*/ 1105468 h 1918992"/>
              <a:gd name="connsiteX17" fmla="*/ 329809 w 1885654"/>
              <a:gd name="connsiteY17" fmla="*/ 1023582 h 1918992"/>
              <a:gd name="connsiteX18" fmla="*/ 302514 w 1885654"/>
              <a:gd name="connsiteY18" fmla="*/ 982639 h 1918992"/>
              <a:gd name="connsiteX19" fmla="*/ 288866 w 1885654"/>
              <a:gd name="connsiteY19" fmla="*/ 941695 h 1918992"/>
              <a:gd name="connsiteX20" fmla="*/ 234275 w 1885654"/>
              <a:gd name="connsiteY20" fmla="*/ 859809 h 1918992"/>
              <a:gd name="connsiteX21" fmla="*/ 193331 w 1885654"/>
              <a:gd name="connsiteY21" fmla="*/ 777922 h 1918992"/>
              <a:gd name="connsiteX22" fmla="*/ 138740 w 1885654"/>
              <a:gd name="connsiteY22" fmla="*/ 655092 h 1918992"/>
              <a:gd name="connsiteX23" fmla="*/ 111445 w 1885654"/>
              <a:gd name="connsiteY23" fmla="*/ 573206 h 1918992"/>
              <a:gd name="connsiteX24" fmla="*/ 97797 w 1885654"/>
              <a:gd name="connsiteY24" fmla="*/ 532262 h 1918992"/>
              <a:gd name="connsiteX25" fmla="*/ 56854 w 1885654"/>
              <a:gd name="connsiteY25" fmla="*/ 354842 h 1918992"/>
              <a:gd name="connsiteX26" fmla="*/ 29558 w 1885654"/>
              <a:gd name="connsiteY26" fmla="*/ 177421 h 1918992"/>
              <a:gd name="connsiteX27" fmla="*/ 2263 w 1885654"/>
              <a:gd name="connsiteY27" fmla="*/ 68239 h 1918992"/>
              <a:gd name="connsiteX28" fmla="*/ 2263 w 1885654"/>
              <a:gd name="connsiteY28" fmla="*/ 0 h 191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85654" h="1918992">
                <a:moveTo>
                  <a:pt x="1885654" y="1856095"/>
                </a:moveTo>
                <a:lnTo>
                  <a:pt x="1762824" y="1897039"/>
                </a:lnTo>
                <a:lnTo>
                  <a:pt x="1721881" y="1910686"/>
                </a:lnTo>
                <a:cubicBezTo>
                  <a:pt x="1720021" y="1910648"/>
                  <a:pt x="1143911" y="1918992"/>
                  <a:pt x="930311" y="1883391"/>
                </a:cubicBezTo>
                <a:cubicBezTo>
                  <a:pt x="916120" y="1881026"/>
                  <a:pt x="903324" y="1873232"/>
                  <a:pt x="889367" y="1869743"/>
                </a:cubicBezTo>
                <a:lnTo>
                  <a:pt x="780185" y="1842448"/>
                </a:lnTo>
                <a:cubicBezTo>
                  <a:pt x="716046" y="1778307"/>
                  <a:pt x="749948" y="1817563"/>
                  <a:pt x="684651" y="1719618"/>
                </a:cubicBezTo>
                <a:lnTo>
                  <a:pt x="630060" y="1637731"/>
                </a:lnTo>
                <a:cubicBezTo>
                  <a:pt x="625511" y="1624083"/>
                  <a:pt x="622846" y="1609655"/>
                  <a:pt x="616412" y="1596788"/>
                </a:cubicBezTo>
                <a:cubicBezTo>
                  <a:pt x="609077" y="1582117"/>
                  <a:pt x="595779" y="1570834"/>
                  <a:pt x="589117" y="1555845"/>
                </a:cubicBezTo>
                <a:cubicBezTo>
                  <a:pt x="577432" y="1529553"/>
                  <a:pt x="570920" y="1501254"/>
                  <a:pt x="561821" y="1473958"/>
                </a:cubicBezTo>
                <a:lnTo>
                  <a:pt x="534526" y="1392071"/>
                </a:lnTo>
                <a:lnTo>
                  <a:pt x="520878" y="1351128"/>
                </a:lnTo>
                <a:cubicBezTo>
                  <a:pt x="516329" y="1337480"/>
                  <a:pt x="515210" y="1322155"/>
                  <a:pt x="507230" y="1310185"/>
                </a:cubicBezTo>
                <a:cubicBezTo>
                  <a:pt x="489033" y="1282889"/>
                  <a:pt x="463013" y="1259420"/>
                  <a:pt x="452639" y="1228298"/>
                </a:cubicBezTo>
                <a:cubicBezTo>
                  <a:pt x="448090" y="1214650"/>
                  <a:pt x="445977" y="1199931"/>
                  <a:pt x="438991" y="1187355"/>
                </a:cubicBezTo>
                <a:cubicBezTo>
                  <a:pt x="423059" y="1158678"/>
                  <a:pt x="402597" y="1132764"/>
                  <a:pt x="384400" y="1105468"/>
                </a:cubicBezTo>
                <a:lnTo>
                  <a:pt x="329809" y="1023582"/>
                </a:lnTo>
                <a:cubicBezTo>
                  <a:pt x="320711" y="1009934"/>
                  <a:pt x="307701" y="998200"/>
                  <a:pt x="302514" y="982639"/>
                </a:cubicBezTo>
                <a:cubicBezTo>
                  <a:pt x="297965" y="968991"/>
                  <a:pt x="295853" y="954271"/>
                  <a:pt x="288866" y="941695"/>
                </a:cubicBezTo>
                <a:cubicBezTo>
                  <a:pt x="272934" y="913018"/>
                  <a:pt x="244649" y="890931"/>
                  <a:pt x="234275" y="859809"/>
                </a:cubicBezTo>
                <a:cubicBezTo>
                  <a:pt x="215440" y="803304"/>
                  <a:pt x="228607" y="830835"/>
                  <a:pt x="193331" y="777922"/>
                </a:cubicBezTo>
                <a:cubicBezTo>
                  <a:pt x="160849" y="680475"/>
                  <a:pt x="181996" y="719976"/>
                  <a:pt x="138740" y="655092"/>
                </a:cubicBezTo>
                <a:lnTo>
                  <a:pt x="111445" y="573206"/>
                </a:lnTo>
                <a:cubicBezTo>
                  <a:pt x="106896" y="559558"/>
                  <a:pt x="100618" y="546369"/>
                  <a:pt x="97797" y="532262"/>
                </a:cubicBezTo>
                <a:cubicBezTo>
                  <a:pt x="67681" y="381678"/>
                  <a:pt x="85173" y="439797"/>
                  <a:pt x="56854" y="354842"/>
                </a:cubicBezTo>
                <a:cubicBezTo>
                  <a:pt x="52500" y="324361"/>
                  <a:pt x="37134" y="211512"/>
                  <a:pt x="29558" y="177421"/>
                </a:cubicBezTo>
                <a:cubicBezTo>
                  <a:pt x="12140" y="99038"/>
                  <a:pt x="12986" y="175468"/>
                  <a:pt x="2263" y="68239"/>
                </a:cubicBezTo>
                <a:cubicBezTo>
                  <a:pt x="0" y="45606"/>
                  <a:pt x="2263" y="22746"/>
                  <a:pt x="2263" y="0"/>
                </a:cubicBezTo>
              </a:path>
            </a:pathLst>
          </a:cu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54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545365" y="818265"/>
            <a:ext cx="7823303" cy="4628076"/>
            <a:chOff x="2117107" y="932067"/>
            <a:chExt cx="7823303" cy="4628076"/>
          </a:xfrm>
        </p:grpSpPr>
        <p:pic>
          <p:nvPicPr>
            <p:cNvPr id="3074" name="Picture 2" descr="http://www.12cunghoangdao.com.vn/wp-content/uploads/2015/08/bi-quyet-trang-tri-noi-that-phong-ngu-dep-va-tien-nghi-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7107" y="932067"/>
              <a:ext cx="7823303" cy="4628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998" y="3393275"/>
              <a:ext cx="889821" cy="751817"/>
            </a:xfrm>
            <a:prstGeom prst="rect">
              <a:avLst/>
            </a:prstGeom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4497" y="1793330"/>
              <a:ext cx="1748503" cy="109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725" y="2250639"/>
              <a:ext cx="266632" cy="35550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845" y="4487104"/>
              <a:ext cx="795904" cy="46798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76732" y="3125814"/>
              <a:ext cx="816844" cy="139849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97" y="1872049"/>
              <a:ext cx="1609501" cy="932935"/>
            </a:xfrm>
            <a:prstGeom prst="rect">
              <a:avLst/>
            </a:prstGeom>
          </p:spPr>
        </p:pic>
        <p:pic>
          <p:nvPicPr>
            <p:cNvPr id="3079" name="Picture 7" descr="http://pngimg.com/upload/clock_PNG6659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2057" y="1298812"/>
              <a:ext cx="571967" cy="937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http://www.marcindia.biz/Images/Products/Ceiling_Fans/Air_Mill_600mm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3997" y="962370"/>
              <a:ext cx="1138922" cy="827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4" name="Picture 8" descr="http://www.laskoproducts.com/wp-content/uploads/2027Beauty.pn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2281" y="2854558"/>
              <a:ext cx="922366" cy="922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819" y="2777603"/>
              <a:ext cx="892867" cy="850601"/>
            </a:xfrm>
            <a:prstGeom prst="rect">
              <a:avLst/>
            </a:prstGeom>
          </p:spPr>
        </p:pic>
        <p:pic>
          <p:nvPicPr>
            <p:cNvPr id="9228" name="Picture 12" descr="http://www.nipponlankamarketing.com/themes/images/products/lp/lp6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39883" y="3197382"/>
              <a:ext cx="1357731" cy="1357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0" name="Picture 14" descr="http://images.coolestwallpapers.com/user-content/uploads/wall/320x240/74/windows_xp_bliss-wide.jpg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733" y="3292704"/>
              <a:ext cx="354057" cy="265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257906" y="5653115"/>
            <a:ext cx="11734799" cy="1323439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কক্ষটিতে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বিদ্যুতের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একটি তালিকা তৈরি কর।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9925" y="221816"/>
            <a:ext cx="265668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365" y="5411450"/>
            <a:ext cx="1109749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ফ্যান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দেয়ালঘড়ি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বাতি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খেলনা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ল্যাম্প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রেফ্রিজারেটর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7927" y="1274762"/>
            <a:ext cx="151014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1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7927" y="2549380"/>
            <a:ext cx="151014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2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6365" y="3837853"/>
            <a:ext cx="151014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3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0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959925" y="221816"/>
            <a:ext cx="2656681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7927" y="1274762"/>
            <a:ext cx="151014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1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7927" y="4625315"/>
            <a:ext cx="151014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39081" y="2314603"/>
            <a:ext cx="89380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927" y="2983243"/>
            <a:ext cx="151014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2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5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1279" y="332656"/>
            <a:ext cx="1120099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59 </a:t>
            </a:r>
            <a:r>
              <a:rPr lang="bn-IN" sz="4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নীরবে পাঠ করি</a:t>
            </a:r>
            <a:endParaRPr lang="en-US" sz="4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0095" y="1580916"/>
            <a:ext cx="7952179" cy="466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9" y="1580915"/>
            <a:ext cx="3567726" cy="444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7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22984" y="1904008"/>
            <a:ext cx="9078193" cy="2580215"/>
            <a:chOff x="1042554" y="2024069"/>
            <a:chExt cx="8674373" cy="2580215"/>
          </a:xfrm>
        </p:grpSpPr>
        <p:sp>
          <p:nvSpPr>
            <p:cNvPr id="4" name="TextBox 3"/>
            <p:cNvSpPr txBox="1"/>
            <p:nvPr/>
          </p:nvSpPr>
          <p:spPr>
            <a:xfrm>
              <a:off x="1042554" y="2024069"/>
              <a:ext cx="62020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as-IN" sz="4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টেলিভিশন  চলে </a:t>
              </a:r>
              <a:r>
                <a:rPr lang="en-US" sz="40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______</a:t>
              </a:r>
              <a:r>
                <a:rPr lang="as-IN" sz="40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4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শক্তিতে ।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42555" y="3896398"/>
              <a:ext cx="86743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40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 </a:t>
              </a:r>
              <a:r>
                <a:rPr lang="en-US" sz="4000" b="1" dirty="0" err="1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যন্ত্রপাতি</a:t>
              </a:r>
              <a:r>
                <a:rPr lang="en-US" sz="40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চালাতে</a:t>
              </a:r>
              <a:r>
                <a:rPr lang="en-US" sz="40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আমরা ______ ব্যবহার করি</a:t>
              </a:r>
              <a:r>
                <a:rPr lang="as-IN" sz="40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as-IN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839282" y="3762630"/>
            <a:ext cx="110751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000" b="1" dirty="0">
                <a:ln w="1143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9094" y="1890289"/>
            <a:ext cx="145191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000" b="1" dirty="0" smtClean="0">
                <a:ln w="1143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143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6580" y="554325"/>
            <a:ext cx="2656681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1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2743" y="3319547"/>
            <a:ext cx="3100923" cy="646331"/>
          </a:xfrm>
          <a:prstGeom prst="rect">
            <a:avLst/>
          </a:prstGeom>
          <a:gradFill>
            <a:gsLst>
              <a:gs pos="5000">
                <a:srgbClr val="03D4A8"/>
              </a:gs>
              <a:gs pos="1800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61000">
                <a:schemeClr val="accent1">
                  <a:lumMod val="60000"/>
                  <a:lumOff val="40000"/>
                </a:schemeClr>
              </a:gs>
              <a:gs pos="95000">
                <a:srgbClr val="33BD88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 শক্তি ? 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hlinkClick r:id="" action="ppaction://noaction">
              <a:snd r:embed="rId2" name="chimes.wav"/>
            </a:hlinkClick>
          </p:cNvPr>
          <p:cNvSpPr txBox="1"/>
          <p:nvPr/>
        </p:nvSpPr>
        <p:spPr>
          <a:xfrm>
            <a:off x="2267733" y="4390151"/>
            <a:ext cx="3703820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974927" y="4370630"/>
            <a:ext cx="3533931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2" name="chimes.wav"/>
            </a:hlinkClick>
          </p:cNvPr>
          <p:cNvSpPr txBox="1"/>
          <p:nvPr/>
        </p:nvSpPr>
        <p:spPr>
          <a:xfrm>
            <a:off x="2252741" y="5410880"/>
            <a:ext cx="3718811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কলম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>
            <a:hlinkClick r:id="" action="ppaction://noaction">
              <a:snd r:embed="rId2" name="chimes.wav"/>
            </a:hlinkClick>
          </p:cNvPr>
          <p:cNvSpPr txBox="1"/>
          <p:nvPr/>
        </p:nvSpPr>
        <p:spPr>
          <a:xfrm>
            <a:off x="6974927" y="5361230"/>
            <a:ext cx="3533931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ফ্যান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0967" y="1794597"/>
            <a:ext cx="3703820" cy="769441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1">
                  <a:lumMod val="75000"/>
                </a:schemeClr>
              </a:gs>
              <a:gs pos="62000">
                <a:srgbClr val="00B050"/>
              </a:gs>
              <a:gs pos="43000">
                <a:srgbClr val="00B050"/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90860" y="1306500"/>
            <a:ext cx="4446067" cy="1446550"/>
          </a:xfrm>
          <a:prstGeom prst="rect">
            <a:avLst/>
          </a:prstGeom>
          <a:gradFill>
            <a:gsLst>
              <a:gs pos="84000">
                <a:srgbClr val="00B050"/>
              </a:gs>
              <a:gs pos="13000">
                <a:srgbClr val="00B050"/>
              </a:gs>
              <a:gs pos="0">
                <a:srgbClr val="6C8958"/>
              </a:gs>
              <a:gs pos="0">
                <a:srgbClr val="617F4D"/>
              </a:gs>
              <a:gs pos="1000">
                <a:srgbClr val="51703D"/>
              </a:gs>
              <a:gs pos="0">
                <a:schemeClr val="accent6">
                  <a:lumMod val="75000"/>
                </a:schemeClr>
              </a:gs>
              <a:gs pos="46000">
                <a:schemeClr val="accent6">
                  <a:lumMod val="40000"/>
                  <a:lumOff val="60000"/>
                </a:schemeClr>
              </a:gs>
              <a:gs pos="100000">
                <a:srgbClr val="156B13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6046214"/>
            <a:ext cx="443865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4927" y="4174706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1" y="310553"/>
            <a:ext cx="5045780" cy="70788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বোর্ডে এসে লেখ </a:t>
            </a:r>
            <a:endParaRPr lang="en-US" sz="4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7035" y="310553"/>
            <a:ext cx="2708565" cy="1719223"/>
            <a:chOff x="187034" y="310552"/>
            <a:chExt cx="2708565" cy="1719223"/>
          </a:xfrm>
        </p:grpSpPr>
        <p:sp>
          <p:nvSpPr>
            <p:cNvPr id="12" name="Oval 11"/>
            <p:cNvSpPr/>
            <p:nvPr/>
          </p:nvSpPr>
          <p:spPr>
            <a:xfrm>
              <a:off x="187034" y="310552"/>
              <a:ext cx="2708565" cy="1719223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45000">
                  <a:srgbClr val="E6D8E6"/>
                </a:gs>
                <a:gs pos="58000">
                  <a:srgbClr val="EFE4EB"/>
                </a:gs>
                <a:gs pos="50000">
                  <a:schemeClr val="bg1">
                    <a:lumMod val="95000"/>
                  </a:schemeClr>
                </a:gs>
                <a:gs pos="100000">
                  <a:srgbClr val="00B050"/>
                </a:gs>
              </a:gsLst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4353" y="569998"/>
              <a:ext cx="25876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BD" sz="7200" b="1" dirty="0">
                  <a:ln w="11430"/>
                  <a:solidFill>
                    <a:srgbClr val="70AD47">
                      <a:lumMod val="50000"/>
                    </a:srgb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en-US" sz="7200" b="1" dirty="0">
                  <a:ln w="11430"/>
                  <a:solidFill>
                    <a:srgbClr val="70AD47">
                      <a:lumMod val="50000"/>
                    </a:srgb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ূ</a:t>
              </a:r>
              <a:r>
                <a:rPr lang="bn-BD" sz="7200" b="1" dirty="0">
                  <a:ln w="11430"/>
                  <a:solidFill>
                    <a:srgbClr val="70AD47">
                      <a:lumMod val="50000"/>
                    </a:srgb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ল্যায়ন</a:t>
              </a:r>
              <a:r>
                <a:rPr lang="bn-BD" sz="4400" b="1" dirty="0">
                  <a:ln w="11430"/>
                  <a:solidFill>
                    <a:srgbClr val="70AD47">
                      <a:lumMod val="50000"/>
                    </a:srgb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44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782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8" grpId="0" animBg="1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2743" y="3268664"/>
            <a:ext cx="5992775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 </a:t>
            </a:r>
            <a:r>
              <a:rPr lang="en-US" sz="36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ব্যবহার করে চলে 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267733" y="4390151"/>
            <a:ext cx="370382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6974927" y="4370630"/>
            <a:ext cx="3533931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2252741" y="5410880"/>
            <a:ext cx="3718811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ঠেলাগাড়ি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6974927" y="5361230"/>
            <a:ext cx="3533931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বাষ্পীয়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ইঞ্জিন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9643" y="1681398"/>
            <a:ext cx="3703820" cy="769441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1">
                  <a:lumMod val="75000"/>
                </a:schemeClr>
              </a:gs>
              <a:gs pos="62000">
                <a:srgbClr val="00B050"/>
              </a:gs>
              <a:gs pos="43000">
                <a:srgbClr val="00B050"/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8725" y="1385623"/>
            <a:ext cx="4446067" cy="144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 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6231955"/>
            <a:ext cx="443865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 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599" y="4174706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5432" y="310553"/>
            <a:ext cx="5319749" cy="70788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বোর্ডে এসে লেখ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7035" y="310554"/>
            <a:ext cx="2708565" cy="17192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354" y="569999"/>
            <a:ext cx="258766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72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72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bn-BD" sz="44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n w="11430"/>
              <a:solidFill>
                <a:srgbClr val="70AD47">
                  <a:lumMod val="50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13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8" grpId="0" animBg="1"/>
      <p:bldP spid="9" grpId="0"/>
      <p:bldP spid="10" grpId="0"/>
      <p:bldP spid="11" grpId="0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0" y="838201"/>
            <a:ext cx="52832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সালমা বেগম দিবা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2400" y="2667001"/>
            <a:ext cx="52832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পূর্ব চরপাতা সরকারি প্রাথমিক বিদ্যালয়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1752601"/>
            <a:ext cx="3454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1600" y="4267201"/>
            <a:ext cx="33528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রায়পুর, লক্ষ্মীপুর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4C7A397-8A04-4FB4-9937-6C0C6F9467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3" t="10124" r="37733" b="19487"/>
          <a:stretch/>
        </p:blipFill>
        <p:spPr>
          <a:xfrm>
            <a:off x="609601" y="381000"/>
            <a:ext cx="5507033" cy="57150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94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959925" y="221816"/>
            <a:ext cx="2656681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(ব্যবহারিক)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67861" y="2210825"/>
            <a:ext cx="979462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শ্রেণিকক্ষের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বৈদ্যুতিক </a:t>
            </a:r>
            <a:r>
              <a:rPr lang="bn-IN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পাখার সুইচ কতটি?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7927" y="2210824"/>
            <a:ext cx="151014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1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7927" y="3432307"/>
            <a:ext cx="151014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2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67861" y="3453132"/>
            <a:ext cx="979462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শ্রেণিকক্ষের</a:t>
            </a:r>
            <a:r>
              <a:rPr lang="en-US" sz="4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বৈদ্যুতিক </a:t>
            </a:r>
            <a:r>
              <a:rPr lang="bn-IN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বাতির সুইচ কতটি?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7926" y="4519702"/>
            <a:ext cx="151014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67862" y="4500585"/>
            <a:ext cx="9794625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শ্রেণিকক্ষের</a:t>
            </a:r>
            <a:r>
              <a:rPr lang="en-US" sz="4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স্পিকারটি </a:t>
            </a:r>
            <a:r>
              <a:rPr lang="bn-IN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 এবং অফ করে দেখাও।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8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277" y="429778"/>
            <a:ext cx="1164006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দূর্ঘটনা থেকে রক্ষা পেতে বিদ্যুৎ ব্যবহারে সাবধানতা </a:t>
            </a:r>
            <a:endParaRPr lang="en-US" sz="5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136" y="1813613"/>
            <a:ext cx="1164006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ভেজা হাতে এবং খালি পায়ে বৈদ্যুতিক যন্ত্রপাতি ধরব না।</a:t>
            </a:r>
            <a:endParaRPr lang="en-US" sz="48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277" y="5128534"/>
            <a:ext cx="11640064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বৈদ্যুতিক যন্ত্রপাতির </a:t>
            </a:r>
            <a:r>
              <a:rPr lang="bn-IN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 বড়দের পরামর্শ নিব </a:t>
            </a:r>
            <a:r>
              <a:rPr lang="bn-IN" sz="4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136" y="3965294"/>
            <a:ext cx="11878587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বৈদ্যুতিক </a:t>
            </a:r>
            <a:r>
              <a:rPr lang="bn-IN" sz="4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যন্ত্রপাতির </a:t>
            </a:r>
            <a:r>
              <a:rPr lang="bn-IN" sz="4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প্লাগ </a:t>
            </a:r>
            <a:r>
              <a:rPr lang="bn-IN" sz="4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খোলার আগে সুইচ </a:t>
            </a:r>
            <a:r>
              <a:rPr lang="bn-IN" sz="4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বন্ধ করে </a:t>
            </a:r>
            <a:r>
              <a:rPr lang="bn-IN" sz="4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নিব।</a:t>
            </a:r>
            <a:endParaRPr lang="en-US" sz="48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347" y="2801320"/>
            <a:ext cx="11565923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বৈদ্যুতিক </a:t>
            </a:r>
            <a:r>
              <a:rPr lang="bn-IN" sz="4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যন্ত্রপাতির ব্যবহার শেষে সুইচ বন্ধ করব।</a:t>
            </a:r>
            <a:endParaRPr lang="en-US" sz="48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0584" y="443489"/>
            <a:ext cx="7661189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6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ফলাবর্তন</a:t>
            </a:r>
            <a:endParaRPr lang="en-US" sz="6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611" y="1795274"/>
            <a:ext cx="11443854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তুমি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611" y="3105090"/>
            <a:ext cx="11443854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 আমরা আরও কী কী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পেয়ে থাকি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611" y="4056559"/>
            <a:ext cx="11443854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bn-IN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 তুমি সাবধান হবে কেন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52401"/>
            <a:ext cx="77216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8000" y="1079981"/>
            <a:ext cx="10769600" cy="5549419"/>
            <a:chOff x="508000" y="1079981"/>
            <a:chExt cx="10769600" cy="5549419"/>
          </a:xfrm>
        </p:grpSpPr>
        <p:sp>
          <p:nvSpPr>
            <p:cNvPr id="5" name="Up Arrow 4"/>
            <p:cNvSpPr/>
            <p:nvPr/>
          </p:nvSpPr>
          <p:spPr>
            <a:xfrm>
              <a:off x="508000" y="1361716"/>
              <a:ext cx="10769600" cy="5267684"/>
            </a:xfrm>
            <a:prstGeom prst="upArrow">
              <a:avLst>
                <a:gd name="adj1" fmla="val 50000"/>
                <a:gd name="adj2" fmla="val 35561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তোমার বাড়িতে</a:t>
              </a:r>
              <a:r>
                <a:rPr lang="en-US" sz="4400" b="1" dirty="0">
                  <a:ln w="0"/>
                  <a:solidFill>
                    <a:sysClr val="windowText" lastClr="000000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ln w="0"/>
                  <a:solidFill>
                    <a:sysClr val="windowText" lastClr="000000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400" b="1" dirty="0">
                  <a:ln w="0"/>
                  <a:solidFill>
                    <a:sysClr val="windowText" lastClr="000000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ln w="0"/>
                  <a:solidFill>
                    <a:sysClr val="windowText" lastClr="000000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400" b="1" dirty="0">
                  <a:ln w="0"/>
                  <a:solidFill>
                    <a:sysClr val="windowText" lastClr="000000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400" b="1" dirty="0">
                  <a:ln w="0"/>
                  <a:solidFill>
                    <a:sysClr val="windowText" lastClr="000000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কাজে</a:t>
              </a:r>
              <a:r>
                <a:rPr lang="bn-IN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তোমার মা </a:t>
              </a:r>
              <a:r>
                <a:rPr lang="en-US" sz="4400" b="1" dirty="0" err="1" smtClean="0">
                  <a:ln w="0"/>
                  <a:solidFill>
                    <a:sysClr val="windowText" lastClr="000000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বিদ্যু</a:t>
              </a:r>
              <a:r>
                <a:rPr lang="en-US" sz="4400" b="1" dirty="0" smtClean="0">
                  <a:ln w="0"/>
                  <a:solidFill>
                    <a:sysClr val="windowText" lastClr="000000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ৎ </a:t>
              </a:r>
              <a:r>
                <a:rPr lang="en-US" sz="4400" b="1" dirty="0" err="1" smtClean="0">
                  <a:ln w="0"/>
                  <a:solidFill>
                    <a:sysClr val="windowText" lastClr="000000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শক্তি</a:t>
              </a:r>
              <a:r>
                <a:rPr lang="en-US" sz="4400" b="1" dirty="0" smtClean="0">
                  <a:ln w="0"/>
                  <a:solidFill>
                    <a:sysClr val="windowText" lastClr="000000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0"/>
                  <a:solidFill>
                    <a:sysClr val="windowText" lastClr="000000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4400" b="1" dirty="0" smtClean="0">
                  <a:ln w="0"/>
                  <a:solidFill>
                    <a:sysClr val="windowText" lastClr="000000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0"/>
                  <a:solidFill>
                    <a:sysClr val="windowText" lastClr="000000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bn-IN" sz="4400" b="1" dirty="0" smtClean="0">
                  <a:ln w="0"/>
                  <a:solidFill>
                    <a:sysClr val="windowText" lastClr="000000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en-US" sz="4400" b="1" dirty="0" smtClean="0">
                  <a:ln w="0"/>
                  <a:solidFill>
                    <a:sysClr val="windowText" lastClr="000000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 একটি তালিকা তৈরি করে আনবে । 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5638800" y="1079981"/>
              <a:ext cx="508000" cy="563468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86227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1815" y="5070896"/>
            <a:ext cx="648393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9600" b="1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7" y="533914"/>
            <a:ext cx="4754134" cy="421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37567"/>
            <a:ext cx="9999133" cy="1143000"/>
          </a:xfrm>
        </p:spPr>
        <p:txBody>
          <a:bodyPr>
            <a:no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88784061"/>
              </p:ext>
            </p:extLst>
          </p:nvPr>
        </p:nvGraphicFramePr>
        <p:xfrm>
          <a:off x="609600" y="1676400"/>
          <a:ext cx="121920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885633" y="317899"/>
            <a:ext cx="3137492" cy="3710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953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6FFF2-9A6C-4D61-B6A2-7F93DB000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graphicEl>
                                              <a:dgm id="{6DA6FFF2-9A6C-4D61-B6A2-7F93DB000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graphicEl>
                                              <a:dgm id="{6DA6FFF2-9A6C-4D61-B6A2-7F93DB000E21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6FFF2-9A6C-4D61-B6A2-7F93DB000E21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graphicEl>
                                              <a:dgm id="{6DA6FFF2-9A6C-4D61-B6A2-7F93DB000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6FFF2-9A6C-4D61-B6A2-7F93DB000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graphicEl>
                                              <a:dgm id="{6DA6FFF2-9A6C-4D61-B6A2-7F93DB000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6FFF2-9A6C-4D61-B6A2-7F93DB000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76C6A-1BA4-40A3-AD9A-59D054F52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graphicEl>
                                              <a:dgm id="{81B76C6A-1BA4-40A3-AD9A-59D054F52D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graphicEl>
                                              <a:dgm id="{81B76C6A-1BA4-40A3-AD9A-59D054F52D88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76C6A-1BA4-40A3-AD9A-59D054F52D88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graphicEl>
                                              <a:dgm id="{81B76C6A-1BA4-40A3-AD9A-59D054F52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76C6A-1BA4-40A3-AD9A-59D054F52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graphicEl>
                                              <a:dgm id="{81B76C6A-1BA4-40A3-AD9A-59D054F52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76C6A-1BA4-40A3-AD9A-59D054F52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108CEF-E45C-4B7B-86A4-55ED898D6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graphicEl>
                                              <a:dgm id="{E3108CEF-E45C-4B7B-86A4-55ED898D6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graphicEl>
                                              <a:dgm id="{E3108CEF-E45C-4B7B-86A4-55ED898D6152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108CEF-E45C-4B7B-86A4-55ED898D6152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graphicEl>
                                              <a:dgm id="{E3108CEF-E45C-4B7B-86A4-55ED898D6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108CEF-E45C-4B7B-86A4-55ED898D6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graphicEl>
                                              <a:dgm id="{E3108CEF-E45C-4B7B-86A4-55ED898D6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108CEF-E45C-4B7B-86A4-55ED898D6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E1BD2F-9A69-4308-87FA-F9576DEDD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graphicEl>
                                              <a:dgm id="{84E1BD2F-9A69-4308-87FA-F9576DEDD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graphicEl>
                                              <a:dgm id="{84E1BD2F-9A69-4308-87FA-F9576DEDD8E9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E1BD2F-9A69-4308-87FA-F9576DEDD8E9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graphicEl>
                                              <a:dgm id="{84E1BD2F-9A69-4308-87FA-F9576DEDD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E1BD2F-9A69-4308-87FA-F9576DEDD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graphicEl>
                                              <a:dgm id="{84E1BD2F-9A69-4308-87FA-F9576DEDD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E1BD2F-9A69-4308-87FA-F9576DEDD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D343A0-7222-4231-B743-55861F8C0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">
                                            <p:graphicEl>
                                              <a:dgm id="{F7D343A0-7222-4231-B743-55861F8C0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">
                                            <p:graphicEl>
                                              <a:dgm id="{F7D343A0-7222-4231-B743-55861F8C0B54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D343A0-7222-4231-B743-55861F8C0B54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graphicEl>
                                              <a:dgm id="{F7D343A0-7222-4231-B743-55861F8C0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D343A0-7222-4231-B743-55861F8C0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">
                                            <p:graphicEl>
                                              <a:dgm id="{F7D343A0-7222-4231-B743-55861F8C0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D343A0-7222-4231-B743-55861F8C0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54B0CE-D7AF-4A1A-A80E-5F7DE80C5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3">
                                            <p:graphicEl>
                                              <a:dgm id="{0B54B0CE-D7AF-4A1A-A80E-5F7DE80C5B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3">
                                            <p:graphicEl>
                                              <a:dgm id="{0B54B0CE-D7AF-4A1A-A80E-5F7DE80C5B44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54B0CE-D7AF-4A1A-A80E-5F7DE80C5B44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">
                                            <p:graphicEl>
                                              <a:dgm id="{0B54B0CE-D7AF-4A1A-A80E-5F7DE80C5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54B0CE-D7AF-4A1A-A80E-5F7DE80C5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">
                                            <p:graphicEl>
                                              <a:dgm id="{0B54B0CE-D7AF-4A1A-A80E-5F7DE80C5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54B0CE-D7AF-4A1A-A80E-5F7DE80C5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11D61-DC33-4372-8E94-A34548E06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3">
                                            <p:graphicEl>
                                              <a:dgm id="{A7111D61-DC33-4372-8E94-A34548E06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3">
                                            <p:graphicEl>
                                              <a:dgm id="{A7111D61-DC33-4372-8E94-A34548E06E37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11D61-DC33-4372-8E94-A34548E06E37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">
                                            <p:graphicEl>
                                              <a:dgm id="{A7111D61-DC33-4372-8E94-A34548E06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11D61-DC33-4372-8E94-A34548E06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3">
                                            <p:graphicEl>
                                              <a:dgm id="{A7111D61-DC33-4372-8E94-A34548E06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111D61-DC33-4372-8E94-A34548E06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B0E033-A9D6-4BD6-9477-D62AAA3E1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3">
                                            <p:graphicEl>
                                              <a:dgm id="{79B0E033-A9D6-4BD6-9477-D62AAA3E1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3">
                                            <p:graphicEl>
                                              <a:dgm id="{79B0E033-A9D6-4BD6-9477-D62AAA3E1083}"/>
                                            </p:graphic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B0E033-A9D6-4BD6-9477-D62AAA3E1083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3">
                                            <p:graphicEl>
                                              <a:dgm id="{79B0E033-A9D6-4BD6-9477-D62AAA3E1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B0E033-A9D6-4BD6-9477-D62AAA3E1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3">
                                            <p:graphicEl>
                                              <a:dgm id="{79B0E033-A9D6-4BD6-9477-D62AAA3E1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B0E033-A9D6-4BD6-9477-D62AAA3E1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0800" y="665206"/>
            <a:ext cx="34544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346" y="1861752"/>
            <a:ext cx="11430000" cy="470898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আলো আমার আলো ওগো, আলো ভুবন ভরা, 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আলো নয়ন ধোঁয়া আমার, আলো হৃদয় হরা।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নাচে আলো নাচে ও ভাই, আমার প্রাণের কাছে-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বাজে আলো বাজে ও ভাই, হৃদয়বীণার মাঝে,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জাগে আকাশ, ছোটে বাতাস, হাসে সকল ধরা।</a:t>
            </a:r>
          </a:p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আলো আমার আলো ওগো.....................।)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5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3198"/>
          <a:stretch>
            <a:fillRect/>
          </a:stretch>
        </p:blipFill>
        <p:spPr bwMode="auto">
          <a:xfrm>
            <a:off x="1396315" y="407773"/>
            <a:ext cx="10083112" cy="51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674448" y="5672048"/>
            <a:ext cx="556652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7568" y="316895"/>
            <a:ext cx="624665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1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31640" y="5609331"/>
            <a:ext cx="5138287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2" y="878805"/>
            <a:ext cx="9947189" cy="4276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2417" y="3718562"/>
            <a:ext cx="9224127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16.2.2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589887" y="1676400"/>
            <a:ext cx="6816757" cy="914400"/>
          </a:xfrm>
          <a:prstGeom prst="wedgeRoundRectCallout">
            <a:avLst>
              <a:gd name="adj1" fmla="val -59514"/>
              <a:gd name="adj2" fmla="val 170442"/>
              <a:gd name="adj3" fmla="val 16667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70294" y="581782"/>
            <a:ext cx="375172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8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upload.wikimedia.org/wikipedia/commons/a/ac/Crystal_Project_Laptop_batte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3" r="19960"/>
          <a:stretch>
            <a:fillRect/>
          </a:stretch>
        </p:blipFill>
        <p:spPr bwMode="auto">
          <a:xfrm>
            <a:off x="9878291" y="1557551"/>
            <a:ext cx="1814945" cy="342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jogjatehnik.com/wp-content/uploads/2013/11/gasoline-genera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088" y="1164260"/>
            <a:ext cx="5368413" cy="402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57568" y="316895"/>
            <a:ext cx="624665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5786" y="5498494"/>
            <a:ext cx="865734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বিদ্যুতের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খু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ঁ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জেনারেটর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ব্যাটারী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5" descr="http://imagesrv1.amardeshonline.com/201508/news/BC%2022-05-15-D_01_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9" y="1382719"/>
            <a:ext cx="4021240" cy="4013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58804" y="233767"/>
            <a:ext cx="774294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9524" y="5567767"/>
            <a:ext cx="492098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বিদ্য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1"/>
      <p:bldP spid="6" grpId="2"/>
      <p:bldP spid="8" grpId="0"/>
      <p:bldP spid="8" grpId="1"/>
      <p:bldP spid="8" grpId="2"/>
      <p:bldP spid="10" grpId="0"/>
      <p:bldP spid="10" grpId="1"/>
      <p:bldP spid="1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wnloads\solar-panel-battery-5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659419" y="3803073"/>
            <a:ext cx="3879615" cy="2663126"/>
          </a:xfrm>
          <a:prstGeom prst="rect">
            <a:avLst/>
          </a:prstGeom>
          <a:noFill/>
        </p:spPr>
      </p:pic>
      <p:pic>
        <p:nvPicPr>
          <p:cNvPr id="9" name="Picture 2" descr="C:\Users\USER\Downloads\can-stock-photo_csp60536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95745" y="3595255"/>
            <a:ext cx="4572000" cy="2743200"/>
          </a:xfrm>
          <a:prstGeom prst="rect">
            <a:avLst/>
          </a:prstGeom>
          <a:noFill/>
        </p:spPr>
      </p:pic>
      <p:sp>
        <p:nvSpPr>
          <p:cNvPr id="10" name="Freeform 9"/>
          <p:cNvSpPr/>
          <p:nvPr/>
        </p:nvSpPr>
        <p:spPr>
          <a:xfrm rot="20656943">
            <a:off x="788801" y="1018592"/>
            <a:ext cx="1503733" cy="3961158"/>
          </a:xfrm>
          <a:custGeom>
            <a:avLst/>
            <a:gdLst>
              <a:gd name="connsiteX0" fmla="*/ 0 w 1905000"/>
              <a:gd name="connsiteY0" fmla="*/ 0 h 4648200"/>
              <a:gd name="connsiteX1" fmla="*/ 1905000 w 1905000"/>
              <a:gd name="connsiteY1" fmla="*/ 0 h 4648200"/>
              <a:gd name="connsiteX2" fmla="*/ 1905000 w 1905000"/>
              <a:gd name="connsiteY2" fmla="*/ 4648200 h 4648200"/>
              <a:gd name="connsiteX3" fmla="*/ 0 w 1905000"/>
              <a:gd name="connsiteY3" fmla="*/ 4648200 h 4648200"/>
              <a:gd name="connsiteX4" fmla="*/ 0 w 1905000"/>
              <a:gd name="connsiteY4" fmla="*/ 0 h 4648200"/>
              <a:gd name="connsiteX0" fmla="*/ 609600 w 1905000"/>
              <a:gd name="connsiteY0" fmla="*/ 0 h 4648200"/>
              <a:gd name="connsiteX1" fmla="*/ 1905000 w 1905000"/>
              <a:gd name="connsiteY1" fmla="*/ 0 h 4648200"/>
              <a:gd name="connsiteX2" fmla="*/ 1905000 w 1905000"/>
              <a:gd name="connsiteY2" fmla="*/ 4648200 h 4648200"/>
              <a:gd name="connsiteX3" fmla="*/ 0 w 1905000"/>
              <a:gd name="connsiteY3" fmla="*/ 4648200 h 4648200"/>
              <a:gd name="connsiteX4" fmla="*/ 609600 w 1905000"/>
              <a:gd name="connsiteY4" fmla="*/ 0 h 4648200"/>
              <a:gd name="connsiteX0" fmla="*/ 609600 w 1905000"/>
              <a:gd name="connsiteY0" fmla="*/ 0 h 4648200"/>
              <a:gd name="connsiteX1" fmla="*/ 1143000 w 1905000"/>
              <a:gd name="connsiteY1" fmla="*/ 0 h 4648200"/>
              <a:gd name="connsiteX2" fmla="*/ 1905000 w 1905000"/>
              <a:gd name="connsiteY2" fmla="*/ 4648200 h 4648200"/>
              <a:gd name="connsiteX3" fmla="*/ 0 w 1905000"/>
              <a:gd name="connsiteY3" fmla="*/ 4648200 h 4648200"/>
              <a:gd name="connsiteX4" fmla="*/ 609600 w 1905000"/>
              <a:gd name="connsiteY4" fmla="*/ 0 h 4648200"/>
              <a:gd name="connsiteX0" fmla="*/ 762000 w 2057400"/>
              <a:gd name="connsiteY0" fmla="*/ 0 h 4648200"/>
              <a:gd name="connsiteX1" fmla="*/ 1295400 w 2057400"/>
              <a:gd name="connsiteY1" fmla="*/ 0 h 4648200"/>
              <a:gd name="connsiteX2" fmla="*/ 2057400 w 2057400"/>
              <a:gd name="connsiteY2" fmla="*/ 4648200 h 4648200"/>
              <a:gd name="connsiteX3" fmla="*/ 0 w 2057400"/>
              <a:gd name="connsiteY3" fmla="*/ 4648200 h 4648200"/>
              <a:gd name="connsiteX4" fmla="*/ 762000 w 2057400"/>
              <a:gd name="connsiteY4" fmla="*/ 0 h 4648200"/>
              <a:gd name="connsiteX0" fmla="*/ 762000 w 2362200"/>
              <a:gd name="connsiteY0" fmla="*/ 0 h 4724400"/>
              <a:gd name="connsiteX1" fmla="*/ 1295400 w 2362200"/>
              <a:gd name="connsiteY1" fmla="*/ 0 h 4724400"/>
              <a:gd name="connsiteX2" fmla="*/ 2362200 w 2362200"/>
              <a:gd name="connsiteY2" fmla="*/ 4724400 h 4724400"/>
              <a:gd name="connsiteX3" fmla="*/ 0 w 2362200"/>
              <a:gd name="connsiteY3" fmla="*/ 4648200 h 4724400"/>
              <a:gd name="connsiteX4" fmla="*/ 762000 w 2362200"/>
              <a:gd name="connsiteY4" fmla="*/ 0 h 4724400"/>
              <a:gd name="connsiteX0" fmla="*/ 762000 w 2362200"/>
              <a:gd name="connsiteY0" fmla="*/ 0 h 4724400"/>
              <a:gd name="connsiteX1" fmla="*/ 1295400 w 2362200"/>
              <a:gd name="connsiteY1" fmla="*/ 0 h 4724400"/>
              <a:gd name="connsiteX2" fmla="*/ 2362200 w 2362200"/>
              <a:gd name="connsiteY2" fmla="*/ 4724400 h 4724400"/>
              <a:gd name="connsiteX3" fmla="*/ 0 w 2362200"/>
              <a:gd name="connsiteY3" fmla="*/ 4648200 h 4724400"/>
              <a:gd name="connsiteX4" fmla="*/ 762000 w 2362200"/>
              <a:gd name="connsiteY4" fmla="*/ 0 h 4724400"/>
              <a:gd name="connsiteX0" fmla="*/ 762000 w 2362200"/>
              <a:gd name="connsiteY0" fmla="*/ 0 h 5990087"/>
              <a:gd name="connsiteX1" fmla="*/ 1295400 w 2362200"/>
              <a:gd name="connsiteY1" fmla="*/ 0 h 5990087"/>
              <a:gd name="connsiteX2" fmla="*/ 2362200 w 2362200"/>
              <a:gd name="connsiteY2" fmla="*/ 4724400 h 5990087"/>
              <a:gd name="connsiteX3" fmla="*/ 0 w 2362200"/>
              <a:gd name="connsiteY3" fmla="*/ 4648200 h 5990087"/>
              <a:gd name="connsiteX4" fmla="*/ 762000 w 2362200"/>
              <a:gd name="connsiteY4" fmla="*/ 0 h 5990087"/>
              <a:gd name="connsiteX0" fmla="*/ 838200 w 2362200"/>
              <a:gd name="connsiteY0" fmla="*/ 76200 h 5990087"/>
              <a:gd name="connsiteX1" fmla="*/ 1295400 w 2362200"/>
              <a:gd name="connsiteY1" fmla="*/ 0 h 5990087"/>
              <a:gd name="connsiteX2" fmla="*/ 2362200 w 2362200"/>
              <a:gd name="connsiteY2" fmla="*/ 4724400 h 5990087"/>
              <a:gd name="connsiteX3" fmla="*/ 0 w 2362200"/>
              <a:gd name="connsiteY3" fmla="*/ 4648200 h 5990087"/>
              <a:gd name="connsiteX4" fmla="*/ 838200 w 2362200"/>
              <a:gd name="connsiteY4" fmla="*/ 76200 h 5990087"/>
              <a:gd name="connsiteX0" fmla="*/ 838200 w 2362200"/>
              <a:gd name="connsiteY0" fmla="*/ 0 h 5913887"/>
              <a:gd name="connsiteX1" fmla="*/ 1295400 w 2362200"/>
              <a:gd name="connsiteY1" fmla="*/ 76200 h 5913887"/>
              <a:gd name="connsiteX2" fmla="*/ 2362200 w 2362200"/>
              <a:gd name="connsiteY2" fmla="*/ 4648200 h 5913887"/>
              <a:gd name="connsiteX3" fmla="*/ 0 w 2362200"/>
              <a:gd name="connsiteY3" fmla="*/ 4572000 h 5913887"/>
              <a:gd name="connsiteX4" fmla="*/ 838200 w 2362200"/>
              <a:gd name="connsiteY4" fmla="*/ 0 h 5913887"/>
              <a:gd name="connsiteX0" fmla="*/ 838200 w 2362200"/>
              <a:gd name="connsiteY0" fmla="*/ 76200 h 5990087"/>
              <a:gd name="connsiteX1" fmla="*/ 1295400 w 2362200"/>
              <a:gd name="connsiteY1" fmla="*/ 0 h 5990087"/>
              <a:gd name="connsiteX2" fmla="*/ 2362200 w 2362200"/>
              <a:gd name="connsiteY2" fmla="*/ 4724400 h 5990087"/>
              <a:gd name="connsiteX3" fmla="*/ 0 w 2362200"/>
              <a:gd name="connsiteY3" fmla="*/ 4648200 h 5990087"/>
              <a:gd name="connsiteX4" fmla="*/ 838200 w 2362200"/>
              <a:gd name="connsiteY4" fmla="*/ 76200 h 5990087"/>
              <a:gd name="connsiteX0" fmla="*/ 838200 w 2362200"/>
              <a:gd name="connsiteY0" fmla="*/ 0 h 6068276"/>
              <a:gd name="connsiteX1" fmla="*/ 1295400 w 2362200"/>
              <a:gd name="connsiteY1" fmla="*/ 78189 h 6068276"/>
              <a:gd name="connsiteX2" fmla="*/ 2362200 w 2362200"/>
              <a:gd name="connsiteY2" fmla="*/ 4802589 h 6068276"/>
              <a:gd name="connsiteX3" fmla="*/ 0 w 2362200"/>
              <a:gd name="connsiteY3" fmla="*/ 4726389 h 6068276"/>
              <a:gd name="connsiteX4" fmla="*/ 838200 w 2362200"/>
              <a:gd name="connsiteY4" fmla="*/ 0 h 6068276"/>
              <a:gd name="connsiteX0" fmla="*/ 762000 w 2362200"/>
              <a:gd name="connsiteY0" fmla="*/ 0 h 5990087"/>
              <a:gd name="connsiteX1" fmla="*/ 1295400 w 2362200"/>
              <a:gd name="connsiteY1" fmla="*/ 0 h 5990087"/>
              <a:gd name="connsiteX2" fmla="*/ 2362200 w 2362200"/>
              <a:gd name="connsiteY2" fmla="*/ 4724400 h 5990087"/>
              <a:gd name="connsiteX3" fmla="*/ 0 w 2362200"/>
              <a:gd name="connsiteY3" fmla="*/ 4648200 h 5990087"/>
              <a:gd name="connsiteX4" fmla="*/ 762000 w 2362200"/>
              <a:gd name="connsiteY4" fmla="*/ 0 h 599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5990087">
                <a:moveTo>
                  <a:pt x="762000" y="0"/>
                </a:moveTo>
                <a:lnTo>
                  <a:pt x="1295400" y="0"/>
                </a:lnTo>
                <a:lnTo>
                  <a:pt x="2362200" y="4724400"/>
                </a:lnTo>
                <a:cubicBezTo>
                  <a:pt x="492185" y="5990087"/>
                  <a:pt x="787400" y="4673600"/>
                  <a:pt x="0" y="4648200"/>
                </a:cubicBezTo>
                <a:lnTo>
                  <a:pt x="762000" y="0"/>
                </a:lnTo>
                <a:close/>
              </a:path>
            </a:pathLst>
          </a:custGeom>
          <a:solidFill>
            <a:schemeClr val="accent6">
              <a:lumMod val="75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0" y="277100"/>
            <a:ext cx="1510145" cy="1295400"/>
          </a:xfrm>
          <a:prstGeom prst="ellipse">
            <a:avLst/>
          </a:prstGeom>
          <a:gradFill flip="none" rotWithShape="1">
            <a:gsLst>
              <a:gs pos="26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30583" y="1245149"/>
            <a:ext cx="8714508" cy="769441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1490" y="332656"/>
            <a:ext cx="265668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39490" y="2410837"/>
            <a:ext cx="4211783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সৌর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440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TS103431377(1)</Template>
  <TotalTime>0</TotalTime>
  <Words>518</Words>
  <Application>Microsoft Office PowerPoint</Application>
  <PresentationFormat>Custom</PresentationFormat>
  <Paragraphs>102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1_Office Theme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2014-04-16T04:04:54Z</dcterms:created>
  <dcterms:modified xsi:type="dcterms:W3CDTF">2020-06-03T06:54:43Z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