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2" r:id="rId3"/>
    <p:sldId id="283" r:id="rId4"/>
    <p:sldId id="260" r:id="rId5"/>
    <p:sldId id="281" r:id="rId6"/>
    <p:sldId id="265" r:id="rId7"/>
    <p:sldId id="280" r:id="rId8"/>
    <p:sldId id="269" r:id="rId9"/>
    <p:sldId id="270" r:id="rId10"/>
    <p:sldId id="279" r:id="rId11"/>
    <p:sldId id="271" r:id="rId12"/>
    <p:sldId id="272" r:id="rId13"/>
    <p:sldId id="273" r:id="rId14"/>
    <p:sldId id="284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00FF00"/>
    <a:srgbClr val="A78DF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5FEBC-FB32-4E26-90D8-126C59ACCBB0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F022-F0B7-42BA-A6F5-BB6A0AC7DA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3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1A5A-6CC7-4593-A771-9CC66C1D2C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82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6F022-F0B7-42BA-A6F5-BB6A0AC7DA4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582" y="152400"/>
            <a:ext cx="8534400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7030A0"/>
                </a:solidFill>
              </a:rPr>
              <a:t>WELCOME</a:t>
            </a:r>
            <a:endParaRPr lang="en-US" sz="8000" dirty="0">
              <a:solidFill>
                <a:srgbClr val="7030A0"/>
              </a:solidFill>
            </a:endParaRPr>
          </a:p>
        </p:txBody>
      </p:sp>
      <p:pic>
        <p:nvPicPr>
          <p:cNvPr id="4" name="Picture 3" descr="s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1676400"/>
            <a:ext cx="8971364" cy="4876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7543800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Make sentences </a:t>
            </a:r>
            <a:endParaRPr lang="en-US" sz="6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lawyer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429000"/>
            <a:ext cx="1872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housewife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724400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garden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2286000"/>
            <a:ext cx="44298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Sagar’s</a:t>
            </a:r>
            <a:r>
              <a:rPr lang="en-US" sz="3200" dirty="0" smtClean="0"/>
              <a:t> father is a lawyer.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3352800"/>
            <a:ext cx="3355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She is a housewife.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4572000"/>
            <a:ext cx="46712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 have a flower’s garden.</a:t>
            </a:r>
            <a:endParaRPr lang="en-US" sz="3200" dirty="0"/>
          </a:p>
        </p:txBody>
      </p:sp>
      <p:sp>
        <p:nvSpPr>
          <p:cNvPr id="9" name="Right Arrow 8"/>
          <p:cNvSpPr/>
          <p:nvPr/>
        </p:nvSpPr>
        <p:spPr>
          <a:xfrm>
            <a:off x="2590800" y="26670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667000" y="3657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590800" y="48768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192692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Silent </a:t>
            </a:r>
            <a:r>
              <a:rPr lang="en-US" sz="7200" dirty="0" smtClean="0">
                <a:solidFill>
                  <a:srgbClr val="FFFF00"/>
                </a:solidFill>
              </a:rPr>
              <a:t>reading </a:t>
            </a:r>
            <a:endParaRPr lang="en-US" sz="7200" dirty="0">
              <a:solidFill>
                <a:srgbClr val="FFFF00"/>
              </a:solidFill>
            </a:endParaRPr>
          </a:p>
        </p:txBody>
      </p:sp>
      <p:pic>
        <p:nvPicPr>
          <p:cNvPr id="4" name="Picture 2" descr="D:\Ict_2ND bATCH\picture\boy-reading-book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28800" y="1663700"/>
            <a:ext cx="5972175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8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7319311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Fill in the Blanks with  correct word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667000"/>
            <a:ext cx="777552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rgbClr val="7030A0"/>
                </a:solidFill>
              </a:rPr>
              <a:t>Sagar</a:t>
            </a:r>
            <a:r>
              <a:rPr lang="en-US" sz="3200" dirty="0" smtClean="0">
                <a:solidFill>
                  <a:srgbClr val="7030A0"/>
                </a:solidFill>
              </a:rPr>
              <a:t> is nine………… 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rgbClr val="7030A0"/>
                </a:solidFill>
              </a:rPr>
              <a:t>Sagar’s</a:t>
            </a:r>
            <a:r>
              <a:rPr lang="en-US" sz="3200" dirty="0" smtClean="0">
                <a:solidFill>
                  <a:srgbClr val="7030A0"/>
                </a:solidFill>
              </a:rPr>
              <a:t>………….. is a lawyer.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7030A0"/>
                </a:solidFill>
              </a:rPr>
              <a:t>He has a……… sister.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rgbClr val="7030A0"/>
                </a:solidFill>
              </a:rPr>
              <a:t>Sagar’s</a:t>
            </a:r>
            <a:r>
              <a:rPr lang="en-US" sz="3200" dirty="0" smtClean="0">
                <a:solidFill>
                  <a:srgbClr val="7030A0"/>
                </a:solidFill>
              </a:rPr>
              <a:t> grandpa was a…………teacher.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rgbClr val="7030A0"/>
                </a:solidFill>
              </a:rPr>
              <a:t>Sagar</a:t>
            </a:r>
            <a:r>
              <a:rPr lang="en-US" sz="3200" dirty="0" smtClean="0">
                <a:solidFill>
                  <a:srgbClr val="7030A0"/>
                </a:solidFill>
              </a:rPr>
              <a:t> is very  …… of his mother’s garden.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2590800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years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3124200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father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3581400"/>
            <a:ext cx="876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little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4038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school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4495800"/>
            <a:ext cx="1117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proud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3" name="4-Point Star 12"/>
          <p:cNvSpPr/>
          <p:nvPr/>
        </p:nvSpPr>
        <p:spPr>
          <a:xfrm>
            <a:off x="1295400" y="571500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4267200" y="5486400"/>
            <a:ext cx="914400" cy="1143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6934200" y="556260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09800" y="457200"/>
            <a:ext cx="488627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Group Work			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8" grpId="0"/>
      <p:bldP spid="9" grpId="0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77724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Answer the following questions: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541565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What does </a:t>
            </a:r>
            <a:r>
              <a:rPr lang="en-US" sz="3200" dirty="0" err="1" smtClean="0"/>
              <a:t>Sagar’s</a:t>
            </a:r>
            <a:r>
              <a:rPr lang="en-US" sz="3200" dirty="0" smtClean="0"/>
              <a:t> father do?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819400"/>
            <a:ext cx="6019800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Ans. </a:t>
            </a:r>
            <a:r>
              <a:rPr lang="en-US" sz="3200" dirty="0" err="1" smtClean="0"/>
              <a:t>Sagar’s</a:t>
            </a:r>
            <a:r>
              <a:rPr lang="en-US" sz="3200" dirty="0" smtClean="0"/>
              <a:t> father is a lawyer.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581400"/>
            <a:ext cx="503400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2.What does grandma make?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65561" y="4267200"/>
            <a:ext cx="8578439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Ans. Grandma makes the best </a:t>
            </a:r>
            <a:r>
              <a:rPr lang="en-US" sz="3200" dirty="0" err="1" smtClean="0"/>
              <a:t>pithas</a:t>
            </a:r>
            <a:r>
              <a:rPr lang="en-US" sz="3200" dirty="0" smtClean="0"/>
              <a:t> in the world.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181600"/>
            <a:ext cx="524053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3. Why does </a:t>
            </a:r>
            <a:r>
              <a:rPr lang="en-US" sz="3200" dirty="0" err="1" smtClean="0"/>
              <a:t>Sagar</a:t>
            </a:r>
            <a:r>
              <a:rPr lang="en-US" sz="3200" dirty="0" smtClean="0"/>
              <a:t> feel proud?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19800"/>
            <a:ext cx="8107156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Ans. </a:t>
            </a:r>
            <a:r>
              <a:rPr lang="en-US" sz="3200" dirty="0" err="1" smtClean="0"/>
              <a:t>Sagar</a:t>
            </a:r>
            <a:r>
              <a:rPr lang="en-US" sz="3200" dirty="0" smtClean="0"/>
              <a:t> is very proud of his mother’s garden.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676400"/>
            <a:ext cx="6858000" cy="411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157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ame Side Corner Rectangle 3"/>
          <p:cNvSpPr/>
          <p:nvPr/>
        </p:nvSpPr>
        <p:spPr>
          <a:xfrm>
            <a:off x="571500" y="533400"/>
            <a:ext cx="8077200" cy="2286000"/>
          </a:xfrm>
          <a:prstGeom prst="snip2SameRect">
            <a:avLst/>
          </a:prstGeom>
          <a:blipFill>
            <a:blip r:embed="rId2" cstate="print"/>
            <a:tile tx="0" ty="0" sx="100000" sy="100000" flip="none" algn="tl"/>
          </a:blip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Write five sentences about your family in your </a:t>
            </a:r>
            <a:r>
              <a:rPr lang="en-US" sz="4800" b="1" dirty="0" smtClean="0">
                <a:solidFill>
                  <a:srgbClr val="7030A0"/>
                </a:solidFill>
              </a:rPr>
              <a:t>notebook</a:t>
            </a:r>
            <a:r>
              <a:rPr lang="en-US" sz="4800" b="1" dirty="0" smtClean="0">
                <a:solidFill>
                  <a:srgbClr val="7030A0"/>
                </a:solidFill>
              </a:rPr>
              <a:t>.</a:t>
            </a:r>
            <a:endParaRPr lang="en-US" sz="4800" b="1" dirty="0">
              <a:solidFill>
                <a:srgbClr val="7030A0"/>
              </a:solidFill>
            </a:endParaRPr>
          </a:p>
        </p:txBody>
      </p:sp>
      <p:pic>
        <p:nvPicPr>
          <p:cNvPr id="6" name="Picture 5" descr="gdf.jpg"/>
          <p:cNvPicPr>
            <a:picLocks noChangeAspect="1"/>
          </p:cNvPicPr>
          <p:nvPr/>
        </p:nvPicPr>
        <p:blipFill rotWithShape="1">
          <a:blip r:embed="rId3" cstate="print"/>
          <a:srcRect l="5112" t="8642" r="4888" b="5235"/>
          <a:stretch/>
        </p:blipFill>
        <p:spPr>
          <a:xfrm>
            <a:off x="1936750" y="3060699"/>
            <a:ext cx="5143500" cy="37973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518294" cy="221599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en-US" sz="13800" dirty="0" smtClean="0">
                <a:solidFill>
                  <a:srgbClr val="00B0F0"/>
                </a:solidFill>
              </a:rPr>
              <a:t>Home work</a:t>
            </a:r>
            <a:endParaRPr lang="en-US" sz="13800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971800"/>
            <a:ext cx="8534400" cy="156966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en-US" sz="4800" b="1" dirty="0" smtClean="0">
                <a:solidFill>
                  <a:srgbClr val="0070C0"/>
                </a:solidFill>
              </a:rPr>
              <a:t>Write five sentences about your friend’s family</a:t>
            </a:r>
            <a:r>
              <a:rPr lang="en-US" sz="4000" b="1" dirty="0" smtClean="0">
                <a:solidFill>
                  <a:srgbClr val="0070C0"/>
                </a:solidFill>
              </a:rPr>
              <a:t>.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2" t="12726" r="9319" b="15708"/>
          <a:stretch/>
        </p:blipFill>
        <p:spPr>
          <a:xfrm>
            <a:off x="4640147" y="3810000"/>
            <a:ext cx="4275254" cy="3022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295400"/>
            <a:ext cx="8382000" cy="53207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228600"/>
            <a:ext cx="8686800" cy="101566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Thank you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5D1B6F7-E6A7-425D-BA26-7B1D7123A04C}"/>
              </a:ext>
            </a:extLst>
          </p:cNvPr>
          <p:cNvSpPr txBox="1"/>
          <p:nvPr/>
        </p:nvSpPr>
        <p:spPr>
          <a:xfrm>
            <a:off x="1219200" y="381000"/>
            <a:ext cx="6748547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INTRODUCING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MYSELF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7545F6A-A224-4588-B1E1-8BEFE28B4683}"/>
              </a:ext>
            </a:extLst>
          </p:cNvPr>
          <p:cNvSpPr txBox="1"/>
          <p:nvPr/>
        </p:nvSpPr>
        <p:spPr>
          <a:xfrm>
            <a:off x="3775433" y="1828800"/>
            <a:ext cx="5182913" cy="4401205"/>
          </a:xfrm>
          <a:prstGeom prst="rect">
            <a:avLst/>
          </a:prstGeom>
          <a:solidFill>
            <a:srgbClr val="92D050"/>
          </a:solidFill>
          <a:ln>
            <a:solidFill>
              <a:srgbClr val="FA96F3"/>
            </a:solidFill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l"/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*SALMA BEGUM (Diba)</a:t>
            </a:r>
          </a:p>
          <a:p>
            <a:pPr algn="l"/>
            <a:r>
              <a:rPr lang="en-US" sz="4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</a:p>
          <a:p>
            <a:pPr algn="l"/>
            <a:r>
              <a:rPr lang="en-US" sz="4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40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Purbo</a:t>
            </a:r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Charpata</a:t>
            </a:r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Government Primary    School</a:t>
            </a:r>
          </a:p>
          <a:p>
            <a:pPr algn="l"/>
            <a:r>
              <a:rPr lang="en-US" sz="4000" b="1" dirty="0">
                <a:ln/>
                <a:solidFill>
                  <a:srgbClr val="FFC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Raipur, Lakshmipur.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4C7A397-8A04-4FB4-9937-6C0C6F9467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64"/>
          <a:stretch/>
        </p:blipFill>
        <p:spPr>
          <a:xfrm>
            <a:off x="38100" y="1980232"/>
            <a:ext cx="3050813" cy="4249774"/>
          </a:xfrm>
          <a:prstGeom prst="rect">
            <a:avLst/>
          </a:prstGeom>
          <a:ln w="2286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29730790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43A6C34-3455-44EE-BAE0-73C591A49990}"/>
              </a:ext>
            </a:extLst>
          </p:cNvPr>
          <p:cNvSpPr txBox="1"/>
          <p:nvPr/>
        </p:nvSpPr>
        <p:spPr>
          <a:xfrm>
            <a:off x="1292476" y="1776998"/>
            <a:ext cx="5816111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: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C4567DB-83E7-410B-9FD5-53F32A65AF3D}"/>
              </a:ext>
            </a:extLst>
          </p:cNvPr>
          <p:cNvSpPr txBox="1"/>
          <p:nvPr/>
        </p:nvSpPr>
        <p:spPr>
          <a:xfrm>
            <a:off x="2079557" y="2858018"/>
            <a:ext cx="4546455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: English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98F3D78-8B8E-4AA9-834E-33D5A3A42338}"/>
              </a:ext>
            </a:extLst>
          </p:cNvPr>
          <p:cNvSpPr txBox="1"/>
          <p:nvPr/>
        </p:nvSpPr>
        <p:spPr>
          <a:xfrm>
            <a:off x="2608325" y="3836967"/>
            <a:ext cx="3648456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: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E6FB8DB-B266-4F94-9AB9-67E68F9D5846}"/>
              </a:ext>
            </a:extLst>
          </p:cNvPr>
          <p:cNvSpPr txBox="1"/>
          <p:nvPr/>
        </p:nvSpPr>
        <p:spPr>
          <a:xfrm>
            <a:off x="2916935" y="4749859"/>
            <a:ext cx="3031236" cy="769441"/>
          </a:xfrm>
          <a:prstGeom prst="rect">
            <a:avLst/>
          </a:prstGeom>
          <a:solidFill>
            <a:srgbClr val="B95B3D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Lessons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:1-3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8" y="0"/>
            <a:ext cx="9143999" cy="220717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Identity of the content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81" y="3785663"/>
            <a:ext cx="234315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423419"/>
      </p:ext>
    </p:extLst>
  </p:cSld>
  <p:clrMapOvr>
    <a:masterClrMapping/>
  </p:clrMapOvr>
  <p:transition spd="slow" advClick="0" advTm="2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28600"/>
            <a:ext cx="9144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By the end of the lesson students will be able -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62478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recognize which syllable in a word is stressed.(1.2.1)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repeat after the teacher and say words, phrases and sentences with proper sounds, stress and intonation.(1.1.1)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read silently with understanding paragraphs, stories and other texts.(5.1.1)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write a short composition about one self, family, friends and other familiar topics.(10.2.1)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5D1B6F7-E6A7-425D-BA26-7B1D7123A04C}"/>
              </a:ext>
            </a:extLst>
          </p:cNvPr>
          <p:cNvSpPr txBox="1"/>
          <p:nvPr/>
        </p:nvSpPr>
        <p:spPr>
          <a:xfrm>
            <a:off x="1727707" y="671692"/>
            <a:ext cx="5355866" cy="68634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Hello! Hello! Hello!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friends!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Happy to meet you! 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Happy to meet you!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Hello! Hello! Hello! 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friends! 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Happy to meet you! 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Happy to meet you, today!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6565" y="0"/>
            <a:ext cx="2870081" cy="707886"/>
          </a:xfrm>
          <a:prstGeom prst="rect">
            <a:avLst/>
          </a:prstGeom>
          <a:solidFill>
            <a:srgbClr val="94E41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‘Hello’ Song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3622558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4879"/>
            <a:ext cx="817243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What are you seeing in the picture?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399" y="5772834"/>
            <a:ext cx="6629400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 Family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2" t="12726" r="9319" b="15708"/>
          <a:stretch/>
        </p:blipFill>
        <p:spPr>
          <a:xfrm>
            <a:off x="2298699" y="1447800"/>
            <a:ext cx="4622801" cy="42672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533400" y="381000"/>
            <a:ext cx="7543800" cy="5715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90600" y="762000"/>
            <a:ext cx="6616235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Sagar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and His Family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42" r="62222" b="5442"/>
          <a:stretch/>
        </p:blipFill>
        <p:spPr bwMode="auto">
          <a:xfrm>
            <a:off x="1600200" y="2057401"/>
            <a:ext cx="5257800" cy="391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81000" y="609600"/>
            <a:ext cx="8382000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</a:rPr>
              <a:t>Teacher’s reading</a:t>
            </a:r>
            <a:endParaRPr lang="en-US" sz="6000" dirty="0">
              <a:solidFill>
                <a:srgbClr val="00B05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42718E6-605C-4C00-8729-0F94785DD4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3" t="16025" r="853" b="-1216"/>
          <a:stretch/>
        </p:blipFill>
        <p:spPr>
          <a:xfrm>
            <a:off x="152400" y="2133600"/>
            <a:ext cx="3657600" cy="45426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438400"/>
            <a:ext cx="4572000" cy="3733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04800"/>
            <a:ext cx="8153400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New words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1580882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lawyer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3657600"/>
            <a:ext cx="2408032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/>
              <a:t>cucumbers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5334000"/>
            <a:ext cx="313739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/>
              <a:t>Neighbourhood</a:t>
            </a:r>
            <a:endParaRPr lang="en-US" sz="3600" dirty="0"/>
          </a:p>
        </p:txBody>
      </p:sp>
      <p:pic>
        <p:nvPicPr>
          <p:cNvPr id="6" name="Picture 5" descr="c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3429000"/>
            <a:ext cx="2362200" cy="1257550"/>
          </a:xfrm>
          <a:prstGeom prst="rect">
            <a:avLst/>
          </a:prstGeom>
        </p:spPr>
      </p:pic>
      <p:pic>
        <p:nvPicPr>
          <p:cNvPr id="7" name="Picture 6" descr="jk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3331" y="4953000"/>
            <a:ext cx="2260076" cy="1692876"/>
          </a:xfrm>
          <a:prstGeom prst="rect">
            <a:avLst/>
          </a:prstGeom>
        </p:spPr>
      </p:pic>
      <p:pic>
        <p:nvPicPr>
          <p:cNvPr id="9" name="Picture 8" descr="gy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800" y="1371600"/>
            <a:ext cx="2007342" cy="1835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334</Words>
  <Application>Microsoft Office PowerPoint</Application>
  <PresentationFormat>On-screen Show (4:3)</PresentationFormat>
  <Paragraphs>67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laxmipur</dc:creator>
  <cp:lastModifiedBy>NUR ALAM</cp:lastModifiedBy>
  <cp:revision>79</cp:revision>
  <dcterms:created xsi:type="dcterms:W3CDTF">2006-08-16T00:00:00Z</dcterms:created>
  <dcterms:modified xsi:type="dcterms:W3CDTF">2020-06-03T10:36:43Z</dcterms:modified>
</cp:coreProperties>
</file>