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75" r:id="rId4"/>
    <p:sldId id="276" r:id="rId5"/>
    <p:sldId id="257" r:id="rId6"/>
    <p:sldId id="277" r:id="rId7"/>
    <p:sldId id="258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6A4FF8-4186-4CDA-9359-92FBC5E8FEC6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6BDA0F6-BC8D-42FC-B234-DABB95005F52}">
      <dgm:prSet phldrT="[Text]" phldr="1"/>
      <dgm:spPr/>
      <dgm:t>
        <a:bodyPr/>
        <a:lstStyle/>
        <a:p>
          <a:endParaRPr lang="en-US" dirty="0"/>
        </a:p>
      </dgm:t>
    </dgm:pt>
    <dgm:pt modelId="{45C6A20A-36F9-4766-A3C6-E0DB8C85C216}" type="parTrans" cxnId="{A7419FD3-2FC1-4C06-93D7-AB6B53171728}">
      <dgm:prSet/>
      <dgm:spPr/>
      <dgm:t>
        <a:bodyPr/>
        <a:lstStyle/>
        <a:p>
          <a:endParaRPr lang="en-US"/>
        </a:p>
      </dgm:t>
    </dgm:pt>
    <dgm:pt modelId="{81B98989-3D8D-43C9-9449-94D1E591294F}" type="sibTrans" cxnId="{A7419FD3-2FC1-4C06-93D7-AB6B53171728}">
      <dgm:prSet/>
      <dgm:spPr/>
      <dgm:t>
        <a:bodyPr/>
        <a:lstStyle/>
        <a:p>
          <a:endParaRPr lang="en-US"/>
        </a:p>
      </dgm:t>
    </dgm:pt>
    <dgm:pt modelId="{FE9B256B-853D-4E86-BC93-A30F3771ABA0}">
      <dgm:prSet phldrT="[Text]" custT="1"/>
      <dgm:spPr/>
      <dgm:t>
        <a:bodyPr/>
        <a:lstStyle/>
        <a:p>
          <a:pPr algn="ctr"/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আগের চেয়ে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আরো</a:t>
          </a:r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 বড় হলো।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754F09-04D0-4DB7-BF58-F89A1C5A1A25}" type="parTrans" cxnId="{8E6CC0F1-337D-4B0F-8CDB-2EE32AD29251}">
      <dgm:prSet/>
      <dgm:spPr/>
      <dgm:t>
        <a:bodyPr/>
        <a:lstStyle/>
        <a:p>
          <a:endParaRPr lang="en-US"/>
        </a:p>
      </dgm:t>
    </dgm:pt>
    <dgm:pt modelId="{A33EF7CA-6855-424B-81FA-A568B31F8E23}" type="sibTrans" cxnId="{8E6CC0F1-337D-4B0F-8CDB-2EE32AD29251}">
      <dgm:prSet/>
      <dgm:spPr/>
      <dgm:t>
        <a:bodyPr/>
        <a:lstStyle/>
        <a:p>
          <a:endParaRPr lang="en-US"/>
        </a:p>
      </dgm:t>
    </dgm:pt>
    <dgm:pt modelId="{74A15C59-CAD6-4E6C-A8E1-4932D36B5A9F}">
      <dgm:prSet phldrT="[Text]" custT="1"/>
      <dgm:spPr/>
      <dgm:t>
        <a:bodyPr/>
        <a:lstStyle/>
        <a:p>
          <a:pPr algn="ctr"/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চারা 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গাছটি</a:t>
          </a:r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 একটু বড় হলো।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AB8DBA-0600-4BDA-8EEC-9CBEF9A9A547}" type="parTrans" cxnId="{4B5A23DB-629B-46E2-AE8F-2DA2E9BBFA45}">
      <dgm:prSet/>
      <dgm:spPr/>
      <dgm:t>
        <a:bodyPr/>
        <a:lstStyle/>
        <a:p>
          <a:endParaRPr lang="en-US"/>
        </a:p>
      </dgm:t>
    </dgm:pt>
    <dgm:pt modelId="{AC584BD0-CCF0-46DB-BF54-656393A22B06}" type="sibTrans" cxnId="{4B5A23DB-629B-46E2-AE8F-2DA2E9BBFA45}">
      <dgm:prSet/>
      <dgm:spPr/>
      <dgm:t>
        <a:bodyPr/>
        <a:lstStyle/>
        <a:p>
          <a:endParaRPr lang="en-US"/>
        </a:p>
      </dgm:t>
    </dgm:pt>
    <dgm:pt modelId="{BFE6DDF8-0D52-4A12-A267-45A3812E54D9}">
      <dgm:prSet phldrT="[Text]" custT="1"/>
      <dgm:spPr/>
      <dgm:t>
        <a:bodyPr/>
        <a:lstStyle/>
        <a:p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আমের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বীজ থেকে চারা গজাচ্ছে।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81C6C0-9E8A-4D7D-8A70-85F658AF55F6}" type="parTrans" cxnId="{83B4FF0E-6708-4814-ABE7-C15493C41649}">
      <dgm:prSet/>
      <dgm:spPr/>
      <dgm:t>
        <a:bodyPr/>
        <a:lstStyle/>
        <a:p>
          <a:endParaRPr lang="en-US"/>
        </a:p>
      </dgm:t>
    </dgm:pt>
    <dgm:pt modelId="{0EF9F635-DC1C-4B1E-9F18-0AEA9BED30D7}" type="sibTrans" cxnId="{83B4FF0E-6708-4814-ABE7-C15493C41649}">
      <dgm:prSet/>
      <dgm:spPr/>
      <dgm:t>
        <a:bodyPr/>
        <a:lstStyle/>
        <a:p>
          <a:endParaRPr lang="en-US"/>
        </a:p>
      </dgm:t>
    </dgm:pt>
    <dgm:pt modelId="{9ECDF903-FCAA-4F06-AD3D-1DAA80BB7FA3}" type="pres">
      <dgm:prSet presAssocID="{CD6A4FF8-4186-4CDA-9359-92FBC5E8FEC6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366CF4B0-0D3D-40A6-AE62-06DDF51534B9}" type="pres">
      <dgm:prSet presAssocID="{36BDA0F6-BC8D-42FC-B234-DABB95005F52}" presName="Parent" presStyleLbl="node1" presStyleIdx="0" presStyleCnt="2" custLinFactNeighborX="-44543" custLinFactNeighborY="-1537">
        <dgm:presLayoutVars>
          <dgm:chMax val="4"/>
          <dgm:chPref val="3"/>
        </dgm:presLayoutVars>
      </dgm:prSet>
      <dgm:spPr/>
    </dgm:pt>
    <dgm:pt modelId="{7DEC8E51-1CD8-41AA-A738-3FB4E05257FF}" type="pres">
      <dgm:prSet presAssocID="{FE9B256B-853D-4E86-BC93-A30F3771ABA0}" presName="Accent" presStyleLbl="node1" presStyleIdx="1" presStyleCnt="2" custLinFactNeighborX="-16127"/>
      <dgm:spPr/>
    </dgm:pt>
    <dgm:pt modelId="{C07E51AE-DEE4-48A9-B8B7-FD6E712B151B}" type="pres">
      <dgm:prSet presAssocID="{FE9B256B-853D-4E86-BC93-A30F3771ABA0}" presName="Image1" presStyleLbl="fgImgPlace1" presStyleIdx="0" presStyleCnt="3" custScaleX="132057" custScaleY="127635" custLinFactY="28477" custLinFactNeighborX="-26401" custLinFactNeighborY="100000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97981E0A-9506-4F7C-8CC3-3B58C4A076E2}" type="pres">
      <dgm:prSet presAssocID="{FE9B256B-853D-4E86-BC93-A30F3771ABA0}" presName="Child1" presStyleLbl="revTx" presStyleIdx="0" presStyleCnt="3" custScaleX="227236" custLinFactNeighborX="11328" custLinFactNeighborY="6359">
        <dgm:presLayoutVars>
          <dgm:chMax val="0"/>
          <dgm:chPref val="0"/>
          <dgm:bulletEnabled val="1"/>
        </dgm:presLayoutVars>
      </dgm:prSet>
      <dgm:spPr/>
    </dgm:pt>
    <dgm:pt modelId="{0C104E19-E67F-47AE-B763-5E62D9B66FF5}" type="pres">
      <dgm:prSet presAssocID="{74A15C59-CAD6-4E6C-A8E1-4932D36B5A9F}" presName="Image2" presStyleCnt="0"/>
      <dgm:spPr/>
    </dgm:pt>
    <dgm:pt modelId="{8AC3923F-465D-488B-83B8-7F839B9D768A}" type="pres">
      <dgm:prSet presAssocID="{74A15C59-CAD6-4E6C-A8E1-4932D36B5A9F}" presName="Image" presStyleLbl="fgImgPlace1" presStyleIdx="1" presStyleCnt="3" custLinFactX="-26631" custLinFactY="30651" custLinFactNeighborX="-100000" custLinFactNeighborY="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6C61D035-9D72-4FA0-A6CF-6672B80BA6FF}" type="pres">
      <dgm:prSet presAssocID="{74A15C59-CAD6-4E6C-A8E1-4932D36B5A9F}" presName="Child2" presStyleLbl="revTx" presStyleIdx="1" presStyleCnt="3" custScaleX="196044" custLinFactNeighborX="8542" custLinFactNeighborY="21803">
        <dgm:presLayoutVars>
          <dgm:chMax val="0"/>
          <dgm:chPref val="0"/>
          <dgm:bulletEnabled val="1"/>
        </dgm:presLayoutVars>
      </dgm:prSet>
      <dgm:spPr/>
    </dgm:pt>
    <dgm:pt modelId="{C919D87D-6BAF-46C4-A259-40FAAAAC4A14}" type="pres">
      <dgm:prSet presAssocID="{BFE6DDF8-0D52-4A12-A267-45A3812E54D9}" presName="Image3" presStyleCnt="0"/>
      <dgm:spPr/>
    </dgm:pt>
    <dgm:pt modelId="{F05F0D3A-B34E-48F6-9D25-8021791B176C}" type="pres">
      <dgm:prSet presAssocID="{BFE6DDF8-0D52-4A12-A267-45A3812E54D9}" presName="Image" presStyleLbl="fgImgPlace1" presStyleIdx="2" presStyleCnt="3" custScaleX="136298" custScaleY="136649" custLinFactY="-100000" custLinFactNeighborX="-75136" custLinFactNeighborY="-13683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113AA57B-5FB4-4121-ADAE-7D691FE2BEC6}" type="pres">
      <dgm:prSet presAssocID="{BFE6DDF8-0D52-4A12-A267-45A3812E54D9}" presName="Child3" presStyleLbl="revTx" presStyleIdx="2" presStyleCnt="3" custScaleX="209624" custLinFactNeighborX="-219" custLinFactNeighborY="24062">
        <dgm:presLayoutVars>
          <dgm:chMax val="0"/>
          <dgm:chPref val="0"/>
          <dgm:bulletEnabled val="1"/>
        </dgm:presLayoutVars>
      </dgm:prSet>
      <dgm:spPr/>
    </dgm:pt>
  </dgm:ptLst>
  <dgm:cxnLst>
    <dgm:cxn modelId="{E2C7C409-4DA6-4E06-87FB-710AD2120015}" type="presOf" srcId="{BFE6DDF8-0D52-4A12-A267-45A3812E54D9}" destId="{113AA57B-5FB4-4121-ADAE-7D691FE2BEC6}" srcOrd="0" destOrd="0" presId="urn:microsoft.com/office/officeart/2011/layout/RadialPictureList"/>
    <dgm:cxn modelId="{83B4FF0E-6708-4814-ABE7-C15493C41649}" srcId="{36BDA0F6-BC8D-42FC-B234-DABB95005F52}" destId="{BFE6DDF8-0D52-4A12-A267-45A3812E54D9}" srcOrd="2" destOrd="0" parTransId="{FF81C6C0-9E8A-4D7D-8A70-85F658AF55F6}" sibTransId="{0EF9F635-DC1C-4B1E-9F18-0AEA9BED30D7}"/>
    <dgm:cxn modelId="{6A8CF637-1AC3-47EC-A0B0-F576930198A3}" type="presOf" srcId="{FE9B256B-853D-4E86-BC93-A30F3771ABA0}" destId="{97981E0A-9506-4F7C-8CC3-3B58C4A076E2}" srcOrd="0" destOrd="0" presId="urn:microsoft.com/office/officeart/2011/layout/RadialPictureList"/>
    <dgm:cxn modelId="{AAD2964A-DBD3-46A7-B264-7672E4B4B4D8}" type="presOf" srcId="{CD6A4FF8-4186-4CDA-9359-92FBC5E8FEC6}" destId="{9ECDF903-FCAA-4F06-AD3D-1DAA80BB7FA3}" srcOrd="0" destOrd="0" presId="urn:microsoft.com/office/officeart/2011/layout/RadialPictureList"/>
    <dgm:cxn modelId="{A7419FD3-2FC1-4C06-93D7-AB6B53171728}" srcId="{CD6A4FF8-4186-4CDA-9359-92FBC5E8FEC6}" destId="{36BDA0F6-BC8D-42FC-B234-DABB95005F52}" srcOrd="0" destOrd="0" parTransId="{45C6A20A-36F9-4766-A3C6-E0DB8C85C216}" sibTransId="{81B98989-3D8D-43C9-9449-94D1E591294F}"/>
    <dgm:cxn modelId="{4B5A23DB-629B-46E2-AE8F-2DA2E9BBFA45}" srcId="{36BDA0F6-BC8D-42FC-B234-DABB95005F52}" destId="{74A15C59-CAD6-4E6C-A8E1-4932D36B5A9F}" srcOrd="1" destOrd="0" parTransId="{03AB8DBA-0600-4BDA-8EEC-9CBEF9A9A547}" sibTransId="{AC584BD0-CCF0-46DB-BF54-656393A22B06}"/>
    <dgm:cxn modelId="{1749E3DD-B679-4902-B9CC-3BDF56380529}" type="presOf" srcId="{36BDA0F6-BC8D-42FC-B234-DABB95005F52}" destId="{366CF4B0-0D3D-40A6-AE62-06DDF51534B9}" srcOrd="0" destOrd="0" presId="urn:microsoft.com/office/officeart/2011/layout/RadialPictureList"/>
    <dgm:cxn modelId="{8E6CC0F1-337D-4B0F-8CDB-2EE32AD29251}" srcId="{36BDA0F6-BC8D-42FC-B234-DABB95005F52}" destId="{FE9B256B-853D-4E86-BC93-A30F3771ABA0}" srcOrd="0" destOrd="0" parTransId="{F5754F09-04D0-4DB7-BF58-F89A1C5A1A25}" sibTransId="{A33EF7CA-6855-424B-81FA-A568B31F8E23}"/>
    <dgm:cxn modelId="{70DC20FB-81F3-4BB4-8E59-90E920651FBD}" type="presOf" srcId="{74A15C59-CAD6-4E6C-A8E1-4932D36B5A9F}" destId="{6C61D035-9D72-4FA0-A6CF-6672B80BA6FF}" srcOrd="0" destOrd="0" presId="urn:microsoft.com/office/officeart/2011/layout/RadialPictureList"/>
    <dgm:cxn modelId="{1401439E-04D1-4CF9-B2B1-02FB02045C22}" type="presParOf" srcId="{9ECDF903-FCAA-4F06-AD3D-1DAA80BB7FA3}" destId="{366CF4B0-0D3D-40A6-AE62-06DDF51534B9}" srcOrd="0" destOrd="0" presId="urn:microsoft.com/office/officeart/2011/layout/RadialPictureList"/>
    <dgm:cxn modelId="{894D96E1-156A-4D38-BC42-47F4F57E94AC}" type="presParOf" srcId="{9ECDF903-FCAA-4F06-AD3D-1DAA80BB7FA3}" destId="{7DEC8E51-1CD8-41AA-A738-3FB4E05257FF}" srcOrd="1" destOrd="0" presId="urn:microsoft.com/office/officeart/2011/layout/RadialPictureList"/>
    <dgm:cxn modelId="{E931759F-1B47-4C60-BEBF-163C0D42D90B}" type="presParOf" srcId="{9ECDF903-FCAA-4F06-AD3D-1DAA80BB7FA3}" destId="{C07E51AE-DEE4-48A9-B8B7-FD6E712B151B}" srcOrd="2" destOrd="0" presId="urn:microsoft.com/office/officeart/2011/layout/RadialPictureList"/>
    <dgm:cxn modelId="{111D0111-3F82-4342-BB6C-643D75A1574D}" type="presParOf" srcId="{9ECDF903-FCAA-4F06-AD3D-1DAA80BB7FA3}" destId="{97981E0A-9506-4F7C-8CC3-3B58C4A076E2}" srcOrd="3" destOrd="0" presId="urn:microsoft.com/office/officeart/2011/layout/RadialPictureList"/>
    <dgm:cxn modelId="{1CED1E0D-02B5-46F5-A815-C853FBB37FE4}" type="presParOf" srcId="{9ECDF903-FCAA-4F06-AD3D-1DAA80BB7FA3}" destId="{0C104E19-E67F-47AE-B763-5E62D9B66FF5}" srcOrd="4" destOrd="0" presId="urn:microsoft.com/office/officeart/2011/layout/RadialPictureList"/>
    <dgm:cxn modelId="{10A184C5-4949-4BDD-A139-E8B0932D099D}" type="presParOf" srcId="{0C104E19-E67F-47AE-B763-5E62D9B66FF5}" destId="{8AC3923F-465D-488B-83B8-7F839B9D768A}" srcOrd="0" destOrd="0" presId="urn:microsoft.com/office/officeart/2011/layout/RadialPictureList"/>
    <dgm:cxn modelId="{9C05ACDF-2D22-43E2-9B8F-EDF8C8D32B2F}" type="presParOf" srcId="{9ECDF903-FCAA-4F06-AD3D-1DAA80BB7FA3}" destId="{6C61D035-9D72-4FA0-A6CF-6672B80BA6FF}" srcOrd="5" destOrd="0" presId="urn:microsoft.com/office/officeart/2011/layout/RadialPictureList"/>
    <dgm:cxn modelId="{FF758D26-DD19-4616-94AB-1F6AE82AC1E4}" type="presParOf" srcId="{9ECDF903-FCAA-4F06-AD3D-1DAA80BB7FA3}" destId="{C919D87D-6BAF-46C4-A259-40FAAAAC4A14}" srcOrd="6" destOrd="0" presId="urn:microsoft.com/office/officeart/2011/layout/RadialPictureList"/>
    <dgm:cxn modelId="{CDA8DA18-29A0-4197-88FF-E609D5FE6DC6}" type="presParOf" srcId="{C919D87D-6BAF-46C4-A259-40FAAAAC4A14}" destId="{F05F0D3A-B34E-48F6-9D25-8021791B176C}" srcOrd="0" destOrd="0" presId="urn:microsoft.com/office/officeart/2011/layout/RadialPictureList"/>
    <dgm:cxn modelId="{FB47ED20-DA5F-4FBE-86D6-C175C6BF05BE}" type="presParOf" srcId="{9ECDF903-FCAA-4F06-AD3D-1DAA80BB7FA3}" destId="{113AA57B-5FB4-4121-ADAE-7D691FE2BEC6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CF4B0-0D3D-40A6-AE62-06DDF51534B9}">
      <dsp:nvSpPr>
        <dsp:cNvPr id="0" name=""/>
        <dsp:cNvSpPr/>
      </dsp:nvSpPr>
      <dsp:spPr>
        <a:xfrm>
          <a:off x="252041" y="1639481"/>
          <a:ext cx="3032393" cy="30325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96125" y="2083587"/>
        <a:ext cx="2144225" cy="2144331"/>
      </dsp:txXfrm>
    </dsp:sp>
    <dsp:sp modelId="{7DEC8E51-1CD8-41AA-A738-3FB4E05257FF}">
      <dsp:nvSpPr>
        <dsp:cNvPr id="0" name=""/>
        <dsp:cNvSpPr/>
      </dsp:nvSpPr>
      <dsp:spPr>
        <a:xfrm>
          <a:off x="-946813" y="0"/>
          <a:ext cx="6112804" cy="6372228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E51AE-DEE4-48A9-B8B7-FD6E712B151B}">
      <dsp:nvSpPr>
        <dsp:cNvPr id="0" name=""/>
        <dsp:cNvSpPr/>
      </dsp:nvSpPr>
      <dsp:spPr>
        <a:xfrm>
          <a:off x="3850771" y="2400301"/>
          <a:ext cx="2145218" cy="2073964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81E0A-9506-4F7C-8CC3-3B58C4A076E2}">
      <dsp:nvSpPr>
        <dsp:cNvPr id="0" name=""/>
        <dsp:cNvSpPr/>
      </dsp:nvSpPr>
      <dsp:spPr>
        <a:xfrm>
          <a:off x="5150706" y="663310"/>
          <a:ext cx="4941038" cy="1572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আগের চেয়ে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আরো</a:t>
          </a: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 বড় হলো।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50706" y="663310"/>
        <a:ext cx="4941038" cy="1572665"/>
      </dsp:txXfrm>
    </dsp:sp>
    <dsp:sp modelId="{8AC3923F-465D-488B-83B8-7F839B9D768A}">
      <dsp:nvSpPr>
        <dsp:cNvPr id="0" name=""/>
        <dsp:cNvSpPr/>
      </dsp:nvSpPr>
      <dsp:spPr>
        <a:xfrm>
          <a:off x="3110809" y="4508733"/>
          <a:ext cx="1624464" cy="162491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1D035-9D72-4FA0-A6CF-6672B80BA6FF}">
      <dsp:nvSpPr>
        <dsp:cNvPr id="0" name=""/>
        <dsp:cNvSpPr/>
      </dsp:nvSpPr>
      <dsp:spPr>
        <a:xfrm>
          <a:off x="5919429" y="2751590"/>
          <a:ext cx="4262796" cy="1572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চারা 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গাছটি</a:t>
          </a: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 একটু বড় হলো।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19429" y="2751590"/>
        <a:ext cx="4262796" cy="1572665"/>
      </dsp:txXfrm>
    </dsp:sp>
    <dsp:sp modelId="{F05F0D3A-B34E-48F6-9D25-8021791B176C}">
      <dsp:nvSpPr>
        <dsp:cNvPr id="0" name=""/>
        <dsp:cNvSpPr/>
      </dsp:nvSpPr>
      <dsp:spPr>
        <a:xfrm>
          <a:off x="3024642" y="114306"/>
          <a:ext cx="2214112" cy="222043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AA57B-5FB4-4121-ADAE-7D691FE2BEC6}">
      <dsp:nvSpPr>
        <dsp:cNvPr id="0" name=""/>
        <dsp:cNvSpPr/>
      </dsp:nvSpPr>
      <dsp:spPr>
        <a:xfrm>
          <a:off x="5091105" y="4672022"/>
          <a:ext cx="4558081" cy="1572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আমের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বীজ থেকে চারা গজাচ্ছে।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91105" y="4672022"/>
        <a:ext cx="4558081" cy="1572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F61B-A9F7-43CF-99EF-6A5D8DBB8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BDB78-FAC9-4C60-A729-A50403C25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C1D68-07BD-414E-99E6-465A68E1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0A83-07EB-4325-97B9-A01C2134A73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EBC74-0149-4604-BE27-C8698C7E3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5A8AB-35DA-48C3-A4E7-82EB2D65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5606-BF9F-400A-81EE-97862542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49D3-5022-483C-BFE7-CC1D1AE9A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45D6B-1372-4FB1-8406-D3489439B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A0084-07C9-47BD-853C-6494881F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0A83-07EB-4325-97B9-A01C2134A73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B668F-32D0-4C22-A254-8D67EA412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E7A6C-ED85-49DF-BF6F-484D8E95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5606-BF9F-400A-81EE-97862542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30389E-4565-4044-8053-2CEA7E185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FC3BD-728B-4E62-9378-D5261696C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E39A2-9A02-46B2-A470-614E7071A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0A83-07EB-4325-97B9-A01C2134A73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49798-1E4F-4570-9659-C6B9E01B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69E20-3AB3-4BA2-A918-EC9BB53B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5606-BF9F-400A-81EE-97862542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0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6EE7A-8B95-4BA9-B10C-D858FF1D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15514-7C24-40D1-A621-FA2D7DCF0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A2A15-2241-4682-AF80-2233CA85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0A83-07EB-4325-97B9-A01C2134A73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4BEAF-3129-467F-BCD0-AB6A461CC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863D6-5FAF-40E0-9ECF-D9E558B9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5606-BF9F-400A-81EE-97862542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7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A54C-4524-4C1D-ACC6-D2F35F91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54898-0CA0-4FCD-87CE-64FF21711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ACF15-12BE-48AA-8CD5-EF711C525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0A83-07EB-4325-97B9-A01C2134A73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BAAF9-F196-422A-8C15-48500D893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E6382-1DF9-4A46-97A7-0937684D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5606-BF9F-400A-81EE-97862542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9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AA0FC-0B49-4A26-A545-89C857DE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03D04-A905-48E1-A0CB-242DDD3BA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81C8B-79FC-4F49-8F3B-6395AB7F4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867FC-D43C-4EFF-B615-93C026E36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0A83-07EB-4325-97B9-A01C2134A73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6F40D-6193-4509-9092-041BAC81E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600D7-DB0B-447D-9A27-2D7AD72E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5606-BF9F-400A-81EE-97862542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5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33A57-C77C-4535-8E93-76682177A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C9C31-FA77-4C9A-8325-CFF5BA0C2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5879C-26D9-4F5E-8671-CE2CEF28C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1F1DE1-FBE0-45E2-A8F8-B603EC247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927BD2-71BA-4C71-9EC2-D0D2DB8173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754B62-09FC-412A-AE50-0A074D3C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0A83-07EB-4325-97B9-A01C2134A73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CFE613-C5F8-4396-B591-4717774AD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F76792-6C93-4AAB-8946-ADA6FCDF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5606-BF9F-400A-81EE-97862542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3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023A2-5E45-4508-A3EC-45F7D218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D338C-499F-4899-AE76-6B53EEED3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0A83-07EB-4325-97B9-A01C2134A73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CC204-DD1B-42F2-B134-0271982B2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17522-B091-473A-9626-7A8E36B4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5606-BF9F-400A-81EE-97862542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6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4B6DF-1B37-465D-8C6D-0D818DA87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0A83-07EB-4325-97B9-A01C2134A73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B3B44-8783-47BC-815A-F8A875A9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1E0A3-143F-4A71-8918-F8459773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5606-BF9F-400A-81EE-97862542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0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CB171-F371-4A7E-BDAD-FB08232E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E8257-C809-42B4-8E77-2D684008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ED73C-2147-47E5-8EDB-3155CD67D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E6D6F-0DC9-47AA-91E6-BFD1A451A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0A83-07EB-4325-97B9-A01C2134A73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ACEA3-8111-42C0-829D-9CC0C769F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5825F-ED15-4007-BD1B-D97FF067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5606-BF9F-400A-81EE-97862542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A9074-24E3-4FCC-902E-DABFC3245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D2B7DA-B11E-480C-AEE7-3A48C879EF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6F6C4-27C3-4657-B338-54C08D596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D20E0-E3A0-427E-A1C5-DD85DFD3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0A83-07EB-4325-97B9-A01C2134A73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60E07-7A5F-4FEF-B7F0-AFAFFDBCC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C8294-B8C0-4DCD-8846-A68B12FF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5606-BF9F-400A-81EE-97862542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8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ADABD7-8A84-4E51-AA5F-E2B81D84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93778-2AF9-4FC1-A591-9D964F1F5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87E8E-94E8-47CC-A88B-1D2301C44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D0A83-07EB-4325-97B9-A01C2134A73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77888-0956-40A1-AB44-F9FD76F41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01DC9-606E-422D-8AE1-62557539C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5606-BF9F-400A-81EE-97862542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5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litoria_ternate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panula-campanulaceae.nl/campanula/portenschlagiana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binoychakrmt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havinmali.blogspot.com/2010/09/stories-and-trees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media" Target="../media/media3.mp3"/><Relationship Id="rId7" Type="http://schemas.openxmlformats.org/officeDocument/2006/relationships/hyperlink" Target="http://commons.wikimedia.org/wiki/File:Yard_long_bean_seeds.jpg" TargetMode="Externa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5.mp3"/><Relationship Id="rId7" Type="http://schemas.openxmlformats.org/officeDocument/2006/relationships/image" Target="../media/image14.jp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F7472B-0B13-4747-82F3-6B7179607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1858" y="196948"/>
            <a:ext cx="10588284" cy="64641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2C9411-7BC8-4B14-9BBA-B8C4A1B1CDAB}"/>
              </a:ext>
            </a:extLst>
          </p:cNvPr>
          <p:cNvSpPr txBox="1"/>
          <p:nvPr/>
        </p:nvSpPr>
        <p:spPr>
          <a:xfrm>
            <a:off x="3137096" y="5460723"/>
            <a:ext cx="5176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Wellcome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02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22B98A-309A-40E6-BF38-53D91E054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1" t="22155" r="52134" b="9949"/>
          <a:stretch/>
        </p:blipFill>
        <p:spPr>
          <a:xfrm>
            <a:off x="6203851" y="210494"/>
            <a:ext cx="4825219" cy="633788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6A98F9-7A1C-4C40-8BB5-B26C88CA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29" t="22359" r="52255" b="9744"/>
          <a:stretch/>
        </p:blipFill>
        <p:spPr>
          <a:xfrm>
            <a:off x="407962" y="210494"/>
            <a:ext cx="4825219" cy="6337889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80573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FC942A-04DD-4899-A21F-B917B80C67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68" t="27897" r="43886" b="33539"/>
          <a:stretch/>
        </p:blipFill>
        <p:spPr>
          <a:xfrm>
            <a:off x="1424758" y="256076"/>
            <a:ext cx="9539432" cy="5382212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" name="L1-3A II_U14C2">
            <a:hlinkClick r:id="" action="ppaction://media"/>
            <a:extLst>
              <a:ext uri="{FF2B5EF4-FFF2-40B4-BE49-F238E27FC236}">
                <a16:creationId xmlns:a16="http://schemas.microsoft.com/office/drawing/2014/main" id="{0C19CA8A-2180-415C-A8EC-6C4AD56BF7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17477" y="5881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8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C78FC-A212-4DB3-B3A0-902A0EDC1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4" t="50029" r="79914" b="35161"/>
          <a:stretch/>
        </p:blipFill>
        <p:spPr>
          <a:xfrm>
            <a:off x="1561512" y="1477107"/>
            <a:ext cx="1505245" cy="234930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C95D3A-0909-4780-8AEB-9392904B9022}"/>
              </a:ext>
            </a:extLst>
          </p:cNvPr>
          <p:cNvSpPr txBox="1"/>
          <p:nvPr/>
        </p:nvSpPr>
        <p:spPr>
          <a:xfrm>
            <a:off x="1631850" y="4620894"/>
            <a:ext cx="1364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বীজ/বিচি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045FF9-E9D3-4C91-9AF3-2320A90F9507}"/>
              </a:ext>
            </a:extLst>
          </p:cNvPr>
          <p:cNvSpPr txBox="1"/>
          <p:nvPr/>
        </p:nvSpPr>
        <p:spPr>
          <a:xfrm>
            <a:off x="4192168" y="4620893"/>
            <a:ext cx="889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টব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C3B7C7-70BD-4333-9C95-5843C8B0AAF6}"/>
              </a:ext>
            </a:extLst>
          </p:cNvPr>
          <p:cNvSpPr txBox="1"/>
          <p:nvPr/>
        </p:nvSpPr>
        <p:spPr>
          <a:xfrm>
            <a:off x="6412083" y="4651670"/>
            <a:ext cx="965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7F7912-D0BB-42B5-A807-BA0515FD1F34}"/>
              </a:ext>
            </a:extLst>
          </p:cNvPr>
          <p:cNvSpPr txBox="1"/>
          <p:nvPr/>
        </p:nvSpPr>
        <p:spPr>
          <a:xfrm>
            <a:off x="9261669" y="4677712"/>
            <a:ext cx="15509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চারা গাছ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183671-5ED3-4AA7-B9E3-D34CB2F0A3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03" t="45584" r="68984" b="36199"/>
          <a:stretch/>
        </p:blipFill>
        <p:spPr>
          <a:xfrm>
            <a:off x="3884437" y="1477107"/>
            <a:ext cx="1505245" cy="234930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485036-1A28-4505-B6AB-3A3137D99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24" t="41062" r="56187" b="36730"/>
          <a:stretch/>
        </p:blipFill>
        <p:spPr>
          <a:xfrm>
            <a:off x="6207363" y="1477107"/>
            <a:ext cx="1834668" cy="234930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4FD255-426F-4A3C-9A67-33E7D9E98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25" t="42524" r="46941" b="35268"/>
          <a:stretch/>
        </p:blipFill>
        <p:spPr>
          <a:xfrm>
            <a:off x="9125243" y="1576203"/>
            <a:ext cx="1505245" cy="234930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09C94-9AD2-47EE-9D69-521A7DEE083D}"/>
              </a:ext>
            </a:extLst>
          </p:cNvPr>
          <p:cNvSpPr txBox="1"/>
          <p:nvPr/>
        </p:nvSpPr>
        <p:spPr>
          <a:xfrm>
            <a:off x="1561512" y="351692"/>
            <a:ext cx="906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600" dirty="0"/>
              <a:t>Meaning of the</a:t>
            </a:r>
            <a:r>
              <a:rPr lang="bn-BD" sz="3600" dirty="0"/>
              <a:t> word</a:t>
            </a:r>
            <a:r>
              <a:rPr lang="en-US" sz="3600" dirty="0"/>
              <a:t>s</a:t>
            </a:r>
            <a:r>
              <a:rPr lang="bn-BD" sz="3600" dirty="0"/>
              <a:t> in</a:t>
            </a:r>
            <a:r>
              <a:rPr lang="en-US" sz="3600" dirty="0"/>
              <a:t> Bengali/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5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97FD7-D02B-4E19-80F2-9661964AAC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4" t="49994" r="79914" b="40305"/>
          <a:stretch/>
        </p:blipFill>
        <p:spPr>
          <a:xfrm>
            <a:off x="2493742" y="1326221"/>
            <a:ext cx="888906" cy="908816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A63CAE-1EA7-4EB0-8F9E-8CB2993F3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1" t="45584" r="68984" b="40562"/>
          <a:stretch/>
        </p:blipFill>
        <p:spPr>
          <a:xfrm>
            <a:off x="2472170" y="2537494"/>
            <a:ext cx="910478" cy="97066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65FA9D-E09D-4ECB-9650-5A1D3D8A6D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24" t="41062" r="56187" b="40487"/>
          <a:stretch/>
        </p:blipFill>
        <p:spPr>
          <a:xfrm>
            <a:off x="2448703" y="3810619"/>
            <a:ext cx="912373" cy="97066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3EADB-9DE5-4694-8ADB-35B016523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55" t="44352" r="49391" b="40754"/>
          <a:stretch/>
        </p:blipFill>
        <p:spPr>
          <a:xfrm>
            <a:off x="2448703" y="5183725"/>
            <a:ext cx="912373" cy="1575582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77F64E-7022-49C6-BAAE-E048E9615D7D}"/>
              </a:ext>
            </a:extLst>
          </p:cNvPr>
          <p:cNvSpPr txBox="1"/>
          <p:nvPr/>
        </p:nvSpPr>
        <p:spPr>
          <a:xfrm>
            <a:off x="7748641" y="1471515"/>
            <a:ext cx="1247335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Sun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0B4F7-3627-4B90-8811-F284D87C8C8E}"/>
              </a:ext>
            </a:extLst>
          </p:cNvPr>
          <p:cNvSpPr txBox="1"/>
          <p:nvPr/>
        </p:nvSpPr>
        <p:spPr>
          <a:xfrm>
            <a:off x="7748643" y="2905780"/>
            <a:ext cx="12473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Seed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E75EA-C375-4A3E-910E-09D745063E40}"/>
              </a:ext>
            </a:extLst>
          </p:cNvPr>
          <p:cNvSpPr txBox="1"/>
          <p:nvPr/>
        </p:nvSpPr>
        <p:spPr>
          <a:xfrm>
            <a:off x="7752315" y="4295953"/>
            <a:ext cx="124733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Plant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3AD62-267D-4A9E-8F5E-266A57F3DE29}"/>
              </a:ext>
            </a:extLst>
          </p:cNvPr>
          <p:cNvSpPr txBox="1"/>
          <p:nvPr/>
        </p:nvSpPr>
        <p:spPr>
          <a:xfrm>
            <a:off x="7748642" y="5580581"/>
            <a:ext cx="124733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Tub</a:t>
            </a:r>
            <a:endParaRPr lang="en-US" sz="2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896269-0055-4FDE-B67F-5527B5CEB99F}"/>
              </a:ext>
            </a:extLst>
          </p:cNvPr>
          <p:cNvCxnSpPr>
            <a:cxnSpLocks/>
            <a:stCxn id="2" idx="3"/>
            <a:endCxn id="8" idx="1"/>
          </p:cNvCxnSpPr>
          <p:nvPr/>
        </p:nvCxnSpPr>
        <p:spPr>
          <a:xfrm>
            <a:off x="3382648" y="1780629"/>
            <a:ext cx="4365995" cy="1386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83B09C-53F0-4540-BE44-DE2473DBEA07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3361076" y="1733125"/>
            <a:ext cx="4387565" cy="2562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D261EC-028D-4B9E-AF79-48DED88E173B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V="1">
            <a:off x="3361076" y="4557563"/>
            <a:ext cx="4391239" cy="1413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961FD1-934B-4B18-A855-B71A2BBB3656}"/>
              </a:ext>
            </a:extLst>
          </p:cNvPr>
          <p:cNvCxnSpPr>
            <a:cxnSpLocks/>
            <a:stCxn id="3" idx="3"/>
            <a:endCxn id="10" idx="1"/>
          </p:cNvCxnSpPr>
          <p:nvPr/>
        </p:nvCxnSpPr>
        <p:spPr>
          <a:xfrm>
            <a:off x="3382648" y="3022828"/>
            <a:ext cx="4365994" cy="2819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81F7644-4909-49E1-AA80-70E22A0022D3}"/>
              </a:ext>
            </a:extLst>
          </p:cNvPr>
          <p:cNvSpPr txBox="1"/>
          <p:nvPr/>
        </p:nvSpPr>
        <p:spPr>
          <a:xfrm>
            <a:off x="1922585" y="112421"/>
            <a:ext cx="7587176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/>
              <a:t>Match the words with pictures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765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DDEDEB-4AD1-43DA-9F5A-D13C8D5A08B4}"/>
              </a:ext>
            </a:extLst>
          </p:cNvPr>
          <p:cNvSpPr txBox="1"/>
          <p:nvPr/>
        </p:nvSpPr>
        <p:spPr>
          <a:xfrm>
            <a:off x="3757612" y="457200"/>
            <a:ext cx="40005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/>
              <a:t>Home Work</a:t>
            </a: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3E7A0B-C0F5-4F32-BEFC-64890BBEE41A}"/>
              </a:ext>
            </a:extLst>
          </p:cNvPr>
          <p:cNvSpPr txBox="1"/>
          <p:nvPr/>
        </p:nvSpPr>
        <p:spPr>
          <a:xfrm>
            <a:off x="1214436" y="3643313"/>
            <a:ext cx="8886825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4000" dirty="0"/>
              <a:t>Write these Words in your notebook</a:t>
            </a:r>
          </a:p>
          <a:p>
            <a:pPr algn="ctr"/>
            <a:r>
              <a:rPr lang="bn-BD" sz="4000" dirty="0"/>
              <a:t>Seed, Tub, Sun,plant.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266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A3FBE7-3C7C-4659-9E41-D4ECD4F92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69477" y="675249"/>
            <a:ext cx="8253046" cy="5507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7EF0B1-DB9E-46DA-BEA5-8A699860CCEF}"/>
              </a:ext>
            </a:extLst>
          </p:cNvPr>
          <p:cNvSpPr txBox="1"/>
          <p:nvPr/>
        </p:nvSpPr>
        <p:spPr>
          <a:xfrm>
            <a:off x="5275385" y="5007040"/>
            <a:ext cx="4947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Good bye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5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C85524-9EB6-4832-92B5-D17A1F06C6DB}"/>
              </a:ext>
            </a:extLst>
          </p:cNvPr>
          <p:cNvSpPr txBox="1"/>
          <p:nvPr/>
        </p:nvSpPr>
        <p:spPr>
          <a:xfrm>
            <a:off x="3612491" y="443302"/>
            <a:ext cx="4300537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/>
              <a:t>Presented by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05A12B-3D1D-4A96-BDAC-F42AAE4F49CE}"/>
              </a:ext>
            </a:extLst>
          </p:cNvPr>
          <p:cNvSpPr txBox="1"/>
          <p:nvPr/>
        </p:nvSpPr>
        <p:spPr>
          <a:xfrm>
            <a:off x="4917282" y="2457450"/>
            <a:ext cx="6186487" cy="3539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/>
              <a:t>Name: Binay Bikash Chakma</a:t>
            </a:r>
          </a:p>
          <a:p>
            <a:r>
              <a:rPr lang="bn-BD" sz="3200" dirty="0"/>
              <a:t>Assistant Teacher</a:t>
            </a:r>
          </a:p>
          <a:p>
            <a:r>
              <a:rPr lang="bn-BD" sz="3200" dirty="0"/>
              <a:t>Manikchhari Muslim Para Govt Primary School.</a:t>
            </a:r>
          </a:p>
          <a:p>
            <a:r>
              <a:rPr lang="bn-BD" sz="3200" dirty="0"/>
              <a:t>Manikchhari, Khagrachhari.</a:t>
            </a:r>
          </a:p>
          <a:p>
            <a:r>
              <a:rPr lang="bn-BD" sz="3200" dirty="0"/>
              <a:t>E-mail: </a:t>
            </a:r>
            <a:r>
              <a:rPr lang="bn-BD" sz="3200" dirty="0">
                <a:hlinkClick r:id="rId2"/>
              </a:rPr>
              <a:t>binoychakrmt@gmail.com</a:t>
            </a:r>
            <a:endParaRPr lang="bn-BD" sz="3200" dirty="0"/>
          </a:p>
          <a:p>
            <a:r>
              <a:rPr lang="bn-BD" sz="3200" dirty="0"/>
              <a:t>01820040162.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077A84-2CC1-4529-972B-813AE9E6A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12" y="2679485"/>
            <a:ext cx="2848242" cy="3184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6190AA-57DA-4817-AA8E-FD71CC30A470}"/>
              </a:ext>
            </a:extLst>
          </p:cNvPr>
          <p:cNvGrpSpPr/>
          <p:nvPr/>
        </p:nvGrpSpPr>
        <p:grpSpPr>
          <a:xfrm>
            <a:off x="4171951" y="2601775"/>
            <a:ext cx="352424" cy="3686175"/>
            <a:chOff x="4171951" y="2601775"/>
            <a:chExt cx="352424" cy="368617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00E1B75-711D-4A29-AAB0-E8B0AFD85DBB}"/>
                </a:ext>
              </a:extLst>
            </p:cNvPr>
            <p:cNvCxnSpPr>
              <a:cxnSpLocks/>
            </p:cNvCxnSpPr>
            <p:nvPr/>
          </p:nvCxnSpPr>
          <p:spPr>
            <a:xfrm>
              <a:off x="4357687" y="2601775"/>
              <a:ext cx="0" cy="3686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CDEED5B-A694-426F-A152-57127E4832C8}"/>
                </a:ext>
              </a:extLst>
            </p:cNvPr>
            <p:cNvCxnSpPr>
              <a:cxnSpLocks/>
            </p:cNvCxnSpPr>
            <p:nvPr/>
          </p:nvCxnSpPr>
          <p:spPr>
            <a:xfrm>
              <a:off x="4524375" y="2974701"/>
              <a:ext cx="0" cy="2940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310A0B9-4C99-405B-961F-48A036A96C82}"/>
                </a:ext>
              </a:extLst>
            </p:cNvPr>
            <p:cNvCxnSpPr>
              <a:cxnSpLocks/>
            </p:cNvCxnSpPr>
            <p:nvPr/>
          </p:nvCxnSpPr>
          <p:spPr>
            <a:xfrm>
              <a:off x="4171951" y="2974701"/>
              <a:ext cx="0" cy="2940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70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C018F1-B3DC-4847-88C9-6CE030DE5016}"/>
              </a:ext>
            </a:extLst>
          </p:cNvPr>
          <p:cNvSpPr txBox="1"/>
          <p:nvPr/>
        </p:nvSpPr>
        <p:spPr>
          <a:xfrm>
            <a:off x="3614738" y="429667"/>
            <a:ext cx="5014912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/>
              <a:t> </a:t>
            </a:r>
            <a:r>
              <a:rPr lang="bn-BD" sz="4400" dirty="0"/>
              <a:t>Lesson Introduction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7D3908-D45E-4E79-BEAE-EEC607881CA1}"/>
              </a:ext>
            </a:extLst>
          </p:cNvPr>
          <p:cNvSpPr txBox="1"/>
          <p:nvPr/>
        </p:nvSpPr>
        <p:spPr>
          <a:xfrm>
            <a:off x="1152526" y="2660601"/>
            <a:ext cx="588645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/>
              <a:t>Subject: English</a:t>
            </a:r>
          </a:p>
          <a:p>
            <a:r>
              <a:rPr lang="bn-BD" sz="3600" dirty="0"/>
              <a:t>Class: two</a:t>
            </a:r>
          </a:p>
          <a:p>
            <a:r>
              <a:rPr lang="bn-BD" sz="3600" dirty="0"/>
              <a:t>Unit: 14</a:t>
            </a:r>
          </a:p>
          <a:p>
            <a:r>
              <a:rPr lang="bn-BD" sz="3600" dirty="0"/>
              <a:t>Lesson:1-3, (Activity A).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E4624-A0AD-498E-BE48-BFB6A9727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29" t="22359" r="52255" b="9744"/>
          <a:stretch/>
        </p:blipFill>
        <p:spPr>
          <a:xfrm>
            <a:off x="8629650" y="2002204"/>
            <a:ext cx="2759908" cy="3625118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34807F-013E-4FDE-8D89-DDD032E004EE}"/>
              </a:ext>
            </a:extLst>
          </p:cNvPr>
          <p:cNvCxnSpPr/>
          <p:nvPr/>
        </p:nvCxnSpPr>
        <p:spPr>
          <a:xfrm>
            <a:off x="7743825" y="2128838"/>
            <a:ext cx="0" cy="3371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C51F39-B07D-4EC5-919B-CBC861D9E576}"/>
              </a:ext>
            </a:extLst>
          </p:cNvPr>
          <p:cNvCxnSpPr>
            <a:cxnSpLocks/>
          </p:cNvCxnSpPr>
          <p:nvPr/>
        </p:nvCxnSpPr>
        <p:spPr>
          <a:xfrm>
            <a:off x="7481888" y="2643188"/>
            <a:ext cx="0" cy="2586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CB0F8B-B43A-4DA8-9D38-0CA6CE4F3C23}"/>
              </a:ext>
            </a:extLst>
          </p:cNvPr>
          <p:cNvCxnSpPr>
            <a:cxnSpLocks/>
          </p:cNvCxnSpPr>
          <p:nvPr/>
        </p:nvCxnSpPr>
        <p:spPr>
          <a:xfrm>
            <a:off x="8048625" y="2643188"/>
            <a:ext cx="0" cy="2586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76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46E2F2-F0CC-4EA1-928E-FD246DA17563}"/>
              </a:ext>
            </a:extLst>
          </p:cNvPr>
          <p:cNvSpPr txBox="1"/>
          <p:nvPr/>
        </p:nvSpPr>
        <p:spPr>
          <a:xfrm>
            <a:off x="3688556" y="508360"/>
            <a:ext cx="5269707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/>
              <a:t>Learning Outcomes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B21987-5D83-4C85-BA54-8679592FAEFF}"/>
              </a:ext>
            </a:extLst>
          </p:cNvPr>
          <p:cNvSpPr txBox="1"/>
          <p:nvPr/>
        </p:nvSpPr>
        <p:spPr>
          <a:xfrm>
            <a:off x="1500189" y="2175330"/>
            <a:ext cx="9191622" cy="23698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/>
              <a:t>Students will be able to...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/>
              <a:t>1.1.1 become familiar with English souds by listening to common English words.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/>
              <a:t>1.1.1repeat after the teacher simple words and phrases with proper sounds and stress. </a:t>
            </a:r>
            <a:endParaRPr lang="en-US" sz="2800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3ECD2A43-3E43-4430-B262-ACC43D0670BD}"/>
              </a:ext>
            </a:extLst>
          </p:cNvPr>
          <p:cNvSpPr/>
          <p:nvPr/>
        </p:nvSpPr>
        <p:spPr>
          <a:xfrm>
            <a:off x="2902741" y="702404"/>
            <a:ext cx="654848" cy="454886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B415DDD7-8A15-44FB-92D8-24762E7D56E7}"/>
              </a:ext>
            </a:extLst>
          </p:cNvPr>
          <p:cNvSpPr/>
          <p:nvPr/>
        </p:nvSpPr>
        <p:spPr>
          <a:xfrm>
            <a:off x="1709738" y="696419"/>
            <a:ext cx="602454" cy="46685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07C616F3-82EC-47EC-92E5-CAD1014A60B7}"/>
              </a:ext>
            </a:extLst>
          </p:cNvPr>
          <p:cNvSpPr/>
          <p:nvPr/>
        </p:nvSpPr>
        <p:spPr>
          <a:xfrm>
            <a:off x="2364585" y="684448"/>
            <a:ext cx="538156" cy="47882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4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9D1AF3-297E-4738-B38B-C5E53F143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43039" y="0"/>
            <a:ext cx="930592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42F04D-85B5-4825-A39F-203972ED7BD0}"/>
              </a:ext>
            </a:extLst>
          </p:cNvPr>
          <p:cNvSpPr txBox="1"/>
          <p:nvPr/>
        </p:nvSpPr>
        <p:spPr>
          <a:xfrm>
            <a:off x="7074693" y="5163604"/>
            <a:ext cx="31837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আম গা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042200-0347-4C3E-AE8D-D66D47DA9631}"/>
              </a:ext>
            </a:extLst>
          </p:cNvPr>
          <p:cNvSpPr txBox="1"/>
          <p:nvPr/>
        </p:nvSpPr>
        <p:spPr>
          <a:xfrm>
            <a:off x="2159794" y="5686824"/>
            <a:ext cx="442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/>
              <a:t>A mango Tree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536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7DC1FE0-A37B-4604-8574-7DF3987DE7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2176217"/>
              </p:ext>
            </p:extLst>
          </p:nvPr>
        </p:nvGraphicFramePr>
        <p:xfrm>
          <a:off x="738187" y="242886"/>
          <a:ext cx="10182226" cy="637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75ABDD8-4A7D-4598-857D-6AC5BBD5E6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8" y="1943099"/>
            <a:ext cx="3009900" cy="29718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96B594-81E7-462A-A46D-C9BF51632A6C}"/>
              </a:ext>
            </a:extLst>
          </p:cNvPr>
          <p:cNvSpPr txBox="1"/>
          <p:nvPr/>
        </p:nvSpPr>
        <p:spPr>
          <a:xfrm>
            <a:off x="1076985" y="4943037"/>
            <a:ext cx="2827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1250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 do Plants Need to Grow">
            <a:hlinkClick r:id="" action="ppaction://media"/>
            <a:extLst>
              <a:ext uri="{FF2B5EF4-FFF2-40B4-BE49-F238E27FC236}">
                <a16:creationId xmlns:a16="http://schemas.microsoft.com/office/drawing/2014/main" id="{7175282B-ACDD-40E0-9E6B-876C597F95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" y="119576"/>
            <a:ext cx="10286666" cy="649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2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4E3A17-E1D6-4ECE-BEF7-215369EE8629}"/>
              </a:ext>
            </a:extLst>
          </p:cNvPr>
          <p:cNvSpPr txBox="1"/>
          <p:nvPr/>
        </p:nvSpPr>
        <p:spPr>
          <a:xfrm>
            <a:off x="1971823" y="5587443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8D6A5-F800-48DA-9F47-9058F97C40B6}"/>
              </a:ext>
            </a:extLst>
          </p:cNvPr>
          <p:cNvSpPr txBox="1"/>
          <p:nvPr/>
        </p:nvSpPr>
        <p:spPr>
          <a:xfrm>
            <a:off x="8391378" y="5587443"/>
            <a:ext cx="1294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Tub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DD811-244F-47BB-825D-1BB31C096D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6283"/>
          <a:stretch/>
        </p:blipFill>
        <p:spPr>
          <a:xfrm>
            <a:off x="1134796" y="1558945"/>
            <a:ext cx="4037426" cy="375607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D4892E-41EA-4445-B059-207D4D105F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78" y="1558945"/>
            <a:ext cx="4037426" cy="375607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DF0821-DC8B-4428-BE0A-1DE1331191E0}"/>
              </a:ext>
            </a:extLst>
          </p:cNvPr>
          <p:cNvSpPr txBox="1"/>
          <p:nvPr/>
        </p:nvSpPr>
        <p:spPr>
          <a:xfrm>
            <a:off x="2181885" y="360904"/>
            <a:ext cx="7828230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/>
              <a:t>What do </a:t>
            </a:r>
            <a:r>
              <a:rPr lang="bn-BD" sz="4000" dirty="0"/>
              <a:t>see you in the picture?</a:t>
            </a:r>
            <a:endParaRPr lang="en-US" sz="4000" dirty="0"/>
          </a:p>
        </p:txBody>
      </p:sp>
      <p:pic>
        <p:nvPicPr>
          <p:cNvPr id="7" name="L1-3A II_U14C2[1]">
            <a:hlinkClick r:id="" action="ppaction://media"/>
            <a:extLst>
              <a:ext uri="{FF2B5EF4-FFF2-40B4-BE49-F238E27FC236}">
                <a16:creationId xmlns:a16="http://schemas.microsoft.com/office/drawing/2014/main" id="{C7DD8802-BE95-40F1-A94E-C75CAAE03D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4796" y="6248400"/>
            <a:ext cx="609600" cy="609600"/>
          </a:xfrm>
          <a:prstGeom prst="rect">
            <a:avLst/>
          </a:prstGeom>
        </p:spPr>
      </p:pic>
      <p:pic>
        <p:nvPicPr>
          <p:cNvPr id="9" name="L1-3A II_U14C2[2]">
            <a:hlinkClick r:id="" action="ppaction://media"/>
            <a:extLst>
              <a:ext uri="{FF2B5EF4-FFF2-40B4-BE49-F238E27FC236}">
                <a16:creationId xmlns:a16="http://schemas.microsoft.com/office/drawing/2014/main" id="{0F547515-610F-4316-B43C-1C729C96C9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86578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6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1D820-033D-4C46-8166-F8222BCFBA6A}"/>
              </a:ext>
            </a:extLst>
          </p:cNvPr>
          <p:cNvSpPr txBox="1"/>
          <p:nvPr/>
        </p:nvSpPr>
        <p:spPr>
          <a:xfrm>
            <a:off x="2140633" y="5023470"/>
            <a:ext cx="1392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Sun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33D080-00FD-4F39-84E4-2229A157B363}"/>
              </a:ext>
            </a:extLst>
          </p:cNvPr>
          <p:cNvSpPr txBox="1"/>
          <p:nvPr/>
        </p:nvSpPr>
        <p:spPr>
          <a:xfrm>
            <a:off x="7632602" y="5023470"/>
            <a:ext cx="1716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Plant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B75C0-C91C-4D6D-89DB-FA71B41133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20" y="1819610"/>
            <a:ext cx="3238500" cy="29943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50208B-70A7-4FC6-9844-AB76E356C0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82" y="1819610"/>
            <a:ext cx="3238499" cy="299438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3FF2DF-089D-40D9-A776-8F7148E31A8D}"/>
              </a:ext>
            </a:extLst>
          </p:cNvPr>
          <p:cNvSpPr txBox="1"/>
          <p:nvPr/>
        </p:nvSpPr>
        <p:spPr>
          <a:xfrm>
            <a:off x="1845469" y="431194"/>
            <a:ext cx="8501062" cy="76944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/>
              <a:t>What </a:t>
            </a:r>
            <a:r>
              <a:rPr lang="en-US" sz="4400"/>
              <a:t>do </a:t>
            </a:r>
            <a:r>
              <a:rPr lang="bn-BD" sz="4400"/>
              <a:t>see </a:t>
            </a:r>
            <a:r>
              <a:rPr lang="bn-BD" sz="4400" dirty="0"/>
              <a:t>you in the picture?</a:t>
            </a:r>
            <a:endParaRPr lang="en-US" sz="4400" dirty="0"/>
          </a:p>
        </p:txBody>
      </p:sp>
      <p:pic>
        <p:nvPicPr>
          <p:cNvPr id="6" name="L1-3A II_U14C2[3]">
            <a:hlinkClick r:id="" action="ppaction://media"/>
            <a:extLst>
              <a:ext uri="{FF2B5EF4-FFF2-40B4-BE49-F238E27FC236}">
                <a16:creationId xmlns:a16="http://schemas.microsoft.com/office/drawing/2014/main" id="{61D1B446-ED5B-43B4-AE99-25FDC0E95F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40633" y="6156275"/>
            <a:ext cx="519992" cy="519992"/>
          </a:xfrm>
          <a:prstGeom prst="rect">
            <a:avLst/>
          </a:prstGeom>
        </p:spPr>
      </p:pic>
      <p:pic>
        <p:nvPicPr>
          <p:cNvPr id="8" name="L1-3A II_U14C2[4]">
            <a:hlinkClick r:id="" action="ppaction://media"/>
            <a:extLst>
              <a:ext uri="{FF2B5EF4-FFF2-40B4-BE49-F238E27FC236}">
                <a16:creationId xmlns:a16="http://schemas.microsoft.com/office/drawing/2014/main" id="{8499B2FD-F96D-48CC-AC64-91D99B31D5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85931" y="6036408"/>
            <a:ext cx="519992" cy="51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190</Words>
  <Application>Microsoft Office PowerPoint</Application>
  <PresentationFormat>Widescreen</PresentationFormat>
  <Paragraphs>43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Binay Bikash chakma Binay</dc:creator>
  <cp:lastModifiedBy>Binay Bikash chakma Binay</cp:lastModifiedBy>
  <cp:revision>31</cp:revision>
  <dcterms:created xsi:type="dcterms:W3CDTF">2020-05-25T02:54:48Z</dcterms:created>
  <dcterms:modified xsi:type="dcterms:W3CDTF">2020-06-02T17:56:58Z</dcterms:modified>
</cp:coreProperties>
</file>