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6" r:id="rId5"/>
    <p:sldId id="259" r:id="rId6"/>
    <p:sldId id="273" r:id="rId7"/>
    <p:sldId id="270" r:id="rId8"/>
    <p:sldId id="271" r:id="rId9"/>
    <p:sldId id="272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8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4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0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EED4-15A3-4326-AB4A-CEFBF0AD0E9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7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5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8107" y="805218"/>
            <a:ext cx="790205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0596" y="368488"/>
            <a:ext cx="4985982" cy="1217139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শ্রেণির কাজ </a:t>
            </a:r>
            <a:endParaRPr lang="en-US" sz="9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9308" y="1203490"/>
            <a:ext cx="12192000" cy="5504385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সে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যেন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ছায়াময়ী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মানবী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মমতাদি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সম্পর্কে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কেন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এই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উক্তি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হয়েছে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উদাহরণ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সহ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বর্ণনা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r>
              <a:rPr lang="en-US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9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3367" y="232010"/>
            <a:ext cx="5600131" cy="1787099"/>
          </a:xfrm>
        </p:spPr>
        <p:txBody>
          <a:bodyPr>
            <a:normAutofit/>
          </a:bodyPr>
          <a:lstStyle/>
          <a:p>
            <a:r>
              <a:rPr lang="bn-BD" sz="115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কাজ </a:t>
            </a:r>
            <a:endParaRPr lang="en-US" sz="115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69" y="2019109"/>
            <a:ext cx="12000931" cy="4838891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তার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দুচোখ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দিয়ে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দুফোঁটা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দুর্বোধ্য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রহস্য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টপ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টপ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ঝরে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পড়ল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উক্তিটির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তাৎপর্য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বিশ্লেষণ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8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6" y="1009934"/>
            <a:ext cx="1035865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7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মোঃ ইমদাদুল হক </a:t>
            </a:r>
            <a:b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</a:b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ভাষা শিক্ষক (বাংলা )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নড়াইল টেকনিক্যাল স্কুল ও কলেজ নড়াইল 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250" y="112429"/>
            <a:ext cx="9144000" cy="2387600"/>
          </a:xfrm>
        </p:spPr>
        <p:txBody>
          <a:bodyPr/>
          <a:lstStyle/>
          <a:p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 </a:t>
            </a: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নবম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b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</a:b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 </a:t>
            </a: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4" y="3602038"/>
            <a:ext cx="11900848" cy="3255962"/>
          </a:xfrm>
        </p:spPr>
        <p:txBody>
          <a:bodyPr/>
          <a:lstStyle/>
          <a:p>
            <a:r>
              <a:rPr lang="bn-BD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গল্প – </a:t>
            </a:r>
            <a:r>
              <a:rPr lang="en-US" sz="5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দি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লেখক </a:t>
            </a:r>
          </a:p>
          <a:p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মানিক বন্দ্যোপাধ্যায় (১৯০</a:t>
            </a:r>
            <a:r>
              <a:rPr lang="en-US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৮</a:t>
            </a:r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-১৯৫৬) </a:t>
            </a:r>
            <a:r>
              <a:rPr lang="en-US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6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0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102" y="382136"/>
            <a:ext cx="3179928" cy="1421856"/>
          </a:xfrm>
        </p:spPr>
        <p:txBody>
          <a:bodyPr/>
          <a:lstStyle/>
          <a:p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7163"/>
            <a:ext cx="12192000" cy="4653887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অভাবের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কারনেও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অনেককে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অন্যের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বাড়িতে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ঝি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হয়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</a:p>
          <a:p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উন্নত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চরিত্রের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মানুষ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সব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সময়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আত্মসম্মান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প্রাধান্য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দিয়ে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থাকে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7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31" y="477672"/>
            <a:ext cx="3360335" cy="4063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1630" y="5732060"/>
            <a:ext cx="8011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মানিক বন্দ্যোপাধ্যায় (১৯০৮-১৯৫৬) 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143" y="666820"/>
            <a:ext cx="16764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04" y="666820"/>
            <a:ext cx="1733550" cy="3204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04" y="-27296"/>
            <a:ext cx="2549857" cy="36238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60609" y="4217158"/>
            <a:ext cx="4599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লেখকের উল্লেখযোগ্য রচনা 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495" y="1160059"/>
            <a:ext cx="700384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গল্প</a:t>
            </a:r>
            <a:r>
              <a:rPr lang="en-US" sz="199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199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199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199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61" y="73287"/>
            <a:ext cx="3340149" cy="32618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8" y="73287"/>
            <a:ext cx="3730786" cy="2811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61" y="4125032"/>
            <a:ext cx="3659875" cy="2584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8" y="3747125"/>
            <a:ext cx="3512423" cy="33404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7791" y="772624"/>
            <a:ext cx="29354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অনুমান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</a:t>
            </a:r>
            <a:endParaRPr lang="en-US" sz="36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গল্পে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কার</a:t>
            </a:r>
            <a:endParaRPr lang="en-US" sz="36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পরিচয়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?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3052" y="4710730"/>
            <a:ext cx="184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স্কুল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পড়ুয়া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ছেলে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655" y="2920494"/>
            <a:ext cx="3264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স্কুল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পড়ুয়া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ছেলের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75260" y="3455792"/>
            <a:ext cx="226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8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56" y="130294"/>
            <a:ext cx="3868145" cy="30430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306" y="3747801"/>
            <a:ext cx="2318380" cy="2714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76"/>
            <a:ext cx="2738649" cy="2908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82" y="205143"/>
            <a:ext cx="2271713" cy="2756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347" y="3747801"/>
            <a:ext cx="4003343" cy="31961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351" y="3165467"/>
            <a:ext cx="299473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অনুমান করে বল </a:t>
            </a:r>
          </a:p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 দি গল্পের</a:t>
            </a:r>
          </a:p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কোন ঘটনা এখানে </a:t>
            </a:r>
          </a:p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প্রকাশ করা হয়েছে ?  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597" y="2945690"/>
            <a:ext cx="22413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গল্পে এই ছেলেটির </a:t>
            </a:r>
          </a:p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পরিচয় কি ?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9022" y="6441572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মমতাদির ছেলে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6727" y="339692"/>
            <a:ext cx="25249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স্কুল থেকে ফেরার সময় ছেলেটি মমতাদির বাড়িতে যাওয়ার ঘটনা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332123" y="5142673"/>
            <a:ext cx="2116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জীবনময়ের গলি 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88656" y="3209752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মোড়ে ফলের দোকান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56" y="4112904"/>
            <a:ext cx="3632200" cy="27450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98" y="573206"/>
            <a:ext cx="3557516" cy="3220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203" y="4112905"/>
            <a:ext cx="3370997" cy="2467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806" y="771098"/>
            <a:ext cx="3222151" cy="2824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94" y="718166"/>
            <a:ext cx="3416655" cy="29308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65341" y="6024939"/>
            <a:ext cx="3958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রান্নাঘর ও রান্নাঘরের কাজ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162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Shonar Bangla</vt:lpstr>
      <vt:lpstr>Office Theme</vt:lpstr>
      <vt:lpstr>PowerPoint Presentation</vt:lpstr>
      <vt:lpstr>মোঃ ইমদাদুল হক  ভাষা শিক্ষক (বাংলা ) </vt:lpstr>
      <vt:lpstr>শ্রেণি – নবম   বিষয় – বাংলা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শ্রেণির কাজ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শ্রেণি – দ্বাদশ  বিষয় – বাংলা </dc:title>
  <dc:creator>shahifur Rahman</dc:creator>
  <cp:lastModifiedBy>shahifur Rahman</cp:lastModifiedBy>
  <cp:revision>52</cp:revision>
  <dcterms:created xsi:type="dcterms:W3CDTF">2019-10-22T04:03:21Z</dcterms:created>
  <dcterms:modified xsi:type="dcterms:W3CDTF">2019-10-25T10:39:55Z</dcterms:modified>
</cp:coreProperties>
</file>