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D8AC-6D78-49A4-935A-DA2EDE84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2EF18-60B4-47AA-9528-06AD04C2E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23BDA-6D3B-4597-905B-3605ECAD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55CF-3EDE-451D-8B67-E51C3ABE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03FAC-5965-47BB-9420-037935DB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E064-84A4-4F02-BCED-910C5963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AB1E8-039F-48C9-81E7-677BE8EC5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DACAA-45FD-43A2-815D-D500E74E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B9725-205D-434D-A9BC-1E23B60B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47C4-C140-46F1-ADB6-8B7D05B1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8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2B869-62CE-4B42-9671-C921AE0A2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AFFE9-60EF-4BB5-A2B0-E94BE4AB0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4EC7B-860A-4FD0-A848-935DC659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7761E-7E78-4AB0-982A-D6C985F7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EC8E9-AB7B-4D7F-B562-17738711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4441-D88F-4169-8749-886ABD35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5921-77F8-4BE3-94AB-32CA17C5A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6BB21-B4F6-47E7-80DD-E2EC6B9A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DF979-DE31-4DF4-ABB4-348E5A4B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0479B-4B3F-4AFD-AC95-176A8E97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9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D258-4578-4831-B1F2-2E0FAEAF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B268-D5A0-4732-9BA3-5D2B1C04B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06EAB-7DE7-4E2A-8D6F-403BC7AC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BDDE4-590A-4F8E-A96B-FD150EE8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A0B7F-CA84-4E44-91C1-D2359013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A61F-95B1-45C9-98A0-F020C16B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D446-842B-45A4-90F2-CBC5FC618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81D19-4F2E-4D32-98E4-A363AEE4C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4C3D1-CEF4-4D8F-910E-5BE1E5A0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2C2A3-33AF-4587-9437-643F61B1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6FE99-A935-4440-871C-D256A938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5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1C81-B69A-4D5B-8B9D-4B834F72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0C404-CE08-4F01-BC1F-05D0853F7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49BEB-A3B3-43C1-B21F-7370278DC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19C7D-0D79-4DE5-BF62-08498D0AF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39DAE-F874-4133-8BE2-72C13136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14AA2-9956-4F98-A7AB-BE7A75BC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6B472-682F-434C-A31F-406CB84B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321C7-7F9E-4740-9D2A-96BF9104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0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ADE9-C473-4195-A1DB-0F02C889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5851C-9F78-4D6D-85F3-E191463C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F2B55-1D62-4D87-8243-9D5F1859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D54B8-9A49-4737-8FB6-A21BAC74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887FE-0E96-492C-9A4E-E5F4B171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538A3-805C-45E1-ACF6-D54553F7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0002A-1455-4453-BBA1-1F890825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2237-BE3A-43CF-A31E-E5C7DB31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D4ED-D082-45FE-BDEB-A64644319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2FD70-8EFF-4DE1-8354-47D8AAECD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2AE87-E8F9-4E6E-AB76-A303904F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036B7-0E07-47B8-A6A9-D58C0A4E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DC466-8C72-450F-B917-1D498179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5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EBFD-A30D-4A7F-9D82-9A74AE1A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02799-24B9-4A45-99EF-9FE5B6DC5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8BA0C-AB9B-4E0F-9DDA-C72023765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60995-C54E-4443-98BB-39BDCF98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94CB9-AEE8-40F1-9085-B8544B0A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C1F41-B335-4326-92E6-93163D91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9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53D5D-DD0A-4B77-8CC2-569717DF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CFED8-66C1-48A9-B07C-742D5EB8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91B0B-A5A3-4FDC-A0BF-501003B5A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4746-5CBF-4CF4-B5FE-E353B1728EEE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C840-589C-4C2C-A9FC-549A9064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6DE3D-7088-4E5E-A40E-75EF75565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6923-3961-409B-B32F-F67BC567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C6035F-2072-4456-A01A-B83B39CC7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7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B6AB3A-83BB-44EA-A9A9-66522969D4CA}"/>
              </a:ext>
            </a:extLst>
          </p:cNvPr>
          <p:cNvSpPr/>
          <p:nvPr/>
        </p:nvSpPr>
        <p:spPr>
          <a:xfrm>
            <a:off x="1623466" y="824695"/>
            <a:ext cx="8945077" cy="221599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13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CC230-08A5-457A-AD96-FEC977A0F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743200"/>
            <a:ext cx="5467350" cy="39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56A6B-78E3-4D97-B184-E9F9C6518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ECD6F377-41CB-44B2-B10E-785AA10CA626}"/>
              </a:ext>
            </a:extLst>
          </p:cNvPr>
          <p:cNvSpPr/>
          <p:nvPr/>
        </p:nvSpPr>
        <p:spPr>
          <a:xfrm>
            <a:off x="182879" y="0"/>
            <a:ext cx="1603717" cy="6857999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69CFBD79-F701-4730-93BE-9614BF264BD9}"/>
              </a:ext>
            </a:extLst>
          </p:cNvPr>
          <p:cNvSpPr/>
          <p:nvPr/>
        </p:nvSpPr>
        <p:spPr>
          <a:xfrm>
            <a:off x="10562499" y="11720"/>
            <a:ext cx="1603717" cy="6857999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13BDA-8FB5-4252-A3BD-66E8908EF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09" y="2827606"/>
            <a:ext cx="5106573" cy="33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38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2DD673-5AB0-4BC8-9400-A90ADE2BC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208FF-D5EF-4A33-80BB-6DDBAD8D5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724485"/>
            <a:ext cx="769034" cy="228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F1DA28-AB23-4D56-BE4D-1788E3E11E3D}"/>
              </a:ext>
            </a:extLst>
          </p:cNvPr>
          <p:cNvSpPr/>
          <p:nvPr/>
        </p:nvSpPr>
        <p:spPr>
          <a:xfrm>
            <a:off x="604911" y="407960"/>
            <a:ext cx="5491089" cy="32074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জুবায়ের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আংগারজুর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F69DC-7A7C-4BA8-AE71-5423D313DEFE}"/>
              </a:ext>
            </a:extLst>
          </p:cNvPr>
          <p:cNvSpPr/>
          <p:nvPr/>
        </p:nvSpPr>
        <p:spPr>
          <a:xfrm>
            <a:off x="6693878" y="405610"/>
            <a:ext cx="4893211" cy="32074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122D32-6C63-4CF5-8FDB-6E837A44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" y="3613044"/>
            <a:ext cx="10982179" cy="28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75847-378B-42F0-A597-42C82C781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98474"/>
            <a:ext cx="11901268" cy="67595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F2EE0A83-8F36-4CB6-A980-3207171EF726}"/>
              </a:ext>
            </a:extLst>
          </p:cNvPr>
          <p:cNvSpPr/>
          <p:nvPr/>
        </p:nvSpPr>
        <p:spPr>
          <a:xfrm>
            <a:off x="1772528" y="1237957"/>
            <a:ext cx="8750105" cy="420624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৭.৮.১&gt;&gt;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রেডিও,টেলিভিশন,কম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োবাই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6260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FD68D-AF51-4FC0-9A03-DF41ECF0A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B8E52D-FB7B-46E0-8B1C-E4B18855AB23}"/>
              </a:ext>
            </a:extLst>
          </p:cNvPr>
          <p:cNvSpPr/>
          <p:nvPr/>
        </p:nvSpPr>
        <p:spPr>
          <a:xfrm>
            <a:off x="520505" y="393895"/>
            <a:ext cx="11150990" cy="18428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1BF10-F46B-4FE4-AFEF-F6F6577E014A}"/>
              </a:ext>
            </a:extLst>
          </p:cNvPr>
          <p:cNvSpPr/>
          <p:nvPr/>
        </p:nvSpPr>
        <p:spPr>
          <a:xfrm>
            <a:off x="546293" y="2417294"/>
            <a:ext cx="11150990" cy="18428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অন্যজনের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3495DC-B322-4BB0-9E05-FE954BF9D31E}"/>
              </a:ext>
            </a:extLst>
          </p:cNvPr>
          <p:cNvSpPr/>
          <p:nvPr/>
        </p:nvSpPr>
        <p:spPr>
          <a:xfrm>
            <a:off x="529877" y="4440705"/>
            <a:ext cx="11150990" cy="18428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034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FAC795-AD6C-4910-AA66-E71314158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42BAC-96F4-486B-BD9D-6871A8258D59}"/>
              </a:ext>
            </a:extLst>
          </p:cNvPr>
          <p:cNvSpPr/>
          <p:nvPr/>
        </p:nvSpPr>
        <p:spPr>
          <a:xfrm>
            <a:off x="2293033" y="323555"/>
            <a:ext cx="9284677" cy="773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4C532B-6236-4B09-927F-98E1530C2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01" y="1112519"/>
            <a:ext cx="3868616" cy="3868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33824B-6F1D-4487-A94F-048A38B9A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44" y="1112519"/>
            <a:ext cx="4666010" cy="38686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9A155B-8FFB-4142-8684-7FE6C47B9F00}"/>
              </a:ext>
            </a:extLst>
          </p:cNvPr>
          <p:cNvSpPr/>
          <p:nvPr/>
        </p:nvSpPr>
        <p:spPr>
          <a:xfrm>
            <a:off x="1899138" y="5120642"/>
            <a:ext cx="2124222" cy="9730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4CB037-6D8E-4D84-AE27-642CD3B516EC}"/>
              </a:ext>
            </a:extLst>
          </p:cNvPr>
          <p:cNvSpPr/>
          <p:nvPr/>
        </p:nvSpPr>
        <p:spPr>
          <a:xfrm>
            <a:off x="7903703" y="5118294"/>
            <a:ext cx="2124222" cy="973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</p:spTree>
    <p:extLst>
      <p:ext uri="{BB962C8B-B14F-4D97-AF65-F5344CB8AC3E}">
        <p14:creationId xmlns:p14="http://schemas.microsoft.com/office/powerpoint/2010/main" val="207943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0588B-7C02-4CE8-AEBF-A288412F7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4"/>
            <a:ext cx="12192000" cy="68201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462A90-CD4B-4209-9ED4-8EB4F8F22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525341" y="436097"/>
            <a:ext cx="4288821" cy="4487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54841-193C-4A8A-9E9F-F29F59F34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16" y="773718"/>
            <a:ext cx="5739618" cy="4304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96B9A9-1BFB-463B-8FFF-AF086ADC4243}"/>
              </a:ext>
            </a:extLst>
          </p:cNvPr>
          <p:cNvSpPr/>
          <p:nvPr/>
        </p:nvSpPr>
        <p:spPr>
          <a:xfrm>
            <a:off x="254290" y="4988722"/>
            <a:ext cx="39180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7F6650-A1D1-4F96-BAD8-F1A52065ED4A}"/>
              </a:ext>
            </a:extLst>
          </p:cNvPr>
          <p:cNvSpPr/>
          <p:nvPr/>
        </p:nvSpPr>
        <p:spPr>
          <a:xfrm>
            <a:off x="8080884" y="5084850"/>
            <a:ext cx="31438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E92B30-9183-4E2F-805B-46BFF8810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929"/>
            <a:ext cx="12192000" cy="6838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AEA09-E048-4E7B-925D-43CF88822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5" y="19411"/>
            <a:ext cx="5408738" cy="555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844CD-7A45-4441-B8DE-19CD5ED68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" y="19411"/>
            <a:ext cx="6109855" cy="5553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89D60D-8496-49DD-A729-5E1D8A3490DA}"/>
              </a:ext>
            </a:extLst>
          </p:cNvPr>
          <p:cNvSpPr/>
          <p:nvPr/>
        </p:nvSpPr>
        <p:spPr>
          <a:xfrm>
            <a:off x="645173" y="5523295"/>
            <a:ext cx="37834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FA8CC-AFC3-4FB0-AD99-AABB6B6400BD}"/>
              </a:ext>
            </a:extLst>
          </p:cNvPr>
          <p:cNvSpPr/>
          <p:nvPr/>
        </p:nvSpPr>
        <p:spPr>
          <a:xfrm>
            <a:off x="8621726" y="5591287"/>
            <a:ext cx="35814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66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1C445-4F1E-4C9C-A6B6-B87991C5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488"/>
            <a:ext cx="12192000" cy="68694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7C89DB-88FD-45C4-8F12-C016F3362F34}"/>
              </a:ext>
            </a:extLst>
          </p:cNvPr>
          <p:cNvSpPr/>
          <p:nvPr/>
        </p:nvSpPr>
        <p:spPr>
          <a:xfrm>
            <a:off x="4487593" y="304176"/>
            <a:ext cx="36153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8B5AE-F3F6-469A-B76F-407A21FC2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61" y="1956351"/>
            <a:ext cx="6386732" cy="43574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EF055D-5939-47A7-B647-DE9EA8C327FD}"/>
              </a:ext>
            </a:extLst>
          </p:cNvPr>
          <p:cNvSpPr/>
          <p:nvPr/>
        </p:nvSpPr>
        <p:spPr>
          <a:xfrm>
            <a:off x="869851" y="2144703"/>
            <a:ext cx="2323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পছন্দমতো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2837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F3D06-93E4-440C-9CC0-38A9D2568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4798E0-2203-472B-B954-BF80E1EEDE1F}"/>
              </a:ext>
            </a:extLst>
          </p:cNvPr>
          <p:cNvSpPr/>
          <p:nvPr/>
        </p:nvSpPr>
        <p:spPr>
          <a:xfrm>
            <a:off x="1167612" y="633046"/>
            <a:ext cx="2546252" cy="858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4D2C84-A106-45F9-8247-B109A624C4F3}"/>
              </a:ext>
            </a:extLst>
          </p:cNvPr>
          <p:cNvSpPr/>
          <p:nvPr/>
        </p:nvSpPr>
        <p:spPr>
          <a:xfrm>
            <a:off x="3767792" y="630698"/>
            <a:ext cx="7256595" cy="858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AF6B1-7292-4440-9FA9-5CD0DE874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4" y="1547448"/>
            <a:ext cx="1910858" cy="1645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C22FDD-974F-43A1-8C18-11A2CD49E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72" y="1547448"/>
            <a:ext cx="2118294" cy="1645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B72482-A75C-4303-B2B2-C7CB053853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5125482" y="1547448"/>
            <a:ext cx="1767690" cy="1645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5FA65E-2995-4343-BFE6-5BE3FA29B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08" y="1684605"/>
            <a:ext cx="2086704" cy="1410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DBB7B7-FA48-490A-9226-6C70F1B39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85" y="1684606"/>
            <a:ext cx="1556828" cy="14102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BD9CAE-F16F-4892-8FEF-72AAD334E3D4}"/>
              </a:ext>
            </a:extLst>
          </p:cNvPr>
          <p:cNvSpPr/>
          <p:nvPr/>
        </p:nvSpPr>
        <p:spPr>
          <a:xfrm>
            <a:off x="1237951" y="5521572"/>
            <a:ext cx="1854591" cy="6986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830CA5-35E9-4931-AAC3-1E11D6501FC5}"/>
              </a:ext>
            </a:extLst>
          </p:cNvPr>
          <p:cNvSpPr/>
          <p:nvPr/>
        </p:nvSpPr>
        <p:spPr>
          <a:xfrm>
            <a:off x="3222738" y="5533292"/>
            <a:ext cx="2118293" cy="6986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782D03-EFC4-41A8-8852-E728B2272046}"/>
              </a:ext>
            </a:extLst>
          </p:cNvPr>
          <p:cNvSpPr/>
          <p:nvPr/>
        </p:nvSpPr>
        <p:spPr>
          <a:xfrm>
            <a:off x="5397299" y="5545012"/>
            <a:ext cx="1854591" cy="6986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02514-F091-41FA-A6B3-8B90258F1D9E}"/>
              </a:ext>
            </a:extLst>
          </p:cNvPr>
          <p:cNvSpPr/>
          <p:nvPr/>
        </p:nvSpPr>
        <p:spPr>
          <a:xfrm>
            <a:off x="7265962" y="5542671"/>
            <a:ext cx="1854591" cy="6986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B2BA02-E945-4228-BC5E-BF1B6B228861}"/>
              </a:ext>
            </a:extLst>
          </p:cNvPr>
          <p:cNvSpPr/>
          <p:nvPr/>
        </p:nvSpPr>
        <p:spPr>
          <a:xfrm>
            <a:off x="9204958" y="5540324"/>
            <a:ext cx="1854591" cy="6986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39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172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2020-05-22T14:48:53Z</dcterms:created>
  <dcterms:modified xsi:type="dcterms:W3CDTF">2020-06-02T15:35:24Z</dcterms:modified>
</cp:coreProperties>
</file>