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4" r:id="rId8"/>
    <p:sldId id="275" r:id="rId9"/>
    <p:sldId id="266" r:id="rId10"/>
    <p:sldId id="276" r:id="rId11"/>
    <p:sldId id="277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3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77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2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2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120711-57CF-4DFD-86AD-313E23925071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9EC7-380B-4B4C-BBAC-6A988CB1995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3" y="404019"/>
            <a:ext cx="1048657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2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lisalimmia86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3" y="586855"/>
            <a:ext cx="9694459" cy="57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4835" y="2197291"/>
            <a:ext cx="5622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397" y="818866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30" y="1514901"/>
            <a:ext cx="1076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মেয়াদের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5773" y="2204197"/>
            <a:ext cx="25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299" y="2879673"/>
            <a:ext cx="9908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১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২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৫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মেয়াদের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18" y="409433"/>
            <a:ext cx="144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 r="18760"/>
          <a:stretch>
            <a:fillRect/>
          </a:stretch>
        </p:blipFill>
        <p:spPr>
          <a:xfrm>
            <a:off x="623945" y="1453493"/>
            <a:ext cx="3168650" cy="379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945" y="5390866"/>
            <a:ext cx="2661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6318" y="1873793"/>
            <a:ext cx="3803649" cy="2908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16" y="5252657"/>
            <a:ext cx="266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23" y="1467145"/>
            <a:ext cx="3317912" cy="3799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53785" y="5390866"/>
            <a:ext cx="25111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পাথর্ক্য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355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122" y="518615"/>
            <a:ext cx="305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7" y="2320120"/>
            <a:ext cx="6946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8781" y="2337812"/>
            <a:ext cx="3016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623" y="3084394"/>
            <a:ext cx="515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8781" y="3084394"/>
            <a:ext cx="2552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67" y="4012439"/>
            <a:ext cx="4749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5952" y="3985143"/>
            <a:ext cx="2674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522" y="504967"/>
            <a:ext cx="315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6" y="1337482"/>
            <a:ext cx="5693356" cy="3700868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59558" y="5234965"/>
            <a:ext cx="11464120" cy="592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সঞ্চয়ী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600501"/>
            <a:ext cx="9007522" cy="5622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4769" y="2702257"/>
            <a:ext cx="513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সবাইকে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9425" y="1088765"/>
            <a:ext cx="3841845" cy="87651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979" y="2060812"/>
            <a:ext cx="6619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বাদশাহ্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ফয়সল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ইনষ্টিটিউট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শ্যামলী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1207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01714393782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alisalimmia86@gmail.com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57" y="1853609"/>
            <a:ext cx="3114784" cy="3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8166" y="600502"/>
            <a:ext cx="3466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12" y="1787857"/>
            <a:ext cx="6720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fld id="{61B259D6-0A5C-4313-8831-746A0D4F3722}" type="datetime2">
              <a:rPr lang="en-US" sz="40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Tuesday, June 2, 2020</a:t>
            </a:fld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56" y="1559022"/>
            <a:ext cx="3844715" cy="418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7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382" y="1064528"/>
            <a:ext cx="2642975" cy="1102055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5323" y="2608249"/>
            <a:ext cx="2940642" cy="421561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1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-----------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7843" y="2043452"/>
            <a:ext cx="6769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493" y="559557"/>
            <a:ext cx="405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" y="1481984"/>
            <a:ext cx="3809365" cy="4467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650174" y="1383542"/>
            <a:ext cx="4708478" cy="19465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50174" y="3985146"/>
            <a:ext cx="4708477" cy="201866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6790" y="6100542"/>
            <a:ext cx="176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6209" y="3530930"/>
            <a:ext cx="236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জমাদানের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208" y="6100542"/>
            <a:ext cx="38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ব্যাংক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উত্তোলনের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80" y="655093"/>
            <a:ext cx="764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9" y="2210937"/>
            <a:ext cx="585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097" y="3876805"/>
            <a:ext cx="8004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8697" y="2019866"/>
            <a:ext cx="1910687" cy="20335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60060" y="921223"/>
            <a:ext cx="1965277" cy="19243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24633" y="736978"/>
            <a:ext cx="2060812" cy="22928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সঞ্চয়ী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হিসাব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67284" y="4688000"/>
            <a:ext cx="1992573" cy="17742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463" y="2415654"/>
            <a:ext cx="914400" cy="429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23630" y="2415654"/>
            <a:ext cx="1201003" cy="429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84040" y="4039733"/>
            <a:ext cx="0" cy="641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2251" y="887104"/>
            <a:ext cx="196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866" y="1610432"/>
            <a:ext cx="7533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 হিসাবের মাধ্যমে প্রতিদিন বা সপ্তাহে যতবার খুশি টাকা জমা রাখা যায় এবং প্রয়োজনমতো চাহিবামাত্র যতবার খুশি টাকা উত্তোলন করা যায়, তাকে চলতি হিসাব বলে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597" y="3166444"/>
            <a:ext cx="12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0561" y="3696632"/>
            <a:ext cx="8147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হিসাবে সাধারণত কোনো সুদ প্রদান করে 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জমাতিরিক্ত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উত্তোলনের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033" y="614149"/>
            <a:ext cx="2593074" cy="10372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3" y="1897036"/>
            <a:ext cx="10072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v"/>
            </a:pPr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 হিসাবের মাধ্যমে প্রতিদিন বা সপ্তাহে যতবার খুশি টাকা জমা রাখা যায়, কিন্তু শুধু সপ্তাহে দুইবার বা নিয়ম অনুযায়ি টাকা উত্তোলন করা যায়, তাকে সঞ্চয়ী হিসাব বলে।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bn-BD" sz="28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হিসাবে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সুদ প্রদান করে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চাকুরিজীবীদের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7750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573</TotalTime>
  <Words>394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NikoshBAN</vt:lpstr>
      <vt:lpstr>Wingdings</vt:lpstr>
      <vt:lpstr>Wingdings 3</vt:lpstr>
      <vt:lpstr>Ion</vt:lpstr>
      <vt:lpstr>PowerPoint Presentation</vt:lpstr>
      <vt:lpstr>শিক্ষক পরিচিতি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245</cp:revision>
  <dcterms:created xsi:type="dcterms:W3CDTF">2019-06-18T17:59:48Z</dcterms:created>
  <dcterms:modified xsi:type="dcterms:W3CDTF">2020-06-02T15:26:16Z</dcterms:modified>
</cp:coreProperties>
</file>