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4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handoutMasterIdLst>
    <p:handoutMasterId r:id="rId20"/>
  </p:handoutMasterIdLst>
  <p:sldIdLst>
    <p:sldId id="280" r:id="rId2"/>
    <p:sldId id="263" r:id="rId3"/>
    <p:sldId id="258" r:id="rId4"/>
    <p:sldId id="259" r:id="rId5"/>
    <p:sldId id="260" r:id="rId6"/>
    <p:sldId id="283" r:id="rId7"/>
    <p:sldId id="285" r:id="rId8"/>
    <p:sldId id="284" r:id="rId9"/>
    <p:sldId id="286" r:id="rId10"/>
    <p:sldId id="265" r:id="rId11"/>
    <p:sldId id="268" r:id="rId12"/>
    <p:sldId id="287" r:id="rId13"/>
    <p:sldId id="269" r:id="rId14"/>
    <p:sldId id="270" r:id="rId15"/>
    <p:sldId id="261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FDC87-D7DA-4E0F-B786-5F6335199A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00A180-CFD1-4D99-B47E-329F080BCEA7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endParaRPr lang="en-US" sz="3600" dirty="0" smtClean="0"/>
        </a:p>
        <a:p>
          <a:pPr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FCECB-EDFE-4CE0-9231-12E7116DA1DA}" type="parTrans" cxnId="{561705DA-7ED4-4832-AAF3-7C751AE36C82}">
      <dgm:prSet/>
      <dgm:spPr/>
      <dgm:t>
        <a:bodyPr/>
        <a:lstStyle/>
        <a:p>
          <a:endParaRPr lang="en-US"/>
        </a:p>
      </dgm:t>
    </dgm:pt>
    <dgm:pt modelId="{804B00EB-AA32-4A64-818E-FA49B8EF06D8}" type="sibTrans" cxnId="{561705DA-7ED4-4832-AAF3-7C751AE36C82}">
      <dgm:prSet/>
      <dgm:spPr/>
      <dgm:t>
        <a:bodyPr/>
        <a:lstStyle/>
        <a:p>
          <a:endParaRPr lang="en-US"/>
        </a:p>
      </dgm:t>
    </dgm:pt>
    <dgm:pt modelId="{A641F0B4-2D0F-4D44-B974-8B7DBAD4747E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কোন ব্যবসা প্রতিষ্ঠানের আর্থিক বছরের ব্যবসায়িক কার্যকলাপের সামগ্রিক ফলাফল প্রকাশের জন্য বছরের শেষে প্রণীত বিবরণীসমূহের বিশদ ও সমালোচনামূলক পরীক্ষা করাকে আথির্ক বিবরণী বিশ্লেষণ বলে।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82771-E01E-4A1D-96F3-3493D79AF6D1}" type="parTrans" cxnId="{10B70B88-00D6-40A7-9CAE-9A423659EA60}">
      <dgm:prSet/>
      <dgm:spPr/>
      <dgm:t>
        <a:bodyPr/>
        <a:lstStyle/>
        <a:p>
          <a:endParaRPr lang="en-US"/>
        </a:p>
      </dgm:t>
    </dgm:pt>
    <dgm:pt modelId="{132731CA-89AE-4D46-B1A6-FBB63B18E7BF}" type="sibTrans" cxnId="{10B70B88-00D6-40A7-9CAE-9A423659EA60}">
      <dgm:prSet/>
      <dgm:spPr/>
      <dgm:t>
        <a:bodyPr/>
        <a:lstStyle/>
        <a:p>
          <a:endParaRPr lang="en-US"/>
        </a:p>
      </dgm:t>
    </dgm:pt>
    <dgm:pt modelId="{CB2310B7-452B-4AB5-BACE-3FFFB9F69E6F}" type="pres">
      <dgm:prSet presAssocID="{929FDC87-D7DA-4E0F-B786-5F6335199A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B2AC0CD-6242-434B-8195-8375D2C0BD19}" type="pres">
      <dgm:prSet presAssocID="{E900A180-CFD1-4D99-B47E-329F080BCEA7}" presName="singleCycle" presStyleCnt="0"/>
      <dgm:spPr/>
    </dgm:pt>
    <dgm:pt modelId="{D08A0C3D-1BB5-49E7-A06D-00545576D1C7}" type="pres">
      <dgm:prSet presAssocID="{E900A180-CFD1-4D99-B47E-329F080BCEA7}" presName="singleCenter" presStyleLbl="node1" presStyleIdx="0" presStyleCnt="2" custScaleX="100270" custScaleY="59055" custLinFactNeighborX="-13258" custLinFactNeighborY="125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E7FB1ED-F174-483E-9AEC-79483B310A9D}" type="pres">
      <dgm:prSet presAssocID="{29F82771-E01E-4A1D-96F3-3493D79AF6D1}" presName="Name56" presStyleLbl="parChTrans1D2" presStyleIdx="0" presStyleCnt="1"/>
      <dgm:spPr/>
    </dgm:pt>
    <dgm:pt modelId="{7783C82C-51CB-4B66-A519-F65DF2A1F203}" type="pres">
      <dgm:prSet presAssocID="{A641F0B4-2D0F-4D44-B974-8B7DBAD4747E}" presName="text0" presStyleLbl="node1" presStyleIdx="1" presStyleCnt="2" custScaleX="296869" custScaleY="270239" custRadScaleRad="121289">
        <dgm:presLayoutVars>
          <dgm:bulletEnabled val="1"/>
        </dgm:presLayoutVars>
      </dgm:prSet>
      <dgm:spPr/>
    </dgm:pt>
  </dgm:ptLst>
  <dgm:cxnLst>
    <dgm:cxn modelId="{6B78F4AF-9492-4FB2-A3F4-F1524A0A5E7B}" type="presOf" srcId="{A641F0B4-2D0F-4D44-B974-8B7DBAD4747E}" destId="{7783C82C-51CB-4B66-A519-F65DF2A1F203}" srcOrd="0" destOrd="0" presId="urn:microsoft.com/office/officeart/2008/layout/RadialCluster"/>
    <dgm:cxn modelId="{7DCF7BA8-1694-4DC3-BF8E-6FF85A61A0EF}" type="presOf" srcId="{E900A180-CFD1-4D99-B47E-329F080BCEA7}" destId="{D08A0C3D-1BB5-49E7-A06D-00545576D1C7}" srcOrd="0" destOrd="0" presId="urn:microsoft.com/office/officeart/2008/layout/RadialCluster"/>
    <dgm:cxn modelId="{561705DA-7ED4-4832-AAF3-7C751AE36C82}" srcId="{929FDC87-D7DA-4E0F-B786-5F6335199AE7}" destId="{E900A180-CFD1-4D99-B47E-329F080BCEA7}" srcOrd="0" destOrd="0" parTransId="{5FAFCECB-EDFE-4CE0-9231-12E7116DA1DA}" sibTransId="{804B00EB-AA32-4A64-818E-FA49B8EF06D8}"/>
    <dgm:cxn modelId="{26563CA8-84FB-46EE-9692-EC0D25615B95}" type="presOf" srcId="{929FDC87-D7DA-4E0F-B786-5F6335199AE7}" destId="{CB2310B7-452B-4AB5-BACE-3FFFB9F69E6F}" srcOrd="0" destOrd="0" presId="urn:microsoft.com/office/officeart/2008/layout/RadialCluster"/>
    <dgm:cxn modelId="{3A8E0742-3E58-4895-94BF-06532D8414D3}" type="presOf" srcId="{29F82771-E01E-4A1D-96F3-3493D79AF6D1}" destId="{7E7FB1ED-F174-483E-9AEC-79483B310A9D}" srcOrd="0" destOrd="0" presId="urn:microsoft.com/office/officeart/2008/layout/RadialCluster"/>
    <dgm:cxn modelId="{10B70B88-00D6-40A7-9CAE-9A423659EA60}" srcId="{E900A180-CFD1-4D99-B47E-329F080BCEA7}" destId="{A641F0B4-2D0F-4D44-B974-8B7DBAD4747E}" srcOrd="0" destOrd="0" parTransId="{29F82771-E01E-4A1D-96F3-3493D79AF6D1}" sibTransId="{132731CA-89AE-4D46-B1A6-FBB63B18E7BF}"/>
    <dgm:cxn modelId="{37F8A7C1-95DD-4A16-9664-0AF7E26D1AB5}" type="presParOf" srcId="{CB2310B7-452B-4AB5-BACE-3FFFB9F69E6F}" destId="{DB2AC0CD-6242-434B-8195-8375D2C0BD19}" srcOrd="0" destOrd="0" presId="urn:microsoft.com/office/officeart/2008/layout/RadialCluster"/>
    <dgm:cxn modelId="{BD3848CE-F469-44C5-A094-AE5F9603DD5A}" type="presParOf" srcId="{DB2AC0CD-6242-434B-8195-8375D2C0BD19}" destId="{D08A0C3D-1BB5-49E7-A06D-00545576D1C7}" srcOrd="0" destOrd="0" presId="urn:microsoft.com/office/officeart/2008/layout/RadialCluster"/>
    <dgm:cxn modelId="{FF92DB17-6F73-4EF6-BF86-9EBF4EA7E548}" type="presParOf" srcId="{DB2AC0CD-6242-434B-8195-8375D2C0BD19}" destId="{7E7FB1ED-F174-483E-9AEC-79483B310A9D}" srcOrd="1" destOrd="0" presId="urn:microsoft.com/office/officeart/2008/layout/RadialCluster"/>
    <dgm:cxn modelId="{00E04CC9-9DA9-423E-8F84-C442F1601D02}" type="presParOf" srcId="{DB2AC0CD-6242-434B-8195-8375D2C0BD19}" destId="{7783C82C-51CB-4B66-A519-F65DF2A1F203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4FE881-7887-49CA-9D86-4C48079666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6FD2A-F743-4225-BF79-7C029B783E25}">
      <dgm:prSet phldrT="[Text]"/>
      <dgm:spPr/>
      <dgm:t>
        <a:bodyPr/>
        <a:lstStyle/>
        <a:p>
          <a:r>
            <a:rPr lang="en-US" b="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অনুপাত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b="0" dirty="0" smtClean="0">
              <a:latin typeface="NikoshBAN" pitchFamily="2" charset="0"/>
              <a:cs typeface="NikoshBAN" pitchFamily="2" charset="0"/>
            </a:rPr>
          </a:br>
          <a:r>
            <a:rPr lang="en-US" b="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ভবিষ্যত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অর্জন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করার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ক্ষমতা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)</a:t>
          </a:r>
          <a:br>
            <a:rPr lang="en-US" b="0" dirty="0" smtClean="0">
              <a:latin typeface="NikoshBAN" pitchFamily="2" charset="0"/>
              <a:cs typeface="NikoshBAN" pitchFamily="2" charset="0"/>
            </a:rPr>
          </a:br>
          <a:r>
            <a:rPr lang="en-US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b="0" dirty="0"/>
        </a:p>
      </dgm:t>
    </dgm:pt>
    <dgm:pt modelId="{917A386A-32FD-40BC-83DF-816B997D5E8B}" type="parTrans" cxnId="{1D951F8A-052B-4D7D-A368-7F91C78A555B}">
      <dgm:prSet/>
      <dgm:spPr/>
      <dgm:t>
        <a:bodyPr/>
        <a:lstStyle/>
        <a:p>
          <a:endParaRPr lang="en-US"/>
        </a:p>
      </dgm:t>
    </dgm:pt>
    <dgm:pt modelId="{631305A5-7D10-462B-AF3B-F2E267F1EA82}" type="sibTrans" cxnId="{1D951F8A-052B-4D7D-A368-7F91C78A555B}">
      <dgm:prSet/>
      <dgm:spPr/>
      <dgm:t>
        <a:bodyPr/>
        <a:lstStyle/>
        <a:p>
          <a:endParaRPr lang="en-US"/>
        </a:p>
      </dgm:t>
    </dgm:pt>
    <dgm:pt modelId="{3185BC97-59C7-4619-B80D-A8D45BF5C5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0076C4D-9E83-4F8B-AC85-FF842FFE5CB0}" type="parTrans" cxnId="{95649FA7-8676-4F96-B9C4-4FF744C48791}">
      <dgm:prSet/>
      <dgm:spPr/>
      <dgm:t>
        <a:bodyPr/>
        <a:lstStyle/>
        <a:p>
          <a:endParaRPr lang="en-US"/>
        </a:p>
      </dgm:t>
    </dgm:pt>
    <dgm:pt modelId="{9335BCCB-CA85-4E28-98AD-68EB47CB6AE0}" type="sibTrans" cxnId="{95649FA7-8676-4F96-B9C4-4FF744C48791}">
      <dgm:prSet/>
      <dgm:spPr/>
      <dgm:t>
        <a:bodyPr/>
        <a:lstStyle/>
        <a:p>
          <a:endParaRPr lang="en-US"/>
        </a:p>
      </dgm:t>
    </dgm:pt>
    <dgm:pt modelId="{35A9E0C8-7D2B-43DB-A9EA-2C18C6B3060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D14BDFF-1F04-42AE-8CC5-328A5BE1A480}" type="parTrans" cxnId="{E7DFFD02-703A-4CCD-9D19-C5608B94C2AE}">
      <dgm:prSet/>
      <dgm:spPr/>
      <dgm:t>
        <a:bodyPr/>
        <a:lstStyle/>
        <a:p>
          <a:endParaRPr lang="en-US"/>
        </a:p>
      </dgm:t>
    </dgm:pt>
    <dgm:pt modelId="{35D41B17-2193-4BA8-B460-8B0F1D871C6E}" type="sibTrans" cxnId="{E7DFFD02-703A-4CCD-9D19-C5608B94C2AE}">
      <dgm:prSet/>
      <dgm:spPr/>
      <dgm:t>
        <a:bodyPr/>
        <a:lstStyle/>
        <a:p>
          <a:endParaRPr lang="en-US"/>
        </a:p>
      </dgm:t>
    </dgm:pt>
    <dgm:pt modelId="{8A28AF3A-C7A8-4D08-AED6-71E79C1E6C76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1455338-AA2E-4320-9DD3-AFAC57EEC7AD}" type="parTrans" cxnId="{804CB682-445F-4A1D-A936-C58928134DA0}">
      <dgm:prSet/>
      <dgm:spPr/>
      <dgm:t>
        <a:bodyPr/>
        <a:lstStyle/>
        <a:p>
          <a:endParaRPr lang="en-US"/>
        </a:p>
      </dgm:t>
    </dgm:pt>
    <dgm:pt modelId="{64941F71-0DD6-4B90-A7C0-24135EA87A72}" type="sibTrans" cxnId="{804CB682-445F-4A1D-A936-C58928134DA0}">
      <dgm:prSet/>
      <dgm:spPr/>
      <dgm:t>
        <a:bodyPr/>
        <a:lstStyle/>
        <a:p>
          <a:endParaRPr lang="en-US"/>
        </a:p>
      </dgm:t>
    </dgm:pt>
    <dgm:pt modelId="{56E60BF2-17BF-47EA-AD3C-64A1CCA4A5C8}">
      <dgm:prSet phldrT="[Text]"/>
      <dgm:spPr>
        <a:blipFill rotWithShape="0">
          <a:blip xmlns:r="http://schemas.openxmlformats.org/officeDocument/2006/relationships" r:embed="rId4"/>
          <a:stretch>
            <a:fillRect l="-380" r="-265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B742D85-6D1E-4562-9F2D-F306051D883E}" type="sibTrans" cxnId="{E7ACF2E7-18C1-4141-B851-D3AE531F5928}">
      <dgm:prSet/>
      <dgm:spPr/>
      <dgm:t>
        <a:bodyPr/>
        <a:lstStyle/>
        <a:p>
          <a:endParaRPr lang="en-US"/>
        </a:p>
      </dgm:t>
    </dgm:pt>
    <dgm:pt modelId="{4283E13D-50F1-465B-8983-50344886B0A7}" type="parTrans" cxnId="{E7ACF2E7-18C1-4141-B851-D3AE531F5928}">
      <dgm:prSet/>
      <dgm:spPr/>
      <dgm:t>
        <a:bodyPr/>
        <a:lstStyle/>
        <a:p>
          <a:endParaRPr lang="en-US"/>
        </a:p>
      </dgm:t>
    </dgm:pt>
    <dgm:pt modelId="{676C7AA2-2CB7-48BE-8A7F-6B8350ED4D5A}" type="pres">
      <dgm:prSet presAssocID="{094FE881-7887-49CA-9D86-4C48079666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47FD10-A500-4331-8146-7E2A07001ECA}" type="pres">
      <dgm:prSet presAssocID="{E796FD2A-F743-4225-BF79-7C029B783E25}" presName="hierRoot1" presStyleCnt="0"/>
      <dgm:spPr/>
    </dgm:pt>
    <dgm:pt modelId="{F276AA93-4F19-4AF8-9F1C-5B59E0DA1887}" type="pres">
      <dgm:prSet presAssocID="{E796FD2A-F743-4225-BF79-7C029B783E25}" presName="composite" presStyleCnt="0"/>
      <dgm:spPr/>
    </dgm:pt>
    <dgm:pt modelId="{513AC992-322D-4B0F-9108-DC1084AE957D}" type="pres">
      <dgm:prSet presAssocID="{E796FD2A-F743-4225-BF79-7C029B783E25}" presName="background" presStyleLbl="node0" presStyleIdx="0" presStyleCnt="1"/>
      <dgm:spPr/>
    </dgm:pt>
    <dgm:pt modelId="{1B8453B0-1FBE-413C-B2A1-0E509EF3905F}" type="pres">
      <dgm:prSet presAssocID="{E796FD2A-F743-4225-BF79-7C029B783E25}" presName="text" presStyleLbl="fgAcc0" presStyleIdx="0" presStyleCnt="1" custScaleX="230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6408F-4CA4-46AD-AEC4-868DA9567721}" type="pres">
      <dgm:prSet presAssocID="{E796FD2A-F743-4225-BF79-7C029B783E25}" presName="hierChild2" presStyleCnt="0"/>
      <dgm:spPr/>
    </dgm:pt>
    <dgm:pt modelId="{E3C13051-9E70-4A14-8326-98C5E1647D01}" type="pres">
      <dgm:prSet presAssocID="{40076C4D-9E83-4F8B-AC85-FF842FFE5CB0}" presName="Name10" presStyleLbl="parChTrans1D2" presStyleIdx="0" presStyleCnt="3"/>
      <dgm:spPr/>
    </dgm:pt>
    <dgm:pt modelId="{AA952DA9-FB15-471B-B72F-D636BC46AAB8}" type="pres">
      <dgm:prSet presAssocID="{3185BC97-59C7-4619-B80D-A8D45BF5C53E}" presName="hierRoot2" presStyleCnt="0"/>
      <dgm:spPr/>
    </dgm:pt>
    <dgm:pt modelId="{ED20E383-25FF-4D69-9541-0FDD17052EF9}" type="pres">
      <dgm:prSet presAssocID="{3185BC97-59C7-4619-B80D-A8D45BF5C53E}" presName="composite2" presStyleCnt="0"/>
      <dgm:spPr/>
    </dgm:pt>
    <dgm:pt modelId="{AD78F102-0641-46B3-A121-24638889DC08}" type="pres">
      <dgm:prSet presAssocID="{3185BC97-59C7-4619-B80D-A8D45BF5C53E}" presName="background2" presStyleLbl="node2" presStyleIdx="0" presStyleCnt="3"/>
      <dgm:spPr/>
    </dgm:pt>
    <dgm:pt modelId="{2B300683-F38D-4C06-AC8D-66C187EE891E}" type="pres">
      <dgm:prSet presAssocID="{3185BC97-59C7-4619-B80D-A8D45BF5C53E}" presName="text2" presStyleLbl="fgAcc2" presStyleIdx="0" presStyleCnt="3" custScaleX="1429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8BD4D6-7029-4BED-8A81-D9B17152D7C8}" type="pres">
      <dgm:prSet presAssocID="{3185BC97-59C7-4619-B80D-A8D45BF5C53E}" presName="hierChild3" presStyleCnt="0"/>
      <dgm:spPr/>
    </dgm:pt>
    <dgm:pt modelId="{B0587502-9513-4BE9-AE10-43C27A9F6BED}" type="pres">
      <dgm:prSet presAssocID="{0D14BDFF-1F04-42AE-8CC5-328A5BE1A480}" presName="Name10" presStyleLbl="parChTrans1D2" presStyleIdx="1" presStyleCnt="3"/>
      <dgm:spPr/>
    </dgm:pt>
    <dgm:pt modelId="{A5284519-5B86-477C-8060-35BCE377E8D2}" type="pres">
      <dgm:prSet presAssocID="{35A9E0C8-7D2B-43DB-A9EA-2C18C6B30605}" presName="hierRoot2" presStyleCnt="0"/>
      <dgm:spPr/>
    </dgm:pt>
    <dgm:pt modelId="{88FC8184-B3CC-4210-AC06-4E1A0434C612}" type="pres">
      <dgm:prSet presAssocID="{35A9E0C8-7D2B-43DB-A9EA-2C18C6B30605}" presName="composite2" presStyleCnt="0"/>
      <dgm:spPr/>
    </dgm:pt>
    <dgm:pt modelId="{BD7E242D-2C14-4D80-B2BB-07505A2803D1}" type="pres">
      <dgm:prSet presAssocID="{35A9E0C8-7D2B-43DB-A9EA-2C18C6B30605}" presName="background2" presStyleLbl="node2" presStyleIdx="1" presStyleCnt="3"/>
      <dgm:spPr/>
    </dgm:pt>
    <dgm:pt modelId="{E90A197B-9165-4FFE-AD09-0931BF879265}" type="pres">
      <dgm:prSet presAssocID="{35A9E0C8-7D2B-43DB-A9EA-2C18C6B30605}" presName="text2" presStyleLbl="fgAcc2" presStyleIdx="1" presStyleCnt="3" custScaleX="147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68E5E-575E-40BA-AD62-3F14A63FEF92}" type="pres">
      <dgm:prSet presAssocID="{35A9E0C8-7D2B-43DB-A9EA-2C18C6B30605}" presName="hierChild3" presStyleCnt="0"/>
      <dgm:spPr/>
    </dgm:pt>
    <dgm:pt modelId="{1D5A00F8-3589-49E9-86A2-4910FA1AFEAF}" type="pres">
      <dgm:prSet presAssocID="{91455338-AA2E-4320-9DD3-AFAC57EEC7AD}" presName="Name10" presStyleLbl="parChTrans1D2" presStyleIdx="2" presStyleCnt="3"/>
      <dgm:spPr/>
    </dgm:pt>
    <dgm:pt modelId="{26F4ADF5-6D0C-4BD7-B044-1E04ABB5A48D}" type="pres">
      <dgm:prSet presAssocID="{8A28AF3A-C7A8-4D08-AED6-71E79C1E6C76}" presName="hierRoot2" presStyleCnt="0"/>
      <dgm:spPr/>
    </dgm:pt>
    <dgm:pt modelId="{D530930B-DFDC-478F-8990-558612F64700}" type="pres">
      <dgm:prSet presAssocID="{8A28AF3A-C7A8-4D08-AED6-71E79C1E6C76}" presName="composite2" presStyleCnt="0"/>
      <dgm:spPr/>
    </dgm:pt>
    <dgm:pt modelId="{18831729-A708-4AA0-B3D5-9D8A14A89DB6}" type="pres">
      <dgm:prSet presAssocID="{8A28AF3A-C7A8-4D08-AED6-71E79C1E6C76}" presName="background2" presStyleLbl="node2" presStyleIdx="2" presStyleCnt="3"/>
      <dgm:spPr/>
    </dgm:pt>
    <dgm:pt modelId="{9B80EB82-9A30-485A-B232-F698EDF983BA}" type="pres">
      <dgm:prSet presAssocID="{8A28AF3A-C7A8-4D08-AED6-71E79C1E6C76}" presName="text2" presStyleLbl="fgAcc2" presStyleIdx="2" presStyleCnt="3" custScaleX="132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97416-9EF6-4C00-B78D-299701458961}" type="pres">
      <dgm:prSet presAssocID="{8A28AF3A-C7A8-4D08-AED6-71E79C1E6C76}" presName="hierChild3" presStyleCnt="0"/>
      <dgm:spPr/>
    </dgm:pt>
    <dgm:pt modelId="{1E5E1722-B619-41AA-8B92-A6706766EDA7}" type="pres">
      <dgm:prSet presAssocID="{4283E13D-50F1-465B-8983-50344886B0A7}" presName="Name17" presStyleLbl="parChTrans1D3" presStyleIdx="0" presStyleCnt="1"/>
      <dgm:spPr/>
    </dgm:pt>
    <dgm:pt modelId="{6F436197-0739-46FA-BD09-9D457192BF4B}" type="pres">
      <dgm:prSet presAssocID="{56E60BF2-17BF-47EA-AD3C-64A1CCA4A5C8}" presName="hierRoot3" presStyleCnt="0"/>
      <dgm:spPr/>
    </dgm:pt>
    <dgm:pt modelId="{560FA74D-EBD7-4106-AD73-FAF2011C22A2}" type="pres">
      <dgm:prSet presAssocID="{56E60BF2-17BF-47EA-AD3C-64A1CCA4A5C8}" presName="composite3" presStyleCnt="0"/>
      <dgm:spPr/>
    </dgm:pt>
    <dgm:pt modelId="{604E6EE0-CCF3-4F2C-ADBF-FB6CA1EF0DF4}" type="pres">
      <dgm:prSet presAssocID="{56E60BF2-17BF-47EA-AD3C-64A1CCA4A5C8}" presName="background3" presStyleLbl="node3" presStyleIdx="0" presStyleCnt="1"/>
      <dgm:spPr/>
      <dgm:t>
        <a:bodyPr/>
        <a:lstStyle/>
        <a:p>
          <a:endParaRPr lang="en-US"/>
        </a:p>
      </dgm:t>
    </dgm:pt>
    <dgm:pt modelId="{BB9A3EA5-11B9-4F5E-BCC5-F35A73A85D1F}" type="pres">
      <dgm:prSet presAssocID="{56E60BF2-17BF-47EA-AD3C-64A1CCA4A5C8}" presName="text3" presStyleLbl="fgAcc3" presStyleIdx="0" presStyleCnt="1" custScaleX="139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2B8F2E-914C-4FC9-A6A7-6F6C6DC91580}" type="pres">
      <dgm:prSet presAssocID="{56E60BF2-17BF-47EA-AD3C-64A1CCA4A5C8}" presName="hierChild4" presStyleCnt="0"/>
      <dgm:spPr/>
    </dgm:pt>
  </dgm:ptLst>
  <dgm:cxnLst>
    <dgm:cxn modelId="{DE150498-6019-455C-AD6D-10B430B040AB}" type="presOf" srcId="{8A28AF3A-C7A8-4D08-AED6-71E79C1E6C76}" destId="{9B80EB82-9A30-485A-B232-F698EDF983BA}" srcOrd="0" destOrd="0" presId="urn:microsoft.com/office/officeart/2005/8/layout/hierarchy1"/>
    <dgm:cxn modelId="{804CB682-445F-4A1D-A936-C58928134DA0}" srcId="{E796FD2A-F743-4225-BF79-7C029B783E25}" destId="{8A28AF3A-C7A8-4D08-AED6-71E79C1E6C76}" srcOrd="2" destOrd="0" parTransId="{91455338-AA2E-4320-9DD3-AFAC57EEC7AD}" sibTransId="{64941F71-0DD6-4B90-A7C0-24135EA87A72}"/>
    <dgm:cxn modelId="{E7ACF2E7-18C1-4141-B851-D3AE531F5928}" srcId="{8A28AF3A-C7A8-4D08-AED6-71E79C1E6C76}" destId="{56E60BF2-17BF-47EA-AD3C-64A1CCA4A5C8}" srcOrd="0" destOrd="0" parTransId="{4283E13D-50F1-465B-8983-50344886B0A7}" sibTransId="{5B742D85-6D1E-4562-9F2D-F306051D883E}"/>
    <dgm:cxn modelId="{95649FA7-8676-4F96-B9C4-4FF744C48791}" srcId="{E796FD2A-F743-4225-BF79-7C029B783E25}" destId="{3185BC97-59C7-4619-B80D-A8D45BF5C53E}" srcOrd="0" destOrd="0" parTransId="{40076C4D-9E83-4F8B-AC85-FF842FFE5CB0}" sibTransId="{9335BCCB-CA85-4E28-98AD-68EB47CB6AE0}"/>
    <dgm:cxn modelId="{1D951F8A-052B-4D7D-A368-7F91C78A555B}" srcId="{094FE881-7887-49CA-9D86-4C48079666C2}" destId="{E796FD2A-F743-4225-BF79-7C029B783E25}" srcOrd="0" destOrd="0" parTransId="{917A386A-32FD-40BC-83DF-816B997D5E8B}" sibTransId="{631305A5-7D10-462B-AF3B-F2E267F1EA82}"/>
    <dgm:cxn modelId="{99E17EC4-A072-4FB5-B4F7-9E6936FC91AD}" type="presOf" srcId="{0D14BDFF-1F04-42AE-8CC5-328A5BE1A480}" destId="{B0587502-9513-4BE9-AE10-43C27A9F6BED}" srcOrd="0" destOrd="0" presId="urn:microsoft.com/office/officeart/2005/8/layout/hierarchy1"/>
    <dgm:cxn modelId="{0C3D172E-3A38-4EE7-A334-0146AF9065A1}" type="presOf" srcId="{91455338-AA2E-4320-9DD3-AFAC57EEC7AD}" destId="{1D5A00F8-3589-49E9-86A2-4910FA1AFEAF}" srcOrd="0" destOrd="0" presId="urn:microsoft.com/office/officeart/2005/8/layout/hierarchy1"/>
    <dgm:cxn modelId="{AFBDB995-5F54-483D-9676-435063928862}" type="presOf" srcId="{094FE881-7887-49CA-9D86-4C48079666C2}" destId="{676C7AA2-2CB7-48BE-8A7F-6B8350ED4D5A}" srcOrd="0" destOrd="0" presId="urn:microsoft.com/office/officeart/2005/8/layout/hierarchy1"/>
    <dgm:cxn modelId="{200F4B93-2004-4F5B-A027-A19B6593683A}" type="presOf" srcId="{3185BC97-59C7-4619-B80D-A8D45BF5C53E}" destId="{2B300683-F38D-4C06-AC8D-66C187EE891E}" srcOrd="0" destOrd="0" presId="urn:microsoft.com/office/officeart/2005/8/layout/hierarchy1"/>
    <dgm:cxn modelId="{16619557-46E8-428B-ABBE-1F217383A91A}" type="presOf" srcId="{35A9E0C8-7D2B-43DB-A9EA-2C18C6B30605}" destId="{E90A197B-9165-4FFE-AD09-0931BF879265}" srcOrd="0" destOrd="0" presId="urn:microsoft.com/office/officeart/2005/8/layout/hierarchy1"/>
    <dgm:cxn modelId="{E7DFFD02-703A-4CCD-9D19-C5608B94C2AE}" srcId="{E796FD2A-F743-4225-BF79-7C029B783E25}" destId="{35A9E0C8-7D2B-43DB-A9EA-2C18C6B30605}" srcOrd="1" destOrd="0" parTransId="{0D14BDFF-1F04-42AE-8CC5-328A5BE1A480}" sibTransId="{35D41B17-2193-4BA8-B460-8B0F1D871C6E}"/>
    <dgm:cxn modelId="{4773673F-E338-4838-95BB-9A00ACE7F010}" type="presOf" srcId="{56E60BF2-17BF-47EA-AD3C-64A1CCA4A5C8}" destId="{BB9A3EA5-11B9-4F5E-BCC5-F35A73A85D1F}" srcOrd="0" destOrd="0" presId="urn:microsoft.com/office/officeart/2005/8/layout/hierarchy1"/>
    <dgm:cxn modelId="{B0C352D3-1C89-4CAF-8224-8396BE7F9DE0}" type="presOf" srcId="{40076C4D-9E83-4F8B-AC85-FF842FFE5CB0}" destId="{E3C13051-9E70-4A14-8326-98C5E1647D01}" srcOrd="0" destOrd="0" presId="urn:microsoft.com/office/officeart/2005/8/layout/hierarchy1"/>
    <dgm:cxn modelId="{B4E5786E-90E3-4C08-AE76-7A736F6FA400}" type="presOf" srcId="{4283E13D-50F1-465B-8983-50344886B0A7}" destId="{1E5E1722-B619-41AA-8B92-A6706766EDA7}" srcOrd="0" destOrd="0" presId="urn:microsoft.com/office/officeart/2005/8/layout/hierarchy1"/>
    <dgm:cxn modelId="{2B7BABD0-D71D-4E6C-B50A-D94D073B466D}" type="presOf" srcId="{E796FD2A-F743-4225-BF79-7C029B783E25}" destId="{1B8453B0-1FBE-413C-B2A1-0E509EF3905F}" srcOrd="0" destOrd="0" presId="urn:microsoft.com/office/officeart/2005/8/layout/hierarchy1"/>
    <dgm:cxn modelId="{51362623-BA8F-4C2C-9C65-B55923BE539F}" type="presParOf" srcId="{676C7AA2-2CB7-48BE-8A7F-6B8350ED4D5A}" destId="{3C47FD10-A500-4331-8146-7E2A07001ECA}" srcOrd="0" destOrd="0" presId="urn:microsoft.com/office/officeart/2005/8/layout/hierarchy1"/>
    <dgm:cxn modelId="{C251D601-0E3D-4822-9BA2-242218CA973E}" type="presParOf" srcId="{3C47FD10-A500-4331-8146-7E2A07001ECA}" destId="{F276AA93-4F19-4AF8-9F1C-5B59E0DA1887}" srcOrd="0" destOrd="0" presId="urn:microsoft.com/office/officeart/2005/8/layout/hierarchy1"/>
    <dgm:cxn modelId="{BDA631CB-CF09-4631-ACC4-9656DCD5D3EF}" type="presParOf" srcId="{F276AA93-4F19-4AF8-9F1C-5B59E0DA1887}" destId="{513AC992-322D-4B0F-9108-DC1084AE957D}" srcOrd="0" destOrd="0" presId="urn:microsoft.com/office/officeart/2005/8/layout/hierarchy1"/>
    <dgm:cxn modelId="{4759BE85-48AF-4DD0-A615-2622F00D024F}" type="presParOf" srcId="{F276AA93-4F19-4AF8-9F1C-5B59E0DA1887}" destId="{1B8453B0-1FBE-413C-B2A1-0E509EF3905F}" srcOrd="1" destOrd="0" presId="urn:microsoft.com/office/officeart/2005/8/layout/hierarchy1"/>
    <dgm:cxn modelId="{3372FDB3-70C1-41D6-AA60-9054D1B894ED}" type="presParOf" srcId="{3C47FD10-A500-4331-8146-7E2A07001ECA}" destId="{7576408F-4CA4-46AD-AEC4-868DA9567721}" srcOrd="1" destOrd="0" presId="urn:microsoft.com/office/officeart/2005/8/layout/hierarchy1"/>
    <dgm:cxn modelId="{5FC2101C-AB0D-4A86-A1CD-9CB85256CF5E}" type="presParOf" srcId="{7576408F-4CA4-46AD-AEC4-868DA9567721}" destId="{E3C13051-9E70-4A14-8326-98C5E1647D01}" srcOrd="0" destOrd="0" presId="urn:microsoft.com/office/officeart/2005/8/layout/hierarchy1"/>
    <dgm:cxn modelId="{C3B2EC67-4782-4DB6-9A97-635A82E9DB83}" type="presParOf" srcId="{7576408F-4CA4-46AD-AEC4-868DA9567721}" destId="{AA952DA9-FB15-471B-B72F-D636BC46AAB8}" srcOrd="1" destOrd="0" presId="urn:microsoft.com/office/officeart/2005/8/layout/hierarchy1"/>
    <dgm:cxn modelId="{8E61C42B-8298-4BC8-9B00-7EF96DA6AA32}" type="presParOf" srcId="{AA952DA9-FB15-471B-B72F-D636BC46AAB8}" destId="{ED20E383-25FF-4D69-9541-0FDD17052EF9}" srcOrd="0" destOrd="0" presId="urn:microsoft.com/office/officeart/2005/8/layout/hierarchy1"/>
    <dgm:cxn modelId="{5AAF20BD-EBFA-45BF-AA1A-BB1EE2BD999A}" type="presParOf" srcId="{ED20E383-25FF-4D69-9541-0FDD17052EF9}" destId="{AD78F102-0641-46B3-A121-24638889DC08}" srcOrd="0" destOrd="0" presId="urn:microsoft.com/office/officeart/2005/8/layout/hierarchy1"/>
    <dgm:cxn modelId="{E1514ABD-F55E-44EE-BB5C-F5BD933583E9}" type="presParOf" srcId="{ED20E383-25FF-4D69-9541-0FDD17052EF9}" destId="{2B300683-F38D-4C06-AC8D-66C187EE891E}" srcOrd="1" destOrd="0" presId="urn:microsoft.com/office/officeart/2005/8/layout/hierarchy1"/>
    <dgm:cxn modelId="{5C7A8013-C796-4C89-8584-E08AE6C9AAE0}" type="presParOf" srcId="{AA952DA9-FB15-471B-B72F-D636BC46AAB8}" destId="{958BD4D6-7029-4BED-8A81-D9B17152D7C8}" srcOrd="1" destOrd="0" presId="urn:microsoft.com/office/officeart/2005/8/layout/hierarchy1"/>
    <dgm:cxn modelId="{020236E0-11B6-4DBE-B6BF-2B3C6701DB24}" type="presParOf" srcId="{7576408F-4CA4-46AD-AEC4-868DA9567721}" destId="{B0587502-9513-4BE9-AE10-43C27A9F6BED}" srcOrd="2" destOrd="0" presId="urn:microsoft.com/office/officeart/2005/8/layout/hierarchy1"/>
    <dgm:cxn modelId="{3B2E324D-C328-4341-85A6-94820ECE135D}" type="presParOf" srcId="{7576408F-4CA4-46AD-AEC4-868DA9567721}" destId="{A5284519-5B86-477C-8060-35BCE377E8D2}" srcOrd="3" destOrd="0" presId="urn:microsoft.com/office/officeart/2005/8/layout/hierarchy1"/>
    <dgm:cxn modelId="{96826321-7E8E-443D-98D3-86A171A5B121}" type="presParOf" srcId="{A5284519-5B86-477C-8060-35BCE377E8D2}" destId="{88FC8184-B3CC-4210-AC06-4E1A0434C612}" srcOrd="0" destOrd="0" presId="urn:microsoft.com/office/officeart/2005/8/layout/hierarchy1"/>
    <dgm:cxn modelId="{5BC3802C-2BEA-4EF3-8B53-E7249B5605C1}" type="presParOf" srcId="{88FC8184-B3CC-4210-AC06-4E1A0434C612}" destId="{BD7E242D-2C14-4D80-B2BB-07505A2803D1}" srcOrd="0" destOrd="0" presId="urn:microsoft.com/office/officeart/2005/8/layout/hierarchy1"/>
    <dgm:cxn modelId="{C8FC10BF-572E-45CC-B240-7D58103012BB}" type="presParOf" srcId="{88FC8184-B3CC-4210-AC06-4E1A0434C612}" destId="{E90A197B-9165-4FFE-AD09-0931BF879265}" srcOrd="1" destOrd="0" presId="urn:microsoft.com/office/officeart/2005/8/layout/hierarchy1"/>
    <dgm:cxn modelId="{BE58291A-4026-4BEB-8B3D-AB0D8547C3D1}" type="presParOf" srcId="{A5284519-5B86-477C-8060-35BCE377E8D2}" destId="{B3B68E5E-575E-40BA-AD62-3F14A63FEF92}" srcOrd="1" destOrd="0" presId="urn:microsoft.com/office/officeart/2005/8/layout/hierarchy1"/>
    <dgm:cxn modelId="{6B4FC6AC-6DC6-4F66-B013-066DE4433042}" type="presParOf" srcId="{7576408F-4CA4-46AD-AEC4-868DA9567721}" destId="{1D5A00F8-3589-49E9-86A2-4910FA1AFEAF}" srcOrd="4" destOrd="0" presId="urn:microsoft.com/office/officeart/2005/8/layout/hierarchy1"/>
    <dgm:cxn modelId="{71FC9591-6EB8-4BF7-9534-A9E763876A3A}" type="presParOf" srcId="{7576408F-4CA4-46AD-AEC4-868DA9567721}" destId="{26F4ADF5-6D0C-4BD7-B044-1E04ABB5A48D}" srcOrd="5" destOrd="0" presId="urn:microsoft.com/office/officeart/2005/8/layout/hierarchy1"/>
    <dgm:cxn modelId="{D881F301-DE05-4E9E-9567-AC0A27E9D5D1}" type="presParOf" srcId="{26F4ADF5-6D0C-4BD7-B044-1E04ABB5A48D}" destId="{D530930B-DFDC-478F-8990-558612F64700}" srcOrd="0" destOrd="0" presId="urn:microsoft.com/office/officeart/2005/8/layout/hierarchy1"/>
    <dgm:cxn modelId="{765817CF-79FA-4F3A-B7C3-96E5CE89361C}" type="presParOf" srcId="{D530930B-DFDC-478F-8990-558612F64700}" destId="{18831729-A708-4AA0-B3D5-9D8A14A89DB6}" srcOrd="0" destOrd="0" presId="urn:microsoft.com/office/officeart/2005/8/layout/hierarchy1"/>
    <dgm:cxn modelId="{CBCA3EE9-DA99-4F01-9F20-5DFF74EFD9A1}" type="presParOf" srcId="{D530930B-DFDC-478F-8990-558612F64700}" destId="{9B80EB82-9A30-485A-B232-F698EDF983BA}" srcOrd="1" destOrd="0" presId="urn:microsoft.com/office/officeart/2005/8/layout/hierarchy1"/>
    <dgm:cxn modelId="{24AE5EB9-60CB-4725-81AA-8D65928C0AA0}" type="presParOf" srcId="{26F4ADF5-6D0C-4BD7-B044-1E04ABB5A48D}" destId="{28097416-9EF6-4C00-B78D-299701458961}" srcOrd="1" destOrd="0" presId="urn:microsoft.com/office/officeart/2005/8/layout/hierarchy1"/>
    <dgm:cxn modelId="{26B9E985-C119-4ECC-9D8C-7A9B929741CF}" type="presParOf" srcId="{28097416-9EF6-4C00-B78D-299701458961}" destId="{1E5E1722-B619-41AA-8B92-A6706766EDA7}" srcOrd="0" destOrd="0" presId="urn:microsoft.com/office/officeart/2005/8/layout/hierarchy1"/>
    <dgm:cxn modelId="{2638D889-8BBC-4F32-A7BB-20C1613E4AFC}" type="presParOf" srcId="{28097416-9EF6-4C00-B78D-299701458961}" destId="{6F436197-0739-46FA-BD09-9D457192BF4B}" srcOrd="1" destOrd="0" presId="urn:microsoft.com/office/officeart/2005/8/layout/hierarchy1"/>
    <dgm:cxn modelId="{593B4552-9B3E-4F42-80F7-34B850C55633}" type="presParOf" srcId="{6F436197-0739-46FA-BD09-9D457192BF4B}" destId="{560FA74D-EBD7-4106-AD73-FAF2011C22A2}" srcOrd="0" destOrd="0" presId="urn:microsoft.com/office/officeart/2005/8/layout/hierarchy1"/>
    <dgm:cxn modelId="{A2A23269-F8FC-411C-818A-6F5AD8B31CE2}" type="presParOf" srcId="{560FA74D-EBD7-4106-AD73-FAF2011C22A2}" destId="{604E6EE0-CCF3-4F2C-ADBF-FB6CA1EF0DF4}" srcOrd="0" destOrd="0" presId="urn:microsoft.com/office/officeart/2005/8/layout/hierarchy1"/>
    <dgm:cxn modelId="{AE27C9C9-3F3E-4F21-B60A-974105AC00CC}" type="presParOf" srcId="{560FA74D-EBD7-4106-AD73-FAF2011C22A2}" destId="{BB9A3EA5-11B9-4F5E-BCC5-F35A73A85D1F}" srcOrd="1" destOrd="0" presId="urn:microsoft.com/office/officeart/2005/8/layout/hierarchy1"/>
    <dgm:cxn modelId="{CD23B6D5-3842-49B9-A34A-ECE4D336EC2C}" type="presParOf" srcId="{6F436197-0739-46FA-BD09-9D457192BF4B}" destId="{042B8F2E-914C-4FC9-A6A7-6F6C6DC915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0F6639-7BB0-4928-8C12-B58A7E2C255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A5CC25-080F-4B41-B554-A18A9805DB93}">
      <dgm:prSet phldrT="[Text]"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দীর্ঘকালীন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F084A27-0A61-4D85-8B81-A3D1A1A90932}" type="parTrans" cxnId="{EAB76AFD-4FB4-4A24-8522-2BF8F21016E1}">
      <dgm:prSet/>
      <dgm:spPr/>
      <dgm:t>
        <a:bodyPr/>
        <a:lstStyle/>
        <a:p>
          <a:endParaRPr lang="en-US"/>
        </a:p>
      </dgm:t>
    </dgm:pt>
    <dgm:pt modelId="{FF8BCDA4-AFB2-446A-9D2F-8B84E5E89353}" type="sibTrans" cxnId="{EAB76AFD-4FB4-4A24-8522-2BF8F21016E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B670BBDB-D979-4EFE-A271-3F7DFB0BABCB}">
          <dgm:prSet phldrT="[Text]" custT="1"/>
          <dgm:spPr/>
          <dgm:t>
            <a:bodyPr/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দায়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মোট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বর্হিবায়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মোট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আন্তঃদায়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B670BBDB-D979-4EFE-A271-3F7DFB0BABCB}">
          <dgm:prSet phldrT="[Text]" custT="1"/>
          <dgm:spPr/>
          <dgm:t>
            <a:bodyPr/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দায়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মোট বর্হিবায়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মোট আন্তঃদায়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23C43DFE-8950-46E5-BD46-6642DE2BE115}" type="parTrans" cxnId="{DC6220BA-68B2-491D-AF88-3DDB4A6738C1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2E63C84F-ECE2-4FEE-839A-A5AD1CE47A21}" type="sibTrans" cxnId="{DC6220BA-68B2-491D-AF88-3DDB4A6738C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8D2C6D93-1D69-422A-AEF2-7B06456B41BD}">
          <dgm:prSet phldrT="[Text]" custT="1"/>
          <dgm:spPr/>
          <dgm:t>
            <a:bodyPr/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দায়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মোট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বর্হি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দা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য়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মোট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সম্পদ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8D2C6D93-1D69-422A-AEF2-7B06456B41BD}">
          <dgm:prSet phldrT="[Text]" custT="1"/>
          <dgm:spPr/>
          <dgm:t>
            <a:bodyPr/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দায়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 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মোট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 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বর্হি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দা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য়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মোট সম্পদ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F3F1D42D-B204-4B01-B05A-2163788C524E}" type="parTrans" cxnId="{984E62BC-E39C-409F-A052-3FB2BF0AEDB3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4CC7057F-5E92-4CC7-87E5-8F03DC775DEA}" type="sibTrans" cxnId="{984E62BC-E39C-409F-A052-3FB2BF0AEDB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CDCAFAE-8CF8-4D76-BF9E-B5366E82DD96}">
          <dgm:prSet custT="1"/>
          <dgm:spPr/>
          <dgm:t>
            <a:bodyPr/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মোট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আন্তঃদায়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মোট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সম্পদ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ACDCAFAE-8CF8-4D76-BF9E-B5366E82DD96}">
          <dgm:prSet custT="1"/>
          <dgm:spPr/>
          <dgm:t>
            <a:bodyPr/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মোট আন্তঃদায়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মোট সম্পদ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9EF4581C-605E-4D42-89BA-9ED9E80A968C}" type="parTrans" cxnId="{508D766E-E4BE-4287-86B1-E40422B6FAD4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32E70E91-F5BA-491B-8EB4-340BC83A75E6}" type="sibTrans" cxnId="{508D766E-E4BE-4287-86B1-E40422B6FAD4}">
      <dgm:prSet/>
      <dgm:spPr/>
      <dgm:t>
        <a:bodyPr/>
        <a:lstStyle/>
        <a:p>
          <a:endParaRPr lang="en-US"/>
        </a:p>
      </dgm:t>
    </dgm:pt>
    <dgm:pt modelId="{C5F3195E-C95A-411F-8D21-6346097E39B7}" type="pres">
      <dgm:prSet presAssocID="{640F6639-7BB0-4928-8C12-B58A7E2C25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8CE52E-2EFE-4E02-B3DC-338D187913B4}" type="pres">
      <dgm:prSet presAssocID="{DFA5CC25-080F-4B41-B554-A18A9805DB93}" presName="hierRoot1" presStyleCnt="0"/>
      <dgm:spPr/>
    </dgm:pt>
    <dgm:pt modelId="{5C4810DC-4771-4485-8D5E-44516F1B6028}" type="pres">
      <dgm:prSet presAssocID="{DFA5CC25-080F-4B41-B554-A18A9805DB93}" presName="composite" presStyleCnt="0"/>
      <dgm:spPr/>
    </dgm:pt>
    <dgm:pt modelId="{F9191187-5575-4AF8-9138-6B494A0937DC}" type="pres">
      <dgm:prSet presAssocID="{DFA5CC25-080F-4B41-B554-A18A9805DB93}" presName="background" presStyleLbl="node0" presStyleIdx="0" presStyleCnt="1"/>
      <dgm:spPr/>
    </dgm:pt>
    <dgm:pt modelId="{00783297-6CA9-4BDB-96A8-15399114CE09}" type="pres">
      <dgm:prSet presAssocID="{DFA5CC25-080F-4B41-B554-A18A9805DB93}" presName="text" presStyleLbl="fgAcc0" presStyleIdx="0" presStyleCnt="1" custScaleX="208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9321F-CC8C-48D0-8917-D870559C68F9}" type="pres">
      <dgm:prSet presAssocID="{DFA5CC25-080F-4B41-B554-A18A9805DB93}" presName="hierChild2" presStyleCnt="0"/>
      <dgm:spPr/>
    </dgm:pt>
    <dgm:pt modelId="{3F231A04-FDEA-4893-B8AF-EA11BE936A08}" type="pres">
      <dgm:prSet presAssocID="{23C43DFE-8950-46E5-BD46-6642DE2BE11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5E95E63-9746-4FE1-AAC7-DDE584025E20}" type="pres">
      <dgm:prSet presAssocID="{B670BBDB-D979-4EFE-A271-3F7DFB0BABCB}" presName="hierRoot2" presStyleCnt="0"/>
      <dgm:spPr/>
    </dgm:pt>
    <dgm:pt modelId="{60B0BECF-8466-4F8A-AD6A-FB1CDB3C32F2}" type="pres">
      <dgm:prSet presAssocID="{B670BBDB-D979-4EFE-A271-3F7DFB0BABCB}" presName="composite2" presStyleCnt="0"/>
      <dgm:spPr/>
    </dgm:pt>
    <dgm:pt modelId="{1DC59E3B-9665-4F7E-BE96-9E886EE6D4E2}" type="pres">
      <dgm:prSet presAssocID="{B670BBDB-D979-4EFE-A271-3F7DFB0BABCB}" presName="background2" presStyleLbl="node2" presStyleIdx="0" presStyleCnt="3"/>
      <dgm:spPr/>
    </dgm:pt>
    <dgm:pt modelId="{B65EA6A5-949E-4D05-9017-A0A4C7357726}" type="pres">
      <dgm:prSet presAssocID="{B670BBDB-D979-4EFE-A271-3F7DFB0BABC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F3232-6658-4920-8DAF-B81530F2105B}" type="pres">
      <dgm:prSet presAssocID="{B670BBDB-D979-4EFE-A271-3F7DFB0BABCB}" presName="hierChild3" presStyleCnt="0"/>
      <dgm:spPr/>
    </dgm:pt>
    <dgm:pt modelId="{88C90D8E-0D23-4712-8077-6A9CB88728F3}" type="pres">
      <dgm:prSet presAssocID="{F3F1D42D-B204-4B01-B05A-2163788C524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5930403-4D78-42E9-8871-C2110F89D6F5}" type="pres">
      <dgm:prSet presAssocID="{8D2C6D93-1D69-422A-AEF2-7B06456B41BD}" presName="hierRoot2" presStyleCnt="0"/>
      <dgm:spPr/>
    </dgm:pt>
    <dgm:pt modelId="{FEB8B46C-EF4D-49FB-8194-171C73966344}" type="pres">
      <dgm:prSet presAssocID="{8D2C6D93-1D69-422A-AEF2-7B06456B41BD}" presName="composite2" presStyleCnt="0"/>
      <dgm:spPr/>
    </dgm:pt>
    <dgm:pt modelId="{2C4297C4-D942-4AAC-A0F9-44A147982AC6}" type="pres">
      <dgm:prSet presAssocID="{8D2C6D93-1D69-422A-AEF2-7B06456B41BD}" presName="background2" presStyleLbl="node2" presStyleIdx="1" presStyleCnt="3"/>
      <dgm:spPr/>
    </dgm:pt>
    <dgm:pt modelId="{2CBCF9FC-E428-443C-8D65-4DE2085EEB6E}" type="pres">
      <dgm:prSet presAssocID="{8D2C6D93-1D69-422A-AEF2-7B06456B41B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69DD05-E283-4B2D-91A6-46DB62F7FE12}" type="pres">
      <dgm:prSet presAssocID="{8D2C6D93-1D69-422A-AEF2-7B06456B41BD}" presName="hierChild3" presStyleCnt="0"/>
      <dgm:spPr/>
    </dgm:pt>
    <dgm:pt modelId="{CC52B181-1F9E-405F-9FF8-C3492A294AF8}" type="pres">
      <dgm:prSet presAssocID="{9EF4581C-605E-4D42-89BA-9ED9E80A968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C2803E2-8B9E-4572-8324-728E8A94BF8E}" type="pres">
      <dgm:prSet presAssocID="{ACDCAFAE-8CF8-4D76-BF9E-B5366E82DD96}" presName="hierRoot2" presStyleCnt="0"/>
      <dgm:spPr/>
    </dgm:pt>
    <dgm:pt modelId="{7F9527A7-6B1D-4211-B698-8EE2F2350DDE}" type="pres">
      <dgm:prSet presAssocID="{ACDCAFAE-8CF8-4D76-BF9E-B5366E82DD96}" presName="composite2" presStyleCnt="0"/>
      <dgm:spPr/>
    </dgm:pt>
    <dgm:pt modelId="{513F29CB-1EAD-4225-ABB2-83179A414F8A}" type="pres">
      <dgm:prSet presAssocID="{ACDCAFAE-8CF8-4D76-BF9E-B5366E82DD96}" presName="background2" presStyleLbl="node2" presStyleIdx="2" presStyleCnt="3"/>
      <dgm:spPr/>
    </dgm:pt>
    <dgm:pt modelId="{14E26675-74AB-4840-A1A9-AF9047787415}" type="pres">
      <dgm:prSet presAssocID="{ACDCAFAE-8CF8-4D76-BF9E-B5366E82DD9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882B1E-BF2C-4984-81C1-57BF3A0C834D}" type="pres">
      <dgm:prSet presAssocID="{ACDCAFAE-8CF8-4D76-BF9E-B5366E82DD96}" presName="hierChild3" presStyleCnt="0"/>
      <dgm:spPr/>
    </dgm:pt>
  </dgm:ptLst>
  <dgm:cxnLst>
    <dgm:cxn modelId="{E467833F-2D45-4830-91C7-C83BB8C0E0F0}" type="presOf" srcId="{DFA5CC25-080F-4B41-B554-A18A9805DB93}" destId="{00783297-6CA9-4BDB-96A8-15399114CE09}" srcOrd="0" destOrd="0" presId="urn:microsoft.com/office/officeart/2005/8/layout/hierarchy1"/>
    <dgm:cxn modelId="{BDB11A0B-2442-4856-B55F-D39C279594E9}" type="presOf" srcId="{F3F1D42D-B204-4B01-B05A-2163788C524E}" destId="{88C90D8E-0D23-4712-8077-6A9CB88728F3}" srcOrd="0" destOrd="0" presId="urn:microsoft.com/office/officeart/2005/8/layout/hierarchy1"/>
    <dgm:cxn modelId="{835FEAEE-1A74-4CC2-B12C-4D0FFE7C22C6}" type="presOf" srcId="{23C43DFE-8950-46E5-BD46-6642DE2BE115}" destId="{3F231A04-FDEA-4893-B8AF-EA11BE936A08}" srcOrd="0" destOrd="0" presId="urn:microsoft.com/office/officeart/2005/8/layout/hierarchy1"/>
    <dgm:cxn modelId="{AA0880DC-2BC6-47F6-A016-80AE92ACF7D7}" type="presOf" srcId="{9EF4581C-605E-4D42-89BA-9ED9E80A968C}" destId="{CC52B181-1F9E-405F-9FF8-C3492A294AF8}" srcOrd="0" destOrd="0" presId="urn:microsoft.com/office/officeart/2005/8/layout/hierarchy1"/>
    <dgm:cxn modelId="{61922938-62BE-4276-AB72-6514F3494DDD}" type="presOf" srcId="{B670BBDB-D979-4EFE-A271-3F7DFB0BABCB}" destId="{B65EA6A5-949E-4D05-9017-A0A4C7357726}" srcOrd="0" destOrd="0" presId="urn:microsoft.com/office/officeart/2005/8/layout/hierarchy1"/>
    <dgm:cxn modelId="{508D766E-E4BE-4287-86B1-E40422B6FAD4}" srcId="{DFA5CC25-080F-4B41-B554-A18A9805DB93}" destId="{ACDCAFAE-8CF8-4D76-BF9E-B5366E82DD96}" srcOrd="2" destOrd="0" parTransId="{9EF4581C-605E-4D42-89BA-9ED9E80A968C}" sibTransId="{32E70E91-F5BA-491B-8EB4-340BC83A75E6}"/>
    <dgm:cxn modelId="{90AE5CED-4196-4F5B-9FBA-FDB1916C6F3F}" type="presOf" srcId="{ACDCAFAE-8CF8-4D76-BF9E-B5366E82DD96}" destId="{14E26675-74AB-4840-A1A9-AF9047787415}" srcOrd="0" destOrd="0" presId="urn:microsoft.com/office/officeart/2005/8/layout/hierarchy1"/>
    <dgm:cxn modelId="{984E62BC-E39C-409F-A052-3FB2BF0AEDB3}" srcId="{DFA5CC25-080F-4B41-B554-A18A9805DB93}" destId="{8D2C6D93-1D69-422A-AEF2-7B06456B41BD}" srcOrd="1" destOrd="0" parTransId="{F3F1D42D-B204-4B01-B05A-2163788C524E}" sibTransId="{4CC7057F-5E92-4CC7-87E5-8F03DC775DEA}"/>
    <dgm:cxn modelId="{EAB76AFD-4FB4-4A24-8522-2BF8F21016E1}" srcId="{640F6639-7BB0-4928-8C12-B58A7E2C255F}" destId="{DFA5CC25-080F-4B41-B554-A18A9805DB93}" srcOrd="0" destOrd="0" parTransId="{BF084A27-0A61-4D85-8B81-A3D1A1A90932}" sibTransId="{FF8BCDA4-AFB2-446A-9D2F-8B84E5E89353}"/>
    <dgm:cxn modelId="{16321352-4FB4-45A6-8182-DE4659C0EC43}" type="presOf" srcId="{8D2C6D93-1D69-422A-AEF2-7B06456B41BD}" destId="{2CBCF9FC-E428-443C-8D65-4DE2085EEB6E}" srcOrd="0" destOrd="0" presId="urn:microsoft.com/office/officeart/2005/8/layout/hierarchy1"/>
    <dgm:cxn modelId="{BBAD7904-6085-485A-87E9-0CEC7C2987BE}" type="presOf" srcId="{640F6639-7BB0-4928-8C12-B58A7E2C255F}" destId="{C5F3195E-C95A-411F-8D21-6346097E39B7}" srcOrd="0" destOrd="0" presId="urn:microsoft.com/office/officeart/2005/8/layout/hierarchy1"/>
    <dgm:cxn modelId="{DC6220BA-68B2-491D-AF88-3DDB4A6738C1}" srcId="{DFA5CC25-080F-4B41-B554-A18A9805DB93}" destId="{B670BBDB-D979-4EFE-A271-3F7DFB0BABCB}" srcOrd="0" destOrd="0" parTransId="{23C43DFE-8950-46E5-BD46-6642DE2BE115}" sibTransId="{2E63C84F-ECE2-4FEE-839A-A5AD1CE47A21}"/>
    <dgm:cxn modelId="{B8AFBF13-D19B-4748-AC72-4189347A3C31}" type="presParOf" srcId="{C5F3195E-C95A-411F-8D21-6346097E39B7}" destId="{258CE52E-2EFE-4E02-B3DC-338D187913B4}" srcOrd="0" destOrd="0" presId="urn:microsoft.com/office/officeart/2005/8/layout/hierarchy1"/>
    <dgm:cxn modelId="{FA84788F-C37D-4BFA-936C-BEEC1091760F}" type="presParOf" srcId="{258CE52E-2EFE-4E02-B3DC-338D187913B4}" destId="{5C4810DC-4771-4485-8D5E-44516F1B6028}" srcOrd="0" destOrd="0" presId="urn:microsoft.com/office/officeart/2005/8/layout/hierarchy1"/>
    <dgm:cxn modelId="{BE39DAD0-1BB3-4A13-A7FC-105FFE79EDBD}" type="presParOf" srcId="{5C4810DC-4771-4485-8D5E-44516F1B6028}" destId="{F9191187-5575-4AF8-9138-6B494A0937DC}" srcOrd="0" destOrd="0" presId="urn:microsoft.com/office/officeart/2005/8/layout/hierarchy1"/>
    <dgm:cxn modelId="{2FBE2E54-DC19-491A-BF19-CB6A3E5F70DF}" type="presParOf" srcId="{5C4810DC-4771-4485-8D5E-44516F1B6028}" destId="{00783297-6CA9-4BDB-96A8-15399114CE09}" srcOrd="1" destOrd="0" presId="urn:microsoft.com/office/officeart/2005/8/layout/hierarchy1"/>
    <dgm:cxn modelId="{60B94316-C436-4560-B184-9E7B89A0C7CF}" type="presParOf" srcId="{258CE52E-2EFE-4E02-B3DC-338D187913B4}" destId="{1079321F-CC8C-48D0-8917-D870559C68F9}" srcOrd="1" destOrd="0" presId="urn:microsoft.com/office/officeart/2005/8/layout/hierarchy1"/>
    <dgm:cxn modelId="{2C8B9254-2F08-4A7E-AC0A-FFAD41CA652A}" type="presParOf" srcId="{1079321F-CC8C-48D0-8917-D870559C68F9}" destId="{3F231A04-FDEA-4893-B8AF-EA11BE936A08}" srcOrd="0" destOrd="0" presId="urn:microsoft.com/office/officeart/2005/8/layout/hierarchy1"/>
    <dgm:cxn modelId="{7C90D9EE-42FC-4ED6-AA0F-42C6AA6182D0}" type="presParOf" srcId="{1079321F-CC8C-48D0-8917-D870559C68F9}" destId="{35E95E63-9746-4FE1-AAC7-DDE584025E20}" srcOrd="1" destOrd="0" presId="urn:microsoft.com/office/officeart/2005/8/layout/hierarchy1"/>
    <dgm:cxn modelId="{12DE0EC4-59F9-47F1-9EA5-2A6F2327734A}" type="presParOf" srcId="{35E95E63-9746-4FE1-AAC7-DDE584025E20}" destId="{60B0BECF-8466-4F8A-AD6A-FB1CDB3C32F2}" srcOrd="0" destOrd="0" presId="urn:microsoft.com/office/officeart/2005/8/layout/hierarchy1"/>
    <dgm:cxn modelId="{91F34206-7009-4F06-8164-21D5A897EB11}" type="presParOf" srcId="{60B0BECF-8466-4F8A-AD6A-FB1CDB3C32F2}" destId="{1DC59E3B-9665-4F7E-BE96-9E886EE6D4E2}" srcOrd="0" destOrd="0" presId="urn:microsoft.com/office/officeart/2005/8/layout/hierarchy1"/>
    <dgm:cxn modelId="{A29DCF86-3DB8-44B8-933C-6C169F883611}" type="presParOf" srcId="{60B0BECF-8466-4F8A-AD6A-FB1CDB3C32F2}" destId="{B65EA6A5-949E-4D05-9017-A0A4C7357726}" srcOrd="1" destOrd="0" presId="urn:microsoft.com/office/officeart/2005/8/layout/hierarchy1"/>
    <dgm:cxn modelId="{627C4E2D-609D-4603-A76A-1845D128C203}" type="presParOf" srcId="{35E95E63-9746-4FE1-AAC7-DDE584025E20}" destId="{57DF3232-6658-4920-8DAF-B81530F2105B}" srcOrd="1" destOrd="0" presId="urn:microsoft.com/office/officeart/2005/8/layout/hierarchy1"/>
    <dgm:cxn modelId="{F167B6DB-EDAC-49CE-9D34-9F87C6D3C94E}" type="presParOf" srcId="{1079321F-CC8C-48D0-8917-D870559C68F9}" destId="{88C90D8E-0D23-4712-8077-6A9CB88728F3}" srcOrd="2" destOrd="0" presId="urn:microsoft.com/office/officeart/2005/8/layout/hierarchy1"/>
    <dgm:cxn modelId="{AC66558C-8EC4-428F-81F9-C457A2D504CA}" type="presParOf" srcId="{1079321F-CC8C-48D0-8917-D870559C68F9}" destId="{15930403-4D78-42E9-8871-C2110F89D6F5}" srcOrd="3" destOrd="0" presId="urn:microsoft.com/office/officeart/2005/8/layout/hierarchy1"/>
    <dgm:cxn modelId="{039D4891-57E3-4DE1-90F5-78C129CFA17E}" type="presParOf" srcId="{15930403-4D78-42E9-8871-C2110F89D6F5}" destId="{FEB8B46C-EF4D-49FB-8194-171C73966344}" srcOrd="0" destOrd="0" presId="urn:microsoft.com/office/officeart/2005/8/layout/hierarchy1"/>
    <dgm:cxn modelId="{62A2AFE0-3838-47F2-8F5F-76DC78CD2C40}" type="presParOf" srcId="{FEB8B46C-EF4D-49FB-8194-171C73966344}" destId="{2C4297C4-D942-4AAC-A0F9-44A147982AC6}" srcOrd="0" destOrd="0" presId="urn:microsoft.com/office/officeart/2005/8/layout/hierarchy1"/>
    <dgm:cxn modelId="{E5102169-1406-47A7-95E2-4EE02AD0BED7}" type="presParOf" srcId="{FEB8B46C-EF4D-49FB-8194-171C73966344}" destId="{2CBCF9FC-E428-443C-8D65-4DE2085EEB6E}" srcOrd="1" destOrd="0" presId="urn:microsoft.com/office/officeart/2005/8/layout/hierarchy1"/>
    <dgm:cxn modelId="{8E724050-9C55-4D3D-82F7-EAA3ED5B1A0F}" type="presParOf" srcId="{15930403-4D78-42E9-8871-C2110F89D6F5}" destId="{9469DD05-E283-4B2D-91A6-46DB62F7FE12}" srcOrd="1" destOrd="0" presId="urn:microsoft.com/office/officeart/2005/8/layout/hierarchy1"/>
    <dgm:cxn modelId="{609DD9D0-3A8E-487C-8144-FF35C7FE8EF0}" type="presParOf" srcId="{1079321F-CC8C-48D0-8917-D870559C68F9}" destId="{CC52B181-1F9E-405F-9FF8-C3492A294AF8}" srcOrd="4" destOrd="0" presId="urn:microsoft.com/office/officeart/2005/8/layout/hierarchy1"/>
    <dgm:cxn modelId="{47C98D1A-84A3-4752-8857-E30B33D7EDBA}" type="presParOf" srcId="{1079321F-CC8C-48D0-8917-D870559C68F9}" destId="{6C2803E2-8B9E-4572-8324-728E8A94BF8E}" srcOrd="5" destOrd="0" presId="urn:microsoft.com/office/officeart/2005/8/layout/hierarchy1"/>
    <dgm:cxn modelId="{1D8273ED-2462-41AE-BFAD-6E6D03EFB4DC}" type="presParOf" srcId="{6C2803E2-8B9E-4572-8324-728E8A94BF8E}" destId="{7F9527A7-6B1D-4211-B698-8EE2F2350DDE}" srcOrd="0" destOrd="0" presId="urn:microsoft.com/office/officeart/2005/8/layout/hierarchy1"/>
    <dgm:cxn modelId="{D5624BD2-FAF2-49C9-AE7C-E74F6A29BAC1}" type="presParOf" srcId="{7F9527A7-6B1D-4211-B698-8EE2F2350DDE}" destId="{513F29CB-1EAD-4225-ABB2-83179A414F8A}" srcOrd="0" destOrd="0" presId="urn:microsoft.com/office/officeart/2005/8/layout/hierarchy1"/>
    <dgm:cxn modelId="{61A51290-737E-4BBB-AC07-2160588F5D3A}" type="presParOf" srcId="{7F9527A7-6B1D-4211-B698-8EE2F2350DDE}" destId="{14E26675-74AB-4840-A1A9-AF9047787415}" srcOrd="1" destOrd="0" presId="urn:microsoft.com/office/officeart/2005/8/layout/hierarchy1"/>
    <dgm:cxn modelId="{06B6DD11-997D-44D9-BE18-C41A66793EC7}" type="presParOf" srcId="{6C2803E2-8B9E-4572-8324-728E8A94BF8E}" destId="{56882B1E-BF2C-4984-81C1-57BF3A0C83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0F6639-7BB0-4928-8C12-B58A7E2C255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A5CC25-080F-4B41-B554-A18A9805DB93}">
      <dgm:prSet phldrT="[Text]"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দীর্ঘকালীন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F084A27-0A61-4D85-8B81-A3D1A1A90932}" type="parTrans" cxnId="{EAB76AFD-4FB4-4A24-8522-2BF8F21016E1}">
      <dgm:prSet/>
      <dgm:spPr/>
      <dgm:t>
        <a:bodyPr/>
        <a:lstStyle/>
        <a:p>
          <a:endParaRPr lang="en-US"/>
        </a:p>
      </dgm:t>
    </dgm:pt>
    <dgm:pt modelId="{FF8BCDA4-AFB2-446A-9D2F-8B84E5E89353}" type="sibTrans" cxnId="{EAB76AFD-4FB4-4A24-8522-2BF8F21016E1}">
      <dgm:prSet/>
      <dgm:spPr/>
      <dgm:t>
        <a:bodyPr/>
        <a:lstStyle/>
        <a:p>
          <a:endParaRPr lang="en-US"/>
        </a:p>
      </dgm:t>
    </dgm:pt>
    <dgm:pt modelId="{B670BBDB-D979-4EFE-A271-3F7DFB0BABC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3C43DFE-8950-46E5-BD46-6642DE2BE115}" type="parTrans" cxnId="{DC6220BA-68B2-491D-AF88-3DDB4A6738C1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2E63C84F-ECE2-4FEE-839A-A5AD1CE47A21}" type="sibTrans" cxnId="{DC6220BA-68B2-491D-AF88-3DDB4A6738C1}">
      <dgm:prSet/>
      <dgm:spPr/>
      <dgm:t>
        <a:bodyPr/>
        <a:lstStyle/>
        <a:p>
          <a:endParaRPr lang="en-US"/>
        </a:p>
      </dgm:t>
    </dgm:pt>
    <dgm:pt modelId="{8D2C6D93-1D69-422A-AEF2-7B06456B41BD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3F1D42D-B204-4B01-B05A-2163788C524E}" type="parTrans" cxnId="{984E62BC-E39C-409F-A052-3FB2BF0AEDB3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4CC7057F-5E92-4CC7-87E5-8F03DC775DEA}" type="sibTrans" cxnId="{984E62BC-E39C-409F-A052-3FB2BF0AEDB3}">
      <dgm:prSet/>
      <dgm:spPr/>
      <dgm:t>
        <a:bodyPr/>
        <a:lstStyle/>
        <a:p>
          <a:endParaRPr lang="en-US"/>
        </a:p>
      </dgm:t>
    </dgm:pt>
    <dgm:pt modelId="{ACDCAFAE-8CF8-4D76-BF9E-B5366E82DD96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EF4581C-605E-4D42-89BA-9ED9E80A968C}" type="parTrans" cxnId="{508D766E-E4BE-4287-86B1-E40422B6FAD4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32E70E91-F5BA-491B-8EB4-340BC83A75E6}" type="sibTrans" cxnId="{508D766E-E4BE-4287-86B1-E40422B6FAD4}">
      <dgm:prSet/>
      <dgm:spPr/>
      <dgm:t>
        <a:bodyPr/>
        <a:lstStyle/>
        <a:p>
          <a:endParaRPr lang="en-US"/>
        </a:p>
      </dgm:t>
    </dgm:pt>
    <dgm:pt modelId="{C5F3195E-C95A-411F-8D21-6346097E39B7}" type="pres">
      <dgm:prSet presAssocID="{640F6639-7BB0-4928-8C12-B58A7E2C25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8CE52E-2EFE-4E02-B3DC-338D187913B4}" type="pres">
      <dgm:prSet presAssocID="{DFA5CC25-080F-4B41-B554-A18A9805DB93}" presName="hierRoot1" presStyleCnt="0"/>
      <dgm:spPr/>
    </dgm:pt>
    <dgm:pt modelId="{5C4810DC-4771-4485-8D5E-44516F1B6028}" type="pres">
      <dgm:prSet presAssocID="{DFA5CC25-080F-4B41-B554-A18A9805DB93}" presName="composite" presStyleCnt="0"/>
      <dgm:spPr/>
    </dgm:pt>
    <dgm:pt modelId="{F9191187-5575-4AF8-9138-6B494A0937DC}" type="pres">
      <dgm:prSet presAssocID="{DFA5CC25-080F-4B41-B554-A18A9805DB93}" presName="background" presStyleLbl="node0" presStyleIdx="0" presStyleCnt="1"/>
      <dgm:spPr/>
    </dgm:pt>
    <dgm:pt modelId="{00783297-6CA9-4BDB-96A8-15399114CE09}" type="pres">
      <dgm:prSet presAssocID="{DFA5CC25-080F-4B41-B554-A18A9805DB93}" presName="text" presStyleLbl="fgAcc0" presStyleIdx="0" presStyleCnt="1" custScaleX="208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9321F-CC8C-48D0-8917-D870559C68F9}" type="pres">
      <dgm:prSet presAssocID="{DFA5CC25-080F-4B41-B554-A18A9805DB93}" presName="hierChild2" presStyleCnt="0"/>
      <dgm:spPr/>
    </dgm:pt>
    <dgm:pt modelId="{3F231A04-FDEA-4893-B8AF-EA11BE936A08}" type="pres">
      <dgm:prSet presAssocID="{23C43DFE-8950-46E5-BD46-6642DE2BE11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5E95E63-9746-4FE1-AAC7-DDE584025E20}" type="pres">
      <dgm:prSet presAssocID="{B670BBDB-D979-4EFE-A271-3F7DFB0BABCB}" presName="hierRoot2" presStyleCnt="0"/>
      <dgm:spPr/>
    </dgm:pt>
    <dgm:pt modelId="{60B0BECF-8466-4F8A-AD6A-FB1CDB3C32F2}" type="pres">
      <dgm:prSet presAssocID="{B670BBDB-D979-4EFE-A271-3F7DFB0BABCB}" presName="composite2" presStyleCnt="0"/>
      <dgm:spPr/>
    </dgm:pt>
    <dgm:pt modelId="{1DC59E3B-9665-4F7E-BE96-9E886EE6D4E2}" type="pres">
      <dgm:prSet presAssocID="{B670BBDB-D979-4EFE-A271-3F7DFB0BABCB}" presName="background2" presStyleLbl="node2" presStyleIdx="0" presStyleCnt="3"/>
      <dgm:spPr/>
    </dgm:pt>
    <dgm:pt modelId="{B65EA6A5-949E-4D05-9017-A0A4C7357726}" type="pres">
      <dgm:prSet presAssocID="{B670BBDB-D979-4EFE-A271-3F7DFB0BABC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F3232-6658-4920-8DAF-B81530F2105B}" type="pres">
      <dgm:prSet presAssocID="{B670BBDB-D979-4EFE-A271-3F7DFB0BABCB}" presName="hierChild3" presStyleCnt="0"/>
      <dgm:spPr/>
    </dgm:pt>
    <dgm:pt modelId="{88C90D8E-0D23-4712-8077-6A9CB88728F3}" type="pres">
      <dgm:prSet presAssocID="{F3F1D42D-B204-4B01-B05A-2163788C524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5930403-4D78-42E9-8871-C2110F89D6F5}" type="pres">
      <dgm:prSet presAssocID="{8D2C6D93-1D69-422A-AEF2-7B06456B41BD}" presName="hierRoot2" presStyleCnt="0"/>
      <dgm:spPr/>
    </dgm:pt>
    <dgm:pt modelId="{FEB8B46C-EF4D-49FB-8194-171C73966344}" type="pres">
      <dgm:prSet presAssocID="{8D2C6D93-1D69-422A-AEF2-7B06456B41BD}" presName="composite2" presStyleCnt="0"/>
      <dgm:spPr/>
    </dgm:pt>
    <dgm:pt modelId="{2C4297C4-D942-4AAC-A0F9-44A147982AC6}" type="pres">
      <dgm:prSet presAssocID="{8D2C6D93-1D69-422A-AEF2-7B06456B41BD}" presName="background2" presStyleLbl="node2" presStyleIdx="1" presStyleCnt="3"/>
      <dgm:spPr/>
    </dgm:pt>
    <dgm:pt modelId="{2CBCF9FC-E428-443C-8D65-4DE2085EEB6E}" type="pres">
      <dgm:prSet presAssocID="{8D2C6D93-1D69-422A-AEF2-7B06456B41B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69DD05-E283-4B2D-91A6-46DB62F7FE12}" type="pres">
      <dgm:prSet presAssocID="{8D2C6D93-1D69-422A-AEF2-7B06456B41BD}" presName="hierChild3" presStyleCnt="0"/>
      <dgm:spPr/>
    </dgm:pt>
    <dgm:pt modelId="{CC52B181-1F9E-405F-9FF8-C3492A294AF8}" type="pres">
      <dgm:prSet presAssocID="{9EF4581C-605E-4D42-89BA-9ED9E80A968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C2803E2-8B9E-4572-8324-728E8A94BF8E}" type="pres">
      <dgm:prSet presAssocID="{ACDCAFAE-8CF8-4D76-BF9E-B5366E82DD96}" presName="hierRoot2" presStyleCnt="0"/>
      <dgm:spPr/>
    </dgm:pt>
    <dgm:pt modelId="{7F9527A7-6B1D-4211-B698-8EE2F2350DDE}" type="pres">
      <dgm:prSet presAssocID="{ACDCAFAE-8CF8-4D76-BF9E-B5366E82DD96}" presName="composite2" presStyleCnt="0"/>
      <dgm:spPr/>
    </dgm:pt>
    <dgm:pt modelId="{513F29CB-1EAD-4225-ABB2-83179A414F8A}" type="pres">
      <dgm:prSet presAssocID="{ACDCAFAE-8CF8-4D76-BF9E-B5366E82DD96}" presName="background2" presStyleLbl="node2" presStyleIdx="2" presStyleCnt="3"/>
      <dgm:spPr/>
    </dgm:pt>
    <dgm:pt modelId="{14E26675-74AB-4840-A1A9-AF9047787415}" type="pres">
      <dgm:prSet presAssocID="{ACDCAFAE-8CF8-4D76-BF9E-B5366E82DD9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882B1E-BF2C-4984-81C1-57BF3A0C834D}" type="pres">
      <dgm:prSet presAssocID="{ACDCAFAE-8CF8-4D76-BF9E-B5366E82DD96}" presName="hierChild3" presStyleCnt="0"/>
      <dgm:spPr/>
    </dgm:pt>
  </dgm:ptLst>
  <dgm:cxnLst>
    <dgm:cxn modelId="{E467833F-2D45-4830-91C7-C83BB8C0E0F0}" type="presOf" srcId="{DFA5CC25-080F-4B41-B554-A18A9805DB93}" destId="{00783297-6CA9-4BDB-96A8-15399114CE09}" srcOrd="0" destOrd="0" presId="urn:microsoft.com/office/officeart/2005/8/layout/hierarchy1"/>
    <dgm:cxn modelId="{BDB11A0B-2442-4856-B55F-D39C279594E9}" type="presOf" srcId="{F3F1D42D-B204-4B01-B05A-2163788C524E}" destId="{88C90D8E-0D23-4712-8077-6A9CB88728F3}" srcOrd="0" destOrd="0" presId="urn:microsoft.com/office/officeart/2005/8/layout/hierarchy1"/>
    <dgm:cxn modelId="{835FEAEE-1A74-4CC2-B12C-4D0FFE7C22C6}" type="presOf" srcId="{23C43DFE-8950-46E5-BD46-6642DE2BE115}" destId="{3F231A04-FDEA-4893-B8AF-EA11BE936A08}" srcOrd="0" destOrd="0" presId="urn:microsoft.com/office/officeart/2005/8/layout/hierarchy1"/>
    <dgm:cxn modelId="{AA0880DC-2BC6-47F6-A016-80AE92ACF7D7}" type="presOf" srcId="{9EF4581C-605E-4D42-89BA-9ED9E80A968C}" destId="{CC52B181-1F9E-405F-9FF8-C3492A294AF8}" srcOrd="0" destOrd="0" presId="urn:microsoft.com/office/officeart/2005/8/layout/hierarchy1"/>
    <dgm:cxn modelId="{61922938-62BE-4276-AB72-6514F3494DDD}" type="presOf" srcId="{B670BBDB-D979-4EFE-A271-3F7DFB0BABCB}" destId="{B65EA6A5-949E-4D05-9017-A0A4C7357726}" srcOrd="0" destOrd="0" presId="urn:microsoft.com/office/officeart/2005/8/layout/hierarchy1"/>
    <dgm:cxn modelId="{508D766E-E4BE-4287-86B1-E40422B6FAD4}" srcId="{DFA5CC25-080F-4B41-B554-A18A9805DB93}" destId="{ACDCAFAE-8CF8-4D76-BF9E-B5366E82DD96}" srcOrd="2" destOrd="0" parTransId="{9EF4581C-605E-4D42-89BA-9ED9E80A968C}" sibTransId="{32E70E91-F5BA-491B-8EB4-340BC83A75E6}"/>
    <dgm:cxn modelId="{90AE5CED-4196-4F5B-9FBA-FDB1916C6F3F}" type="presOf" srcId="{ACDCAFAE-8CF8-4D76-BF9E-B5366E82DD96}" destId="{14E26675-74AB-4840-A1A9-AF9047787415}" srcOrd="0" destOrd="0" presId="urn:microsoft.com/office/officeart/2005/8/layout/hierarchy1"/>
    <dgm:cxn modelId="{984E62BC-E39C-409F-A052-3FB2BF0AEDB3}" srcId="{DFA5CC25-080F-4B41-B554-A18A9805DB93}" destId="{8D2C6D93-1D69-422A-AEF2-7B06456B41BD}" srcOrd="1" destOrd="0" parTransId="{F3F1D42D-B204-4B01-B05A-2163788C524E}" sibTransId="{4CC7057F-5E92-4CC7-87E5-8F03DC775DEA}"/>
    <dgm:cxn modelId="{EAB76AFD-4FB4-4A24-8522-2BF8F21016E1}" srcId="{640F6639-7BB0-4928-8C12-B58A7E2C255F}" destId="{DFA5CC25-080F-4B41-B554-A18A9805DB93}" srcOrd="0" destOrd="0" parTransId="{BF084A27-0A61-4D85-8B81-A3D1A1A90932}" sibTransId="{FF8BCDA4-AFB2-446A-9D2F-8B84E5E89353}"/>
    <dgm:cxn modelId="{16321352-4FB4-45A6-8182-DE4659C0EC43}" type="presOf" srcId="{8D2C6D93-1D69-422A-AEF2-7B06456B41BD}" destId="{2CBCF9FC-E428-443C-8D65-4DE2085EEB6E}" srcOrd="0" destOrd="0" presId="urn:microsoft.com/office/officeart/2005/8/layout/hierarchy1"/>
    <dgm:cxn modelId="{BBAD7904-6085-485A-87E9-0CEC7C2987BE}" type="presOf" srcId="{640F6639-7BB0-4928-8C12-B58A7E2C255F}" destId="{C5F3195E-C95A-411F-8D21-6346097E39B7}" srcOrd="0" destOrd="0" presId="urn:microsoft.com/office/officeart/2005/8/layout/hierarchy1"/>
    <dgm:cxn modelId="{DC6220BA-68B2-491D-AF88-3DDB4A6738C1}" srcId="{DFA5CC25-080F-4B41-B554-A18A9805DB93}" destId="{B670BBDB-D979-4EFE-A271-3F7DFB0BABCB}" srcOrd="0" destOrd="0" parTransId="{23C43DFE-8950-46E5-BD46-6642DE2BE115}" sibTransId="{2E63C84F-ECE2-4FEE-839A-A5AD1CE47A21}"/>
    <dgm:cxn modelId="{B8AFBF13-D19B-4748-AC72-4189347A3C31}" type="presParOf" srcId="{C5F3195E-C95A-411F-8D21-6346097E39B7}" destId="{258CE52E-2EFE-4E02-B3DC-338D187913B4}" srcOrd="0" destOrd="0" presId="urn:microsoft.com/office/officeart/2005/8/layout/hierarchy1"/>
    <dgm:cxn modelId="{FA84788F-C37D-4BFA-936C-BEEC1091760F}" type="presParOf" srcId="{258CE52E-2EFE-4E02-B3DC-338D187913B4}" destId="{5C4810DC-4771-4485-8D5E-44516F1B6028}" srcOrd="0" destOrd="0" presId="urn:microsoft.com/office/officeart/2005/8/layout/hierarchy1"/>
    <dgm:cxn modelId="{BE39DAD0-1BB3-4A13-A7FC-105FFE79EDBD}" type="presParOf" srcId="{5C4810DC-4771-4485-8D5E-44516F1B6028}" destId="{F9191187-5575-4AF8-9138-6B494A0937DC}" srcOrd="0" destOrd="0" presId="urn:microsoft.com/office/officeart/2005/8/layout/hierarchy1"/>
    <dgm:cxn modelId="{2FBE2E54-DC19-491A-BF19-CB6A3E5F70DF}" type="presParOf" srcId="{5C4810DC-4771-4485-8D5E-44516F1B6028}" destId="{00783297-6CA9-4BDB-96A8-15399114CE09}" srcOrd="1" destOrd="0" presId="urn:microsoft.com/office/officeart/2005/8/layout/hierarchy1"/>
    <dgm:cxn modelId="{60B94316-C436-4560-B184-9E7B89A0C7CF}" type="presParOf" srcId="{258CE52E-2EFE-4E02-B3DC-338D187913B4}" destId="{1079321F-CC8C-48D0-8917-D870559C68F9}" srcOrd="1" destOrd="0" presId="urn:microsoft.com/office/officeart/2005/8/layout/hierarchy1"/>
    <dgm:cxn modelId="{2C8B9254-2F08-4A7E-AC0A-FFAD41CA652A}" type="presParOf" srcId="{1079321F-CC8C-48D0-8917-D870559C68F9}" destId="{3F231A04-FDEA-4893-B8AF-EA11BE936A08}" srcOrd="0" destOrd="0" presId="urn:microsoft.com/office/officeart/2005/8/layout/hierarchy1"/>
    <dgm:cxn modelId="{7C90D9EE-42FC-4ED6-AA0F-42C6AA6182D0}" type="presParOf" srcId="{1079321F-CC8C-48D0-8917-D870559C68F9}" destId="{35E95E63-9746-4FE1-AAC7-DDE584025E20}" srcOrd="1" destOrd="0" presId="urn:microsoft.com/office/officeart/2005/8/layout/hierarchy1"/>
    <dgm:cxn modelId="{12DE0EC4-59F9-47F1-9EA5-2A6F2327734A}" type="presParOf" srcId="{35E95E63-9746-4FE1-AAC7-DDE584025E20}" destId="{60B0BECF-8466-4F8A-AD6A-FB1CDB3C32F2}" srcOrd="0" destOrd="0" presId="urn:microsoft.com/office/officeart/2005/8/layout/hierarchy1"/>
    <dgm:cxn modelId="{91F34206-7009-4F06-8164-21D5A897EB11}" type="presParOf" srcId="{60B0BECF-8466-4F8A-AD6A-FB1CDB3C32F2}" destId="{1DC59E3B-9665-4F7E-BE96-9E886EE6D4E2}" srcOrd="0" destOrd="0" presId="urn:microsoft.com/office/officeart/2005/8/layout/hierarchy1"/>
    <dgm:cxn modelId="{A29DCF86-3DB8-44B8-933C-6C169F883611}" type="presParOf" srcId="{60B0BECF-8466-4F8A-AD6A-FB1CDB3C32F2}" destId="{B65EA6A5-949E-4D05-9017-A0A4C7357726}" srcOrd="1" destOrd="0" presId="urn:microsoft.com/office/officeart/2005/8/layout/hierarchy1"/>
    <dgm:cxn modelId="{627C4E2D-609D-4603-A76A-1845D128C203}" type="presParOf" srcId="{35E95E63-9746-4FE1-AAC7-DDE584025E20}" destId="{57DF3232-6658-4920-8DAF-B81530F2105B}" srcOrd="1" destOrd="0" presId="urn:microsoft.com/office/officeart/2005/8/layout/hierarchy1"/>
    <dgm:cxn modelId="{F167B6DB-EDAC-49CE-9D34-9F87C6D3C94E}" type="presParOf" srcId="{1079321F-CC8C-48D0-8917-D870559C68F9}" destId="{88C90D8E-0D23-4712-8077-6A9CB88728F3}" srcOrd="2" destOrd="0" presId="urn:microsoft.com/office/officeart/2005/8/layout/hierarchy1"/>
    <dgm:cxn modelId="{AC66558C-8EC4-428F-81F9-C457A2D504CA}" type="presParOf" srcId="{1079321F-CC8C-48D0-8917-D870559C68F9}" destId="{15930403-4D78-42E9-8871-C2110F89D6F5}" srcOrd="3" destOrd="0" presId="urn:microsoft.com/office/officeart/2005/8/layout/hierarchy1"/>
    <dgm:cxn modelId="{039D4891-57E3-4DE1-90F5-78C129CFA17E}" type="presParOf" srcId="{15930403-4D78-42E9-8871-C2110F89D6F5}" destId="{FEB8B46C-EF4D-49FB-8194-171C73966344}" srcOrd="0" destOrd="0" presId="urn:microsoft.com/office/officeart/2005/8/layout/hierarchy1"/>
    <dgm:cxn modelId="{62A2AFE0-3838-47F2-8F5F-76DC78CD2C40}" type="presParOf" srcId="{FEB8B46C-EF4D-49FB-8194-171C73966344}" destId="{2C4297C4-D942-4AAC-A0F9-44A147982AC6}" srcOrd="0" destOrd="0" presId="urn:microsoft.com/office/officeart/2005/8/layout/hierarchy1"/>
    <dgm:cxn modelId="{E5102169-1406-47A7-95E2-4EE02AD0BED7}" type="presParOf" srcId="{FEB8B46C-EF4D-49FB-8194-171C73966344}" destId="{2CBCF9FC-E428-443C-8D65-4DE2085EEB6E}" srcOrd="1" destOrd="0" presId="urn:microsoft.com/office/officeart/2005/8/layout/hierarchy1"/>
    <dgm:cxn modelId="{8E724050-9C55-4D3D-82F7-EAA3ED5B1A0F}" type="presParOf" srcId="{15930403-4D78-42E9-8871-C2110F89D6F5}" destId="{9469DD05-E283-4B2D-91A6-46DB62F7FE12}" srcOrd="1" destOrd="0" presId="urn:microsoft.com/office/officeart/2005/8/layout/hierarchy1"/>
    <dgm:cxn modelId="{609DD9D0-3A8E-487C-8144-FF35C7FE8EF0}" type="presParOf" srcId="{1079321F-CC8C-48D0-8917-D870559C68F9}" destId="{CC52B181-1F9E-405F-9FF8-C3492A294AF8}" srcOrd="4" destOrd="0" presId="urn:microsoft.com/office/officeart/2005/8/layout/hierarchy1"/>
    <dgm:cxn modelId="{47C98D1A-84A3-4752-8857-E30B33D7EDBA}" type="presParOf" srcId="{1079321F-CC8C-48D0-8917-D870559C68F9}" destId="{6C2803E2-8B9E-4572-8324-728E8A94BF8E}" srcOrd="5" destOrd="0" presId="urn:microsoft.com/office/officeart/2005/8/layout/hierarchy1"/>
    <dgm:cxn modelId="{1D8273ED-2462-41AE-BFAD-6E6D03EFB4DC}" type="presParOf" srcId="{6C2803E2-8B9E-4572-8324-728E8A94BF8E}" destId="{7F9527A7-6B1D-4211-B698-8EE2F2350DDE}" srcOrd="0" destOrd="0" presId="urn:microsoft.com/office/officeart/2005/8/layout/hierarchy1"/>
    <dgm:cxn modelId="{D5624BD2-FAF2-49C9-AE7C-E74F6A29BAC1}" type="presParOf" srcId="{7F9527A7-6B1D-4211-B698-8EE2F2350DDE}" destId="{513F29CB-1EAD-4225-ABB2-83179A414F8A}" srcOrd="0" destOrd="0" presId="urn:microsoft.com/office/officeart/2005/8/layout/hierarchy1"/>
    <dgm:cxn modelId="{61A51290-737E-4BBB-AC07-2160588F5D3A}" type="presParOf" srcId="{7F9527A7-6B1D-4211-B698-8EE2F2350DDE}" destId="{14E26675-74AB-4840-A1A9-AF9047787415}" srcOrd="1" destOrd="0" presId="urn:microsoft.com/office/officeart/2005/8/layout/hierarchy1"/>
    <dgm:cxn modelId="{06B6DD11-997D-44D9-BE18-C41A66793EC7}" type="presParOf" srcId="{6C2803E2-8B9E-4572-8324-728E8A94BF8E}" destId="{56882B1E-BF2C-4984-81C1-57BF3A0C83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7485CD-546F-4896-8F32-6FBB6BA110E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E5C3A-39C9-4CC2-8561-71B02258BDC3}">
      <dgm:prSet phldrT="[Text]"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ব্যবসায়িক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কার্যকলাপ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/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পরিচালন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দক্ষতা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C0C0783-CAA0-42F4-914D-D07B035B6C1E}" type="parTrans" cxnId="{2F1D7457-3870-4CFB-903D-687A06A9312D}">
      <dgm:prSet/>
      <dgm:spPr/>
      <dgm:t>
        <a:bodyPr/>
        <a:lstStyle/>
        <a:p>
          <a:endParaRPr lang="en-US"/>
        </a:p>
      </dgm:t>
    </dgm:pt>
    <dgm:pt modelId="{66E49EC1-361F-4053-B751-4ADA1987372F}" type="sibTrans" cxnId="{2F1D7457-3870-4CFB-903D-687A06A9312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B3A9D47-DF91-4B62-B85C-89CD7BAA3A76}">
          <dgm:prSet phldrT="[Text]" custT="1"/>
          <dgm:spPr/>
          <dgm:t>
            <a:bodyPr/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মজুদ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আবর্তন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2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200" b="1" i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বিক্রিত</m:t>
                      </m:r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পন্যের</m:t>
                      </m:r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ব্যয়</m:t>
                      </m:r>
                    </m:num>
                    <m:den>
                      <m:r>
                        <a:rPr lang="en-US" sz="2200" b="1" i="1" smtClean="0">
                          <a:latin typeface="Cambria Math"/>
                          <a:cs typeface="NikoshBAN" pitchFamily="2" charset="0"/>
                        </a:rPr>
                        <m:t>গড়</m:t>
                      </m:r>
                      <m:r>
                        <a:rPr lang="en-US" sz="22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200" b="1" i="1" smtClean="0">
                          <a:latin typeface="Cambria Math"/>
                          <a:cs typeface="NikoshBAN" pitchFamily="2" charset="0"/>
                        </a:rPr>
                        <m:t>মজুদ</m:t>
                      </m:r>
                    </m:den>
                  </m:f>
                </m:oMath>
              </a14:m>
              <a:endParaRPr lang="en-US" sz="22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4B3A9D47-DF91-4B62-B85C-89CD7BAA3A76}">
          <dgm:prSet phldrT="[Text]" custT="1"/>
          <dgm:spPr/>
          <dgm:t>
            <a:bodyPr/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মজুদ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আবর্তন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200" b="1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200" b="1" i="0" smtClean="0">
                  <a:latin typeface="Cambria Math" panose="02040503050406030204" pitchFamily="18" charset="0"/>
                  <a:cs typeface="NikoshBAN" pitchFamily="2" charset="0"/>
                </a:rPr>
                <a:t> </a:t>
              </a:r>
              <a:r>
                <a:rPr lang="en-US" sz="2200" b="1" i="0" smtClean="0">
                  <a:latin typeface="Cambria Math"/>
                  <a:cs typeface="NikoshBAN" pitchFamily="2" charset="0"/>
                </a:rPr>
                <a:t>বিক্রিত পন্যের ব্যয়</a:t>
              </a:r>
              <a:r>
                <a:rPr lang="en-US" sz="2200" b="1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200" b="1" i="0" smtClean="0">
                  <a:latin typeface="Cambria Math"/>
                  <a:cs typeface="NikoshBAN" pitchFamily="2" charset="0"/>
                </a:rPr>
                <a:t>গড় মজুদ</a:t>
              </a:r>
              <a:r>
                <a:rPr lang="en-US" sz="2200" b="1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2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53BB1F7D-930E-46CD-A981-7BBF4D3CE106}" type="parTrans" cxnId="{C92D9337-CEE6-47F1-85DF-68C3397E521D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2DFEBEA2-B007-43F5-A147-170CD8DCF6FB}" type="sibTrans" cxnId="{C92D9337-CEE6-47F1-85DF-68C3397E521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58A5D99-DE8F-4964-B5AC-B0F99D34EDB0}">
          <dgm:prSet phldrT="[Text]"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২.প্র্যপ্য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আবর্তন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নীট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ধারে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বিক্রয়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গড়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প্রাপ্য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958A5D99-DE8F-4964-B5AC-B0F99D34EDB0}">
          <dgm:prSet phldrT="[Text]"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২.প্র্যপ্য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আবর্তন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নীট ধারে বিক্রয়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গড় প্রাপ্য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53798856-7019-402D-85A3-D4679401A6DD}" type="parTrans" cxnId="{790623D7-E17B-488A-A4EB-F9EF6598FDE6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83088056-6B2C-44F2-8BF4-B3F673A0390D}" type="sibTrans" cxnId="{790623D7-E17B-488A-A4EB-F9EF6598FDE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C818695-186A-4CE1-8656-158C5BFAE721}">
          <dgm:prSet custT="1"/>
          <dgm:spPr/>
          <dgm:t>
            <a:bodyPr/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প্রদেয়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আবর্তন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নীট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ধারে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ক্রয়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গড়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প্রদেয়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7C818695-186A-4CE1-8656-158C5BFAE721}">
          <dgm:prSet custT="1"/>
          <dgm:spPr/>
          <dgm:t>
            <a:bodyPr/>
            <a:lstStyle/>
            <a:p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প্রদেয়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আবর্তন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নীট ধারে ক্রয়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400" b="1" i="0" smtClean="0">
                  <a:latin typeface="Cambria Math"/>
                  <a:cs typeface="NikoshBAN" pitchFamily="2" charset="0"/>
                </a:rPr>
                <a:t>গড় প্রদেয়</a:t>
              </a:r>
              <a:r>
                <a:rPr lang="en-US" sz="2400" b="1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86B2F9C7-EB99-45A5-9610-B2158808F54F}" type="parTrans" cxnId="{D9EFCF46-822D-45B2-AC96-AADA9DA4314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946CDB96-6DCD-4BC2-A57F-04AD2C198AA9}" type="sibTrans" cxnId="{D9EFCF46-822D-45B2-AC96-AADA9DA4314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6A39CA6C-382A-4260-953D-CB58275185D9}">
          <dgm:prSet custT="1"/>
          <dgm:spPr/>
          <dgm:t>
            <a:bodyPr/>
            <a:lstStyle/>
            <a:p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বিনিয়োজিত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আবর্তন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br>
                <a:rPr lang="en-US" sz="2000" b="1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= 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2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200" b="1" i="1" smtClean="0">
                          <a:latin typeface="Cambria Math"/>
                          <a:cs typeface="NikoshBAN" pitchFamily="2" charset="0"/>
                        </a:rPr>
                        <m:t>নীট</m:t>
                      </m:r>
                      <m:r>
                        <a:rPr lang="en-US" sz="22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200" b="1" i="1" smtClean="0">
                          <a:latin typeface="Cambria Math"/>
                          <a:cs typeface="NikoshBAN" pitchFamily="2" charset="0"/>
                        </a:rPr>
                        <m:t>ধারে</m:t>
                      </m:r>
                      <m:r>
                        <a:rPr lang="en-US" sz="22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200" b="1" i="1" smtClean="0">
                          <a:latin typeface="Cambria Math"/>
                          <a:cs typeface="NikoshBAN" pitchFamily="2" charset="0"/>
                        </a:rPr>
                        <m:t>বিক্রয়</m:t>
                      </m:r>
                    </m:num>
                    <m:den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বিনিয়োজিত</m:t>
                      </m:r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মূলধন</m:t>
                      </m:r>
                      <m:r>
                        <a:rPr lang="en-US" sz="2200" b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den>
                  </m:f>
                </m:oMath>
              </a14:m>
              <a:endParaRPr lang="en-US" sz="22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6A39CA6C-382A-4260-953D-CB58275185D9}">
          <dgm:prSet custT="1"/>
          <dgm:spPr/>
          <dgm:t>
            <a:bodyPr/>
            <a:lstStyle/>
            <a:p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বিনিয়োজিত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আবর্তন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br>
                <a:rPr lang="en-US" sz="2000" b="1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=  </a:t>
              </a:r>
              <a:r>
                <a:rPr lang="en-US" sz="2200" b="1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200" b="1" i="0" smtClean="0">
                  <a:latin typeface="Cambria Math"/>
                  <a:cs typeface="NikoshBAN" pitchFamily="2" charset="0"/>
                </a:rPr>
                <a:t>নীট ধারে বিক্রয়</a:t>
              </a:r>
              <a:r>
                <a:rPr lang="en-US" sz="2200" b="1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200" b="1" i="0" smtClean="0">
                  <a:latin typeface="Cambria Math"/>
                  <a:cs typeface="NikoshBAN" pitchFamily="2" charset="0"/>
                </a:rPr>
                <a:t>বিনিয়োজিত মূলধন </a:t>
              </a:r>
              <a:r>
                <a:rPr lang="en-US" sz="2200" b="1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2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CBDC7697-13E2-4949-AB67-4F138953891B}" type="parTrans" cxnId="{7435E2AF-8142-4892-9E4D-E560EE73EAD8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8D4238C0-1488-4CFA-B90B-F04452FCAAB4}" type="sibTrans" cxnId="{7435E2AF-8142-4892-9E4D-E560EE73EAD8}">
      <dgm:prSet/>
      <dgm:spPr/>
      <dgm:t>
        <a:bodyPr/>
        <a:lstStyle/>
        <a:p>
          <a:endParaRPr lang="en-US"/>
        </a:p>
      </dgm:t>
    </dgm:pt>
    <dgm:pt modelId="{A59C8C46-DFD6-416B-B5D3-B7A2CFA22C1A}" type="pres">
      <dgm:prSet presAssocID="{A87485CD-546F-4896-8F32-6FBB6BA110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AB0202-138F-42D3-B191-750932D18D2C}" type="pres">
      <dgm:prSet presAssocID="{45EE5C3A-39C9-4CC2-8561-71B02258BDC3}" presName="hierRoot1" presStyleCnt="0"/>
      <dgm:spPr/>
    </dgm:pt>
    <dgm:pt modelId="{12D6DC8D-DCAA-4F74-8034-AE4D05EBBB68}" type="pres">
      <dgm:prSet presAssocID="{45EE5C3A-39C9-4CC2-8561-71B02258BDC3}" presName="composite" presStyleCnt="0"/>
      <dgm:spPr/>
    </dgm:pt>
    <dgm:pt modelId="{A4D79367-F57B-4974-B023-81E62C14A513}" type="pres">
      <dgm:prSet presAssocID="{45EE5C3A-39C9-4CC2-8561-71B02258BDC3}" presName="background" presStyleLbl="node0" presStyleIdx="0" presStyleCnt="1"/>
      <dgm:spPr/>
    </dgm:pt>
    <dgm:pt modelId="{203A0A82-8D59-4EFA-806D-36634FD19B56}" type="pres">
      <dgm:prSet presAssocID="{45EE5C3A-39C9-4CC2-8561-71B02258BDC3}" presName="text" presStyleLbl="fgAcc0" presStyleIdx="0" presStyleCnt="1" custScaleX="208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5D8A1-24DE-4755-BD89-1C78868505D7}" type="pres">
      <dgm:prSet presAssocID="{45EE5C3A-39C9-4CC2-8561-71B02258BDC3}" presName="hierChild2" presStyleCnt="0"/>
      <dgm:spPr/>
    </dgm:pt>
    <dgm:pt modelId="{6F5E45AA-C60B-4C23-B0A2-9ADA33C34359}" type="pres">
      <dgm:prSet presAssocID="{53BB1F7D-930E-46CD-A981-7BBF4D3CE106}" presName="Name10" presStyleLbl="parChTrans1D2" presStyleIdx="0" presStyleCnt="4"/>
      <dgm:spPr/>
      <dgm:t>
        <a:bodyPr/>
        <a:lstStyle/>
        <a:p>
          <a:endParaRPr lang="en-US"/>
        </a:p>
      </dgm:t>
    </dgm:pt>
    <dgm:pt modelId="{03A7E3A6-3ADA-4082-8028-216A49C3020E}" type="pres">
      <dgm:prSet presAssocID="{4B3A9D47-DF91-4B62-B85C-89CD7BAA3A76}" presName="hierRoot2" presStyleCnt="0"/>
      <dgm:spPr/>
    </dgm:pt>
    <dgm:pt modelId="{4DA84563-C6CB-4F6F-901C-1944F3779493}" type="pres">
      <dgm:prSet presAssocID="{4B3A9D47-DF91-4B62-B85C-89CD7BAA3A76}" presName="composite2" presStyleCnt="0"/>
      <dgm:spPr/>
    </dgm:pt>
    <dgm:pt modelId="{188E1009-B6DD-4D6E-B852-C2127C7C5CAB}" type="pres">
      <dgm:prSet presAssocID="{4B3A9D47-DF91-4B62-B85C-89CD7BAA3A76}" presName="background2" presStyleLbl="node2" presStyleIdx="0" presStyleCnt="4"/>
      <dgm:spPr/>
    </dgm:pt>
    <dgm:pt modelId="{91B8E51D-C867-4C20-94A3-F7D608664E04}" type="pres">
      <dgm:prSet presAssocID="{4B3A9D47-DF91-4B62-B85C-89CD7BAA3A7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85307-809E-4F14-9778-B5276D527BE3}" type="pres">
      <dgm:prSet presAssocID="{4B3A9D47-DF91-4B62-B85C-89CD7BAA3A76}" presName="hierChild3" presStyleCnt="0"/>
      <dgm:spPr/>
    </dgm:pt>
    <dgm:pt modelId="{B98EDC6E-07C7-4046-9991-61C99F37BBBB}" type="pres">
      <dgm:prSet presAssocID="{53798856-7019-402D-85A3-D4679401A6D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BAB277C4-F2D0-4BFD-A136-1D661D04107D}" type="pres">
      <dgm:prSet presAssocID="{958A5D99-DE8F-4964-B5AC-B0F99D34EDB0}" presName="hierRoot2" presStyleCnt="0"/>
      <dgm:spPr/>
    </dgm:pt>
    <dgm:pt modelId="{16811528-6E7E-431E-9A87-1E6834D9EAD2}" type="pres">
      <dgm:prSet presAssocID="{958A5D99-DE8F-4964-B5AC-B0F99D34EDB0}" presName="composite2" presStyleCnt="0"/>
      <dgm:spPr/>
    </dgm:pt>
    <dgm:pt modelId="{E013E810-1478-40D4-BBDD-F06E884F4B01}" type="pres">
      <dgm:prSet presAssocID="{958A5D99-DE8F-4964-B5AC-B0F99D34EDB0}" presName="background2" presStyleLbl="node2" presStyleIdx="1" presStyleCnt="4"/>
      <dgm:spPr/>
    </dgm:pt>
    <dgm:pt modelId="{112C93AD-CED6-4B13-BB04-B739EAE4707F}" type="pres">
      <dgm:prSet presAssocID="{958A5D99-DE8F-4964-B5AC-B0F99D34EDB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BC22E7-6CE1-45B7-90B8-BF6E8D1E13EF}" type="pres">
      <dgm:prSet presAssocID="{958A5D99-DE8F-4964-B5AC-B0F99D34EDB0}" presName="hierChild3" presStyleCnt="0"/>
      <dgm:spPr/>
    </dgm:pt>
    <dgm:pt modelId="{636A7DE9-66D2-4F18-99E0-8C41730465BF}" type="pres">
      <dgm:prSet presAssocID="{86B2F9C7-EB99-45A5-9610-B2158808F54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816736D9-1B98-44FD-8338-52D94573B6AF}" type="pres">
      <dgm:prSet presAssocID="{7C818695-186A-4CE1-8656-158C5BFAE721}" presName="hierRoot2" presStyleCnt="0"/>
      <dgm:spPr/>
    </dgm:pt>
    <dgm:pt modelId="{0343102D-5487-4E3C-AF72-C169AB01E351}" type="pres">
      <dgm:prSet presAssocID="{7C818695-186A-4CE1-8656-158C5BFAE721}" presName="composite2" presStyleCnt="0"/>
      <dgm:spPr/>
    </dgm:pt>
    <dgm:pt modelId="{F25A1321-8FA1-433A-BC17-452C226EBC8D}" type="pres">
      <dgm:prSet presAssocID="{7C818695-186A-4CE1-8656-158C5BFAE721}" presName="background2" presStyleLbl="node2" presStyleIdx="2" presStyleCnt="4"/>
      <dgm:spPr/>
    </dgm:pt>
    <dgm:pt modelId="{6052360A-9971-437E-BCF1-60BD82FF2FD7}" type="pres">
      <dgm:prSet presAssocID="{7C818695-186A-4CE1-8656-158C5BFAE72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AFB25-D1D6-4592-9AE3-2ED2F506955A}" type="pres">
      <dgm:prSet presAssocID="{7C818695-186A-4CE1-8656-158C5BFAE721}" presName="hierChild3" presStyleCnt="0"/>
      <dgm:spPr/>
    </dgm:pt>
    <dgm:pt modelId="{860798AE-A0A1-4A70-9327-0FF3834B2865}" type="pres">
      <dgm:prSet presAssocID="{CBDC7697-13E2-4949-AB67-4F138953891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9D6579DA-5BF8-4C63-8B37-F7E0360BB20C}" type="pres">
      <dgm:prSet presAssocID="{6A39CA6C-382A-4260-953D-CB58275185D9}" presName="hierRoot2" presStyleCnt="0"/>
      <dgm:spPr/>
    </dgm:pt>
    <dgm:pt modelId="{7FCEAFE3-DFBB-440D-906F-8B938AEFDEAD}" type="pres">
      <dgm:prSet presAssocID="{6A39CA6C-382A-4260-953D-CB58275185D9}" presName="composite2" presStyleCnt="0"/>
      <dgm:spPr/>
    </dgm:pt>
    <dgm:pt modelId="{05BAF5B2-5706-40F7-B800-0E4D015663EF}" type="pres">
      <dgm:prSet presAssocID="{6A39CA6C-382A-4260-953D-CB58275185D9}" presName="background2" presStyleLbl="node2" presStyleIdx="3" presStyleCnt="4"/>
      <dgm:spPr/>
    </dgm:pt>
    <dgm:pt modelId="{58632834-6B1A-4818-AD0F-3CAF328FFF0E}" type="pres">
      <dgm:prSet presAssocID="{6A39CA6C-382A-4260-953D-CB58275185D9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8A820E-4012-4590-B57B-5EE7C81014D4}" type="pres">
      <dgm:prSet presAssocID="{6A39CA6C-382A-4260-953D-CB58275185D9}" presName="hierChild3" presStyleCnt="0"/>
      <dgm:spPr/>
    </dgm:pt>
  </dgm:ptLst>
  <dgm:cxnLst>
    <dgm:cxn modelId="{D0E6961A-F681-4983-B551-81ACCD488C65}" type="presOf" srcId="{86B2F9C7-EB99-45A5-9610-B2158808F54F}" destId="{636A7DE9-66D2-4F18-99E0-8C41730465BF}" srcOrd="0" destOrd="0" presId="urn:microsoft.com/office/officeart/2005/8/layout/hierarchy1"/>
    <dgm:cxn modelId="{C92D9337-CEE6-47F1-85DF-68C3397E521D}" srcId="{45EE5C3A-39C9-4CC2-8561-71B02258BDC3}" destId="{4B3A9D47-DF91-4B62-B85C-89CD7BAA3A76}" srcOrd="0" destOrd="0" parTransId="{53BB1F7D-930E-46CD-A981-7BBF4D3CE106}" sibTransId="{2DFEBEA2-B007-43F5-A147-170CD8DCF6FB}"/>
    <dgm:cxn modelId="{CE00DDB9-9DC3-4C65-8F92-5F0125187640}" type="presOf" srcId="{958A5D99-DE8F-4964-B5AC-B0F99D34EDB0}" destId="{112C93AD-CED6-4B13-BB04-B739EAE4707F}" srcOrd="0" destOrd="0" presId="urn:microsoft.com/office/officeart/2005/8/layout/hierarchy1"/>
    <dgm:cxn modelId="{2F1D7457-3870-4CFB-903D-687A06A9312D}" srcId="{A87485CD-546F-4896-8F32-6FBB6BA110EA}" destId="{45EE5C3A-39C9-4CC2-8561-71B02258BDC3}" srcOrd="0" destOrd="0" parTransId="{DC0C0783-CAA0-42F4-914D-D07B035B6C1E}" sibTransId="{66E49EC1-361F-4053-B751-4ADA1987372F}"/>
    <dgm:cxn modelId="{BF1F5C9C-E9FB-4ABC-8750-2E10A00F8F1A}" type="presOf" srcId="{A87485CD-546F-4896-8F32-6FBB6BA110EA}" destId="{A59C8C46-DFD6-416B-B5D3-B7A2CFA22C1A}" srcOrd="0" destOrd="0" presId="urn:microsoft.com/office/officeart/2005/8/layout/hierarchy1"/>
    <dgm:cxn modelId="{3470BF54-F53D-4CE0-9740-5B044B9E6ED1}" type="presOf" srcId="{6A39CA6C-382A-4260-953D-CB58275185D9}" destId="{58632834-6B1A-4818-AD0F-3CAF328FFF0E}" srcOrd="0" destOrd="0" presId="urn:microsoft.com/office/officeart/2005/8/layout/hierarchy1"/>
    <dgm:cxn modelId="{D9EFCF46-822D-45B2-AC96-AADA9DA43145}" srcId="{45EE5C3A-39C9-4CC2-8561-71B02258BDC3}" destId="{7C818695-186A-4CE1-8656-158C5BFAE721}" srcOrd="2" destOrd="0" parTransId="{86B2F9C7-EB99-45A5-9610-B2158808F54F}" sibTransId="{946CDB96-6DCD-4BC2-A57F-04AD2C198AA9}"/>
    <dgm:cxn modelId="{366B6C8B-25CE-47D8-9536-A2866F8EB2DD}" type="presOf" srcId="{7C818695-186A-4CE1-8656-158C5BFAE721}" destId="{6052360A-9971-437E-BCF1-60BD82FF2FD7}" srcOrd="0" destOrd="0" presId="urn:microsoft.com/office/officeart/2005/8/layout/hierarchy1"/>
    <dgm:cxn modelId="{28A89C6D-10AA-4511-BD72-A36CABD41F03}" type="presOf" srcId="{4B3A9D47-DF91-4B62-B85C-89CD7BAA3A76}" destId="{91B8E51D-C867-4C20-94A3-F7D608664E04}" srcOrd="0" destOrd="0" presId="urn:microsoft.com/office/officeart/2005/8/layout/hierarchy1"/>
    <dgm:cxn modelId="{6654BFE2-525C-45F0-9CEF-EA80CC2FB66B}" type="presOf" srcId="{45EE5C3A-39C9-4CC2-8561-71B02258BDC3}" destId="{203A0A82-8D59-4EFA-806D-36634FD19B56}" srcOrd="0" destOrd="0" presId="urn:microsoft.com/office/officeart/2005/8/layout/hierarchy1"/>
    <dgm:cxn modelId="{A5B22E4F-7722-41F1-8ACE-9858964142E5}" type="presOf" srcId="{53BB1F7D-930E-46CD-A981-7BBF4D3CE106}" destId="{6F5E45AA-C60B-4C23-B0A2-9ADA33C34359}" srcOrd="0" destOrd="0" presId="urn:microsoft.com/office/officeart/2005/8/layout/hierarchy1"/>
    <dgm:cxn modelId="{8D3A7E3D-2E85-4508-BC94-FCF4B24E166B}" type="presOf" srcId="{CBDC7697-13E2-4949-AB67-4F138953891B}" destId="{860798AE-A0A1-4A70-9327-0FF3834B2865}" srcOrd="0" destOrd="0" presId="urn:microsoft.com/office/officeart/2005/8/layout/hierarchy1"/>
    <dgm:cxn modelId="{7435E2AF-8142-4892-9E4D-E560EE73EAD8}" srcId="{45EE5C3A-39C9-4CC2-8561-71B02258BDC3}" destId="{6A39CA6C-382A-4260-953D-CB58275185D9}" srcOrd="3" destOrd="0" parTransId="{CBDC7697-13E2-4949-AB67-4F138953891B}" sibTransId="{8D4238C0-1488-4CFA-B90B-F04452FCAAB4}"/>
    <dgm:cxn modelId="{DBD290FC-637B-465C-A62E-78EF97A562E5}" type="presOf" srcId="{53798856-7019-402D-85A3-D4679401A6DD}" destId="{B98EDC6E-07C7-4046-9991-61C99F37BBBB}" srcOrd="0" destOrd="0" presId="urn:microsoft.com/office/officeart/2005/8/layout/hierarchy1"/>
    <dgm:cxn modelId="{790623D7-E17B-488A-A4EB-F9EF6598FDE6}" srcId="{45EE5C3A-39C9-4CC2-8561-71B02258BDC3}" destId="{958A5D99-DE8F-4964-B5AC-B0F99D34EDB0}" srcOrd="1" destOrd="0" parTransId="{53798856-7019-402D-85A3-D4679401A6DD}" sibTransId="{83088056-6B2C-44F2-8BF4-B3F673A0390D}"/>
    <dgm:cxn modelId="{7BBC6B5F-663F-4826-BE31-4CDD78B75476}" type="presParOf" srcId="{A59C8C46-DFD6-416B-B5D3-B7A2CFA22C1A}" destId="{D7AB0202-138F-42D3-B191-750932D18D2C}" srcOrd="0" destOrd="0" presId="urn:microsoft.com/office/officeart/2005/8/layout/hierarchy1"/>
    <dgm:cxn modelId="{E071B5AF-DEDD-4A31-98D5-188E2A6F13EB}" type="presParOf" srcId="{D7AB0202-138F-42D3-B191-750932D18D2C}" destId="{12D6DC8D-DCAA-4F74-8034-AE4D05EBBB68}" srcOrd="0" destOrd="0" presId="urn:microsoft.com/office/officeart/2005/8/layout/hierarchy1"/>
    <dgm:cxn modelId="{01223B5B-EF75-4C65-81B0-11975D0574E3}" type="presParOf" srcId="{12D6DC8D-DCAA-4F74-8034-AE4D05EBBB68}" destId="{A4D79367-F57B-4974-B023-81E62C14A513}" srcOrd="0" destOrd="0" presId="urn:microsoft.com/office/officeart/2005/8/layout/hierarchy1"/>
    <dgm:cxn modelId="{9A741F5B-D6F6-458A-98F8-397795C1ADA8}" type="presParOf" srcId="{12D6DC8D-DCAA-4F74-8034-AE4D05EBBB68}" destId="{203A0A82-8D59-4EFA-806D-36634FD19B56}" srcOrd="1" destOrd="0" presId="urn:microsoft.com/office/officeart/2005/8/layout/hierarchy1"/>
    <dgm:cxn modelId="{88ED6538-B005-494A-B3E4-9336E4541364}" type="presParOf" srcId="{D7AB0202-138F-42D3-B191-750932D18D2C}" destId="{4255D8A1-24DE-4755-BD89-1C78868505D7}" srcOrd="1" destOrd="0" presId="urn:microsoft.com/office/officeart/2005/8/layout/hierarchy1"/>
    <dgm:cxn modelId="{B3596C72-59C2-444F-9B96-3BDB1CAE4504}" type="presParOf" srcId="{4255D8A1-24DE-4755-BD89-1C78868505D7}" destId="{6F5E45AA-C60B-4C23-B0A2-9ADA33C34359}" srcOrd="0" destOrd="0" presId="urn:microsoft.com/office/officeart/2005/8/layout/hierarchy1"/>
    <dgm:cxn modelId="{8AD4E019-92B6-469E-96D9-53B92DEE4D06}" type="presParOf" srcId="{4255D8A1-24DE-4755-BD89-1C78868505D7}" destId="{03A7E3A6-3ADA-4082-8028-216A49C3020E}" srcOrd="1" destOrd="0" presId="urn:microsoft.com/office/officeart/2005/8/layout/hierarchy1"/>
    <dgm:cxn modelId="{93AE42E9-98BC-420F-BE0D-0CE4F3CF4A7D}" type="presParOf" srcId="{03A7E3A6-3ADA-4082-8028-216A49C3020E}" destId="{4DA84563-C6CB-4F6F-901C-1944F3779493}" srcOrd="0" destOrd="0" presId="urn:microsoft.com/office/officeart/2005/8/layout/hierarchy1"/>
    <dgm:cxn modelId="{52BB9377-DE18-456A-951C-9E2F9399E18D}" type="presParOf" srcId="{4DA84563-C6CB-4F6F-901C-1944F3779493}" destId="{188E1009-B6DD-4D6E-B852-C2127C7C5CAB}" srcOrd="0" destOrd="0" presId="urn:microsoft.com/office/officeart/2005/8/layout/hierarchy1"/>
    <dgm:cxn modelId="{B9612AC3-AEF5-454F-97D6-E9422F9E0248}" type="presParOf" srcId="{4DA84563-C6CB-4F6F-901C-1944F3779493}" destId="{91B8E51D-C867-4C20-94A3-F7D608664E04}" srcOrd="1" destOrd="0" presId="urn:microsoft.com/office/officeart/2005/8/layout/hierarchy1"/>
    <dgm:cxn modelId="{3E630600-7237-42AA-9937-0EE82B430AB3}" type="presParOf" srcId="{03A7E3A6-3ADA-4082-8028-216A49C3020E}" destId="{B5585307-809E-4F14-9778-B5276D527BE3}" srcOrd="1" destOrd="0" presId="urn:microsoft.com/office/officeart/2005/8/layout/hierarchy1"/>
    <dgm:cxn modelId="{C24331C6-8236-4B91-AAC0-8B45DA5A9839}" type="presParOf" srcId="{4255D8A1-24DE-4755-BD89-1C78868505D7}" destId="{B98EDC6E-07C7-4046-9991-61C99F37BBBB}" srcOrd="2" destOrd="0" presId="urn:microsoft.com/office/officeart/2005/8/layout/hierarchy1"/>
    <dgm:cxn modelId="{14316299-ABA0-48F5-BF32-5037317B2446}" type="presParOf" srcId="{4255D8A1-24DE-4755-BD89-1C78868505D7}" destId="{BAB277C4-F2D0-4BFD-A136-1D661D04107D}" srcOrd="3" destOrd="0" presId="urn:microsoft.com/office/officeart/2005/8/layout/hierarchy1"/>
    <dgm:cxn modelId="{C7F21E0B-B8CB-40AB-99F4-6D7D9790806A}" type="presParOf" srcId="{BAB277C4-F2D0-4BFD-A136-1D661D04107D}" destId="{16811528-6E7E-431E-9A87-1E6834D9EAD2}" srcOrd="0" destOrd="0" presId="urn:microsoft.com/office/officeart/2005/8/layout/hierarchy1"/>
    <dgm:cxn modelId="{B8DD4EEE-F16D-4688-9FD0-ACD9D627259B}" type="presParOf" srcId="{16811528-6E7E-431E-9A87-1E6834D9EAD2}" destId="{E013E810-1478-40D4-BBDD-F06E884F4B01}" srcOrd="0" destOrd="0" presId="urn:microsoft.com/office/officeart/2005/8/layout/hierarchy1"/>
    <dgm:cxn modelId="{ADB26E9B-5068-45C2-8043-7804BCDE33FE}" type="presParOf" srcId="{16811528-6E7E-431E-9A87-1E6834D9EAD2}" destId="{112C93AD-CED6-4B13-BB04-B739EAE4707F}" srcOrd="1" destOrd="0" presId="urn:microsoft.com/office/officeart/2005/8/layout/hierarchy1"/>
    <dgm:cxn modelId="{1E52ED7A-4AF2-48CD-B80B-E4C4DE10BA90}" type="presParOf" srcId="{BAB277C4-F2D0-4BFD-A136-1D661D04107D}" destId="{5ABC22E7-6CE1-45B7-90B8-BF6E8D1E13EF}" srcOrd="1" destOrd="0" presId="urn:microsoft.com/office/officeart/2005/8/layout/hierarchy1"/>
    <dgm:cxn modelId="{14929F27-E7B7-46BB-A6C2-542BA33A38AA}" type="presParOf" srcId="{4255D8A1-24DE-4755-BD89-1C78868505D7}" destId="{636A7DE9-66D2-4F18-99E0-8C41730465BF}" srcOrd="4" destOrd="0" presId="urn:microsoft.com/office/officeart/2005/8/layout/hierarchy1"/>
    <dgm:cxn modelId="{E3DCC64D-BCE5-423E-9407-DFBF3A9A4A27}" type="presParOf" srcId="{4255D8A1-24DE-4755-BD89-1C78868505D7}" destId="{816736D9-1B98-44FD-8338-52D94573B6AF}" srcOrd="5" destOrd="0" presId="urn:microsoft.com/office/officeart/2005/8/layout/hierarchy1"/>
    <dgm:cxn modelId="{8EDDD7F7-20D8-4D73-B01C-E2B9354E38E9}" type="presParOf" srcId="{816736D9-1B98-44FD-8338-52D94573B6AF}" destId="{0343102D-5487-4E3C-AF72-C169AB01E351}" srcOrd="0" destOrd="0" presId="urn:microsoft.com/office/officeart/2005/8/layout/hierarchy1"/>
    <dgm:cxn modelId="{33CAAD6A-9DEB-4CCF-A30A-E7845463E96F}" type="presParOf" srcId="{0343102D-5487-4E3C-AF72-C169AB01E351}" destId="{F25A1321-8FA1-433A-BC17-452C226EBC8D}" srcOrd="0" destOrd="0" presId="urn:microsoft.com/office/officeart/2005/8/layout/hierarchy1"/>
    <dgm:cxn modelId="{7E473E37-CAAB-4A89-BE5C-53CD16EF0264}" type="presParOf" srcId="{0343102D-5487-4E3C-AF72-C169AB01E351}" destId="{6052360A-9971-437E-BCF1-60BD82FF2FD7}" srcOrd="1" destOrd="0" presId="urn:microsoft.com/office/officeart/2005/8/layout/hierarchy1"/>
    <dgm:cxn modelId="{5613EED4-92CB-4D10-BB23-01DADD532E17}" type="presParOf" srcId="{816736D9-1B98-44FD-8338-52D94573B6AF}" destId="{EF2AFB25-D1D6-4592-9AE3-2ED2F506955A}" srcOrd="1" destOrd="0" presId="urn:microsoft.com/office/officeart/2005/8/layout/hierarchy1"/>
    <dgm:cxn modelId="{8D0C9B2A-D7C1-4CE5-BFF1-A3A77D876CD2}" type="presParOf" srcId="{4255D8A1-24DE-4755-BD89-1C78868505D7}" destId="{860798AE-A0A1-4A70-9327-0FF3834B2865}" srcOrd="6" destOrd="0" presId="urn:microsoft.com/office/officeart/2005/8/layout/hierarchy1"/>
    <dgm:cxn modelId="{9C661197-ECC1-46AE-9114-69789443D803}" type="presParOf" srcId="{4255D8A1-24DE-4755-BD89-1C78868505D7}" destId="{9D6579DA-5BF8-4C63-8B37-F7E0360BB20C}" srcOrd="7" destOrd="0" presId="urn:microsoft.com/office/officeart/2005/8/layout/hierarchy1"/>
    <dgm:cxn modelId="{FBC82849-BDC5-4682-9929-865F2BF53E15}" type="presParOf" srcId="{9D6579DA-5BF8-4C63-8B37-F7E0360BB20C}" destId="{7FCEAFE3-DFBB-440D-906F-8B938AEFDEAD}" srcOrd="0" destOrd="0" presId="urn:microsoft.com/office/officeart/2005/8/layout/hierarchy1"/>
    <dgm:cxn modelId="{9DD74757-B7BD-49AF-B8B3-31710CEC6F33}" type="presParOf" srcId="{7FCEAFE3-DFBB-440D-906F-8B938AEFDEAD}" destId="{05BAF5B2-5706-40F7-B800-0E4D015663EF}" srcOrd="0" destOrd="0" presId="urn:microsoft.com/office/officeart/2005/8/layout/hierarchy1"/>
    <dgm:cxn modelId="{10CA2610-7E10-4CE2-B7AD-BED1E66264B9}" type="presParOf" srcId="{7FCEAFE3-DFBB-440D-906F-8B938AEFDEAD}" destId="{58632834-6B1A-4818-AD0F-3CAF328FFF0E}" srcOrd="1" destOrd="0" presId="urn:microsoft.com/office/officeart/2005/8/layout/hierarchy1"/>
    <dgm:cxn modelId="{CD1E96BA-6B39-4BDA-9134-CF128EE19199}" type="presParOf" srcId="{9D6579DA-5BF8-4C63-8B37-F7E0360BB20C}" destId="{F08A820E-4012-4590-B57B-5EE7C8101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7485CD-546F-4896-8F32-6FBB6BA110E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E5C3A-39C9-4CC2-8561-71B02258BDC3}">
      <dgm:prSet phldrT="[Text]"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ব্যবসায়িক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কার্যকলাপ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/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পরিচালন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দক্ষতা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C0C0783-CAA0-42F4-914D-D07B035B6C1E}" type="parTrans" cxnId="{2F1D7457-3870-4CFB-903D-687A06A9312D}">
      <dgm:prSet/>
      <dgm:spPr/>
      <dgm:t>
        <a:bodyPr/>
        <a:lstStyle/>
        <a:p>
          <a:endParaRPr lang="en-US"/>
        </a:p>
      </dgm:t>
    </dgm:pt>
    <dgm:pt modelId="{66E49EC1-361F-4053-B751-4ADA1987372F}" type="sibTrans" cxnId="{2F1D7457-3870-4CFB-903D-687A06A9312D}">
      <dgm:prSet/>
      <dgm:spPr/>
      <dgm:t>
        <a:bodyPr/>
        <a:lstStyle/>
        <a:p>
          <a:endParaRPr lang="en-US"/>
        </a:p>
      </dgm:t>
    </dgm:pt>
    <dgm:pt modelId="{4B3A9D47-DF91-4B62-B85C-89CD7BAA3A7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BB1F7D-930E-46CD-A981-7BBF4D3CE106}" type="parTrans" cxnId="{C92D9337-CEE6-47F1-85DF-68C3397E521D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2DFEBEA2-B007-43F5-A147-170CD8DCF6FB}" type="sibTrans" cxnId="{C92D9337-CEE6-47F1-85DF-68C3397E521D}">
      <dgm:prSet/>
      <dgm:spPr/>
      <dgm:t>
        <a:bodyPr/>
        <a:lstStyle/>
        <a:p>
          <a:endParaRPr lang="en-US"/>
        </a:p>
      </dgm:t>
    </dgm:pt>
    <dgm:pt modelId="{958A5D99-DE8F-4964-B5AC-B0F99D34EDB0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798856-7019-402D-85A3-D4679401A6DD}" type="parTrans" cxnId="{790623D7-E17B-488A-A4EB-F9EF6598FDE6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83088056-6B2C-44F2-8BF4-B3F673A0390D}" type="sibTrans" cxnId="{790623D7-E17B-488A-A4EB-F9EF6598FDE6}">
      <dgm:prSet/>
      <dgm:spPr/>
      <dgm:t>
        <a:bodyPr/>
        <a:lstStyle/>
        <a:p>
          <a:endParaRPr lang="en-US"/>
        </a:p>
      </dgm:t>
    </dgm:pt>
    <dgm:pt modelId="{7C818695-186A-4CE1-8656-158C5BFAE721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6B2F9C7-EB99-45A5-9610-B2158808F54F}" type="parTrans" cxnId="{D9EFCF46-822D-45B2-AC96-AADA9DA4314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946CDB96-6DCD-4BC2-A57F-04AD2C198AA9}" type="sibTrans" cxnId="{D9EFCF46-822D-45B2-AC96-AADA9DA43145}">
      <dgm:prSet/>
      <dgm:spPr/>
      <dgm:t>
        <a:bodyPr/>
        <a:lstStyle/>
        <a:p>
          <a:endParaRPr lang="en-US"/>
        </a:p>
      </dgm:t>
    </dgm:pt>
    <dgm:pt modelId="{6A39CA6C-382A-4260-953D-CB58275185D9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BDC7697-13E2-4949-AB67-4F138953891B}" type="parTrans" cxnId="{7435E2AF-8142-4892-9E4D-E560EE73EAD8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8D4238C0-1488-4CFA-B90B-F04452FCAAB4}" type="sibTrans" cxnId="{7435E2AF-8142-4892-9E4D-E560EE73EAD8}">
      <dgm:prSet/>
      <dgm:spPr/>
      <dgm:t>
        <a:bodyPr/>
        <a:lstStyle/>
        <a:p>
          <a:endParaRPr lang="en-US"/>
        </a:p>
      </dgm:t>
    </dgm:pt>
    <dgm:pt modelId="{A59C8C46-DFD6-416B-B5D3-B7A2CFA22C1A}" type="pres">
      <dgm:prSet presAssocID="{A87485CD-546F-4896-8F32-6FBB6BA110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AB0202-138F-42D3-B191-750932D18D2C}" type="pres">
      <dgm:prSet presAssocID="{45EE5C3A-39C9-4CC2-8561-71B02258BDC3}" presName="hierRoot1" presStyleCnt="0"/>
      <dgm:spPr/>
    </dgm:pt>
    <dgm:pt modelId="{12D6DC8D-DCAA-4F74-8034-AE4D05EBBB68}" type="pres">
      <dgm:prSet presAssocID="{45EE5C3A-39C9-4CC2-8561-71B02258BDC3}" presName="composite" presStyleCnt="0"/>
      <dgm:spPr/>
    </dgm:pt>
    <dgm:pt modelId="{A4D79367-F57B-4974-B023-81E62C14A513}" type="pres">
      <dgm:prSet presAssocID="{45EE5C3A-39C9-4CC2-8561-71B02258BDC3}" presName="background" presStyleLbl="node0" presStyleIdx="0" presStyleCnt="1"/>
      <dgm:spPr/>
    </dgm:pt>
    <dgm:pt modelId="{203A0A82-8D59-4EFA-806D-36634FD19B56}" type="pres">
      <dgm:prSet presAssocID="{45EE5C3A-39C9-4CC2-8561-71B02258BDC3}" presName="text" presStyleLbl="fgAcc0" presStyleIdx="0" presStyleCnt="1" custScaleX="208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5D8A1-24DE-4755-BD89-1C78868505D7}" type="pres">
      <dgm:prSet presAssocID="{45EE5C3A-39C9-4CC2-8561-71B02258BDC3}" presName="hierChild2" presStyleCnt="0"/>
      <dgm:spPr/>
    </dgm:pt>
    <dgm:pt modelId="{6F5E45AA-C60B-4C23-B0A2-9ADA33C34359}" type="pres">
      <dgm:prSet presAssocID="{53BB1F7D-930E-46CD-A981-7BBF4D3CE106}" presName="Name10" presStyleLbl="parChTrans1D2" presStyleIdx="0" presStyleCnt="4"/>
      <dgm:spPr/>
      <dgm:t>
        <a:bodyPr/>
        <a:lstStyle/>
        <a:p>
          <a:endParaRPr lang="en-US"/>
        </a:p>
      </dgm:t>
    </dgm:pt>
    <dgm:pt modelId="{03A7E3A6-3ADA-4082-8028-216A49C3020E}" type="pres">
      <dgm:prSet presAssocID="{4B3A9D47-DF91-4B62-B85C-89CD7BAA3A76}" presName="hierRoot2" presStyleCnt="0"/>
      <dgm:spPr/>
    </dgm:pt>
    <dgm:pt modelId="{4DA84563-C6CB-4F6F-901C-1944F3779493}" type="pres">
      <dgm:prSet presAssocID="{4B3A9D47-DF91-4B62-B85C-89CD7BAA3A76}" presName="composite2" presStyleCnt="0"/>
      <dgm:spPr/>
    </dgm:pt>
    <dgm:pt modelId="{188E1009-B6DD-4D6E-B852-C2127C7C5CAB}" type="pres">
      <dgm:prSet presAssocID="{4B3A9D47-DF91-4B62-B85C-89CD7BAA3A76}" presName="background2" presStyleLbl="node2" presStyleIdx="0" presStyleCnt="4"/>
      <dgm:spPr/>
    </dgm:pt>
    <dgm:pt modelId="{91B8E51D-C867-4C20-94A3-F7D608664E04}" type="pres">
      <dgm:prSet presAssocID="{4B3A9D47-DF91-4B62-B85C-89CD7BAA3A7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85307-809E-4F14-9778-B5276D527BE3}" type="pres">
      <dgm:prSet presAssocID="{4B3A9D47-DF91-4B62-B85C-89CD7BAA3A76}" presName="hierChild3" presStyleCnt="0"/>
      <dgm:spPr/>
    </dgm:pt>
    <dgm:pt modelId="{B98EDC6E-07C7-4046-9991-61C99F37BBBB}" type="pres">
      <dgm:prSet presAssocID="{53798856-7019-402D-85A3-D4679401A6D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BAB277C4-F2D0-4BFD-A136-1D661D04107D}" type="pres">
      <dgm:prSet presAssocID="{958A5D99-DE8F-4964-B5AC-B0F99D34EDB0}" presName="hierRoot2" presStyleCnt="0"/>
      <dgm:spPr/>
    </dgm:pt>
    <dgm:pt modelId="{16811528-6E7E-431E-9A87-1E6834D9EAD2}" type="pres">
      <dgm:prSet presAssocID="{958A5D99-DE8F-4964-B5AC-B0F99D34EDB0}" presName="composite2" presStyleCnt="0"/>
      <dgm:spPr/>
    </dgm:pt>
    <dgm:pt modelId="{E013E810-1478-40D4-BBDD-F06E884F4B01}" type="pres">
      <dgm:prSet presAssocID="{958A5D99-DE8F-4964-B5AC-B0F99D34EDB0}" presName="background2" presStyleLbl="node2" presStyleIdx="1" presStyleCnt="4"/>
      <dgm:spPr/>
    </dgm:pt>
    <dgm:pt modelId="{112C93AD-CED6-4B13-BB04-B739EAE4707F}" type="pres">
      <dgm:prSet presAssocID="{958A5D99-DE8F-4964-B5AC-B0F99D34EDB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BC22E7-6CE1-45B7-90B8-BF6E8D1E13EF}" type="pres">
      <dgm:prSet presAssocID="{958A5D99-DE8F-4964-B5AC-B0F99D34EDB0}" presName="hierChild3" presStyleCnt="0"/>
      <dgm:spPr/>
    </dgm:pt>
    <dgm:pt modelId="{636A7DE9-66D2-4F18-99E0-8C41730465BF}" type="pres">
      <dgm:prSet presAssocID="{86B2F9C7-EB99-45A5-9610-B2158808F54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816736D9-1B98-44FD-8338-52D94573B6AF}" type="pres">
      <dgm:prSet presAssocID="{7C818695-186A-4CE1-8656-158C5BFAE721}" presName="hierRoot2" presStyleCnt="0"/>
      <dgm:spPr/>
    </dgm:pt>
    <dgm:pt modelId="{0343102D-5487-4E3C-AF72-C169AB01E351}" type="pres">
      <dgm:prSet presAssocID="{7C818695-186A-4CE1-8656-158C5BFAE721}" presName="composite2" presStyleCnt="0"/>
      <dgm:spPr/>
    </dgm:pt>
    <dgm:pt modelId="{F25A1321-8FA1-433A-BC17-452C226EBC8D}" type="pres">
      <dgm:prSet presAssocID="{7C818695-186A-4CE1-8656-158C5BFAE721}" presName="background2" presStyleLbl="node2" presStyleIdx="2" presStyleCnt="4"/>
      <dgm:spPr/>
    </dgm:pt>
    <dgm:pt modelId="{6052360A-9971-437E-BCF1-60BD82FF2FD7}" type="pres">
      <dgm:prSet presAssocID="{7C818695-186A-4CE1-8656-158C5BFAE72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AFB25-D1D6-4592-9AE3-2ED2F506955A}" type="pres">
      <dgm:prSet presAssocID="{7C818695-186A-4CE1-8656-158C5BFAE721}" presName="hierChild3" presStyleCnt="0"/>
      <dgm:spPr/>
    </dgm:pt>
    <dgm:pt modelId="{860798AE-A0A1-4A70-9327-0FF3834B2865}" type="pres">
      <dgm:prSet presAssocID="{CBDC7697-13E2-4949-AB67-4F138953891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9D6579DA-5BF8-4C63-8B37-F7E0360BB20C}" type="pres">
      <dgm:prSet presAssocID="{6A39CA6C-382A-4260-953D-CB58275185D9}" presName="hierRoot2" presStyleCnt="0"/>
      <dgm:spPr/>
    </dgm:pt>
    <dgm:pt modelId="{7FCEAFE3-DFBB-440D-906F-8B938AEFDEAD}" type="pres">
      <dgm:prSet presAssocID="{6A39CA6C-382A-4260-953D-CB58275185D9}" presName="composite2" presStyleCnt="0"/>
      <dgm:spPr/>
    </dgm:pt>
    <dgm:pt modelId="{05BAF5B2-5706-40F7-B800-0E4D015663EF}" type="pres">
      <dgm:prSet presAssocID="{6A39CA6C-382A-4260-953D-CB58275185D9}" presName="background2" presStyleLbl="node2" presStyleIdx="3" presStyleCnt="4"/>
      <dgm:spPr/>
    </dgm:pt>
    <dgm:pt modelId="{58632834-6B1A-4818-AD0F-3CAF328FFF0E}" type="pres">
      <dgm:prSet presAssocID="{6A39CA6C-382A-4260-953D-CB58275185D9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8A820E-4012-4590-B57B-5EE7C81014D4}" type="pres">
      <dgm:prSet presAssocID="{6A39CA6C-382A-4260-953D-CB58275185D9}" presName="hierChild3" presStyleCnt="0"/>
      <dgm:spPr/>
    </dgm:pt>
  </dgm:ptLst>
  <dgm:cxnLst>
    <dgm:cxn modelId="{D0E6961A-F681-4983-B551-81ACCD488C65}" type="presOf" srcId="{86B2F9C7-EB99-45A5-9610-B2158808F54F}" destId="{636A7DE9-66D2-4F18-99E0-8C41730465BF}" srcOrd="0" destOrd="0" presId="urn:microsoft.com/office/officeart/2005/8/layout/hierarchy1"/>
    <dgm:cxn modelId="{C92D9337-CEE6-47F1-85DF-68C3397E521D}" srcId="{45EE5C3A-39C9-4CC2-8561-71B02258BDC3}" destId="{4B3A9D47-DF91-4B62-B85C-89CD7BAA3A76}" srcOrd="0" destOrd="0" parTransId="{53BB1F7D-930E-46CD-A981-7BBF4D3CE106}" sibTransId="{2DFEBEA2-B007-43F5-A147-170CD8DCF6FB}"/>
    <dgm:cxn modelId="{CE00DDB9-9DC3-4C65-8F92-5F0125187640}" type="presOf" srcId="{958A5D99-DE8F-4964-B5AC-B0F99D34EDB0}" destId="{112C93AD-CED6-4B13-BB04-B739EAE4707F}" srcOrd="0" destOrd="0" presId="urn:microsoft.com/office/officeart/2005/8/layout/hierarchy1"/>
    <dgm:cxn modelId="{2F1D7457-3870-4CFB-903D-687A06A9312D}" srcId="{A87485CD-546F-4896-8F32-6FBB6BA110EA}" destId="{45EE5C3A-39C9-4CC2-8561-71B02258BDC3}" srcOrd="0" destOrd="0" parTransId="{DC0C0783-CAA0-42F4-914D-D07B035B6C1E}" sibTransId="{66E49EC1-361F-4053-B751-4ADA1987372F}"/>
    <dgm:cxn modelId="{BF1F5C9C-E9FB-4ABC-8750-2E10A00F8F1A}" type="presOf" srcId="{A87485CD-546F-4896-8F32-6FBB6BA110EA}" destId="{A59C8C46-DFD6-416B-B5D3-B7A2CFA22C1A}" srcOrd="0" destOrd="0" presId="urn:microsoft.com/office/officeart/2005/8/layout/hierarchy1"/>
    <dgm:cxn modelId="{3470BF54-F53D-4CE0-9740-5B044B9E6ED1}" type="presOf" srcId="{6A39CA6C-382A-4260-953D-CB58275185D9}" destId="{58632834-6B1A-4818-AD0F-3CAF328FFF0E}" srcOrd="0" destOrd="0" presId="urn:microsoft.com/office/officeart/2005/8/layout/hierarchy1"/>
    <dgm:cxn modelId="{D9EFCF46-822D-45B2-AC96-AADA9DA43145}" srcId="{45EE5C3A-39C9-4CC2-8561-71B02258BDC3}" destId="{7C818695-186A-4CE1-8656-158C5BFAE721}" srcOrd="2" destOrd="0" parTransId="{86B2F9C7-EB99-45A5-9610-B2158808F54F}" sibTransId="{946CDB96-6DCD-4BC2-A57F-04AD2C198AA9}"/>
    <dgm:cxn modelId="{366B6C8B-25CE-47D8-9536-A2866F8EB2DD}" type="presOf" srcId="{7C818695-186A-4CE1-8656-158C5BFAE721}" destId="{6052360A-9971-437E-BCF1-60BD82FF2FD7}" srcOrd="0" destOrd="0" presId="urn:microsoft.com/office/officeart/2005/8/layout/hierarchy1"/>
    <dgm:cxn modelId="{28A89C6D-10AA-4511-BD72-A36CABD41F03}" type="presOf" srcId="{4B3A9D47-DF91-4B62-B85C-89CD7BAA3A76}" destId="{91B8E51D-C867-4C20-94A3-F7D608664E04}" srcOrd="0" destOrd="0" presId="urn:microsoft.com/office/officeart/2005/8/layout/hierarchy1"/>
    <dgm:cxn modelId="{6654BFE2-525C-45F0-9CEF-EA80CC2FB66B}" type="presOf" srcId="{45EE5C3A-39C9-4CC2-8561-71B02258BDC3}" destId="{203A0A82-8D59-4EFA-806D-36634FD19B56}" srcOrd="0" destOrd="0" presId="urn:microsoft.com/office/officeart/2005/8/layout/hierarchy1"/>
    <dgm:cxn modelId="{A5B22E4F-7722-41F1-8ACE-9858964142E5}" type="presOf" srcId="{53BB1F7D-930E-46CD-A981-7BBF4D3CE106}" destId="{6F5E45AA-C60B-4C23-B0A2-9ADA33C34359}" srcOrd="0" destOrd="0" presId="urn:microsoft.com/office/officeart/2005/8/layout/hierarchy1"/>
    <dgm:cxn modelId="{8D3A7E3D-2E85-4508-BC94-FCF4B24E166B}" type="presOf" srcId="{CBDC7697-13E2-4949-AB67-4F138953891B}" destId="{860798AE-A0A1-4A70-9327-0FF3834B2865}" srcOrd="0" destOrd="0" presId="urn:microsoft.com/office/officeart/2005/8/layout/hierarchy1"/>
    <dgm:cxn modelId="{7435E2AF-8142-4892-9E4D-E560EE73EAD8}" srcId="{45EE5C3A-39C9-4CC2-8561-71B02258BDC3}" destId="{6A39CA6C-382A-4260-953D-CB58275185D9}" srcOrd="3" destOrd="0" parTransId="{CBDC7697-13E2-4949-AB67-4F138953891B}" sibTransId="{8D4238C0-1488-4CFA-B90B-F04452FCAAB4}"/>
    <dgm:cxn modelId="{DBD290FC-637B-465C-A62E-78EF97A562E5}" type="presOf" srcId="{53798856-7019-402D-85A3-D4679401A6DD}" destId="{B98EDC6E-07C7-4046-9991-61C99F37BBBB}" srcOrd="0" destOrd="0" presId="urn:microsoft.com/office/officeart/2005/8/layout/hierarchy1"/>
    <dgm:cxn modelId="{790623D7-E17B-488A-A4EB-F9EF6598FDE6}" srcId="{45EE5C3A-39C9-4CC2-8561-71B02258BDC3}" destId="{958A5D99-DE8F-4964-B5AC-B0F99D34EDB0}" srcOrd="1" destOrd="0" parTransId="{53798856-7019-402D-85A3-D4679401A6DD}" sibTransId="{83088056-6B2C-44F2-8BF4-B3F673A0390D}"/>
    <dgm:cxn modelId="{7BBC6B5F-663F-4826-BE31-4CDD78B75476}" type="presParOf" srcId="{A59C8C46-DFD6-416B-B5D3-B7A2CFA22C1A}" destId="{D7AB0202-138F-42D3-B191-750932D18D2C}" srcOrd="0" destOrd="0" presId="urn:microsoft.com/office/officeart/2005/8/layout/hierarchy1"/>
    <dgm:cxn modelId="{E071B5AF-DEDD-4A31-98D5-188E2A6F13EB}" type="presParOf" srcId="{D7AB0202-138F-42D3-B191-750932D18D2C}" destId="{12D6DC8D-DCAA-4F74-8034-AE4D05EBBB68}" srcOrd="0" destOrd="0" presId="urn:microsoft.com/office/officeart/2005/8/layout/hierarchy1"/>
    <dgm:cxn modelId="{01223B5B-EF75-4C65-81B0-11975D0574E3}" type="presParOf" srcId="{12D6DC8D-DCAA-4F74-8034-AE4D05EBBB68}" destId="{A4D79367-F57B-4974-B023-81E62C14A513}" srcOrd="0" destOrd="0" presId="urn:microsoft.com/office/officeart/2005/8/layout/hierarchy1"/>
    <dgm:cxn modelId="{9A741F5B-D6F6-458A-98F8-397795C1ADA8}" type="presParOf" srcId="{12D6DC8D-DCAA-4F74-8034-AE4D05EBBB68}" destId="{203A0A82-8D59-4EFA-806D-36634FD19B56}" srcOrd="1" destOrd="0" presId="urn:microsoft.com/office/officeart/2005/8/layout/hierarchy1"/>
    <dgm:cxn modelId="{88ED6538-B005-494A-B3E4-9336E4541364}" type="presParOf" srcId="{D7AB0202-138F-42D3-B191-750932D18D2C}" destId="{4255D8A1-24DE-4755-BD89-1C78868505D7}" srcOrd="1" destOrd="0" presId="urn:microsoft.com/office/officeart/2005/8/layout/hierarchy1"/>
    <dgm:cxn modelId="{B3596C72-59C2-444F-9B96-3BDB1CAE4504}" type="presParOf" srcId="{4255D8A1-24DE-4755-BD89-1C78868505D7}" destId="{6F5E45AA-C60B-4C23-B0A2-9ADA33C34359}" srcOrd="0" destOrd="0" presId="urn:microsoft.com/office/officeart/2005/8/layout/hierarchy1"/>
    <dgm:cxn modelId="{8AD4E019-92B6-469E-96D9-53B92DEE4D06}" type="presParOf" srcId="{4255D8A1-24DE-4755-BD89-1C78868505D7}" destId="{03A7E3A6-3ADA-4082-8028-216A49C3020E}" srcOrd="1" destOrd="0" presId="urn:microsoft.com/office/officeart/2005/8/layout/hierarchy1"/>
    <dgm:cxn modelId="{93AE42E9-98BC-420F-BE0D-0CE4F3CF4A7D}" type="presParOf" srcId="{03A7E3A6-3ADA-4082-8028-216A49C3020E}" destId="{4DA84563-C6CB-4F6F-901C-1944F3779493}" srcOrd="0" destOrd="0" presId="urn:microsoft.com/office/officeart/2005/8/layout/hierarchy1"/>
    <dgm:cxn modelId="{52BB9377-DE18-456A-951C-9E2F9399E18D}" type="presParOf" srcId="{4DA84563-C6CB-4F6F-901C-1944F3779493}" destId="{188E1009-B6DD-4D6E-B852-C2127C7C5CAB}" srcOrd="0" destOrd="0" presId="urn:microsoft.com/office/officeart/2005/8/layout/hierarchy1"/>
    <dgm:cxn modelId="{B9612AC3-AEF5-454F-97D6-E9422F9E0248}" type="presParOf" srcId="{4DA84563-C6CB-4F6F-901C-1944F3779493}" destId="{91B8E51D-C867-4C20-94A3-F7D608664E04}" srcOrd="1" destOrd="0" presId="urn:microsoft.com/office/officeart/2005/8/layout/hierarchy1"/>
    <dgm:cxn modelId="{3E630600-7237-42AA-9937-0EE82B430AB3}" type="presParOf" srcId="{03A7E3A6-3ADA-4082-8028-216A49C3020E}" destId="{B5585307-809E-4F14-9778-B5276D527BE3}" srcOrd="1" destOrd="0" presId="urn:microsoft.com/office/officeart/2005/8/layout/hierarchy1"/>
    <dgm:cxn modelId="{C24331C6-8236-4B91-AAC0-8B45DA5A9839}" type="presParOf" srcId="{4255D8A1-24DE-4755-BD89-1C78868505D7}" destId="{B98EDC6E-07C7-4046-9991-61C99F37BBBB}" srcOrd="2" destOrd="0" presId="urn:microsoft.com/office/officeart/2005/8/layout/hierarchy1"/>
    <dgm:cxn modelId="{14316299-ABA0-48F5-BF32-5037317B2446}" type="presParOf" srcId="{4255D8A1-24DE-4755-BD89-1C78868505D7}" destId="{BAB277C4-F2D0-4BFD-A136-1D661D04107D}" srcOrd="3" destOrd="0" presId="urn:microsoft.com/office/officeart/2005/8/layout/hierarchy1"/>
    <dgm:cxn modelId="{C7F21E0B-B8CB-40AB-99F4-6D7D9790806A}" type="presParOf" srcId="{BAB277C4-F2D0-4BFD-A136-1D661D04107D}" destId="{16811528-6E7E-431E-9A87-1E6834D9EAD2}" srcOrd="0" destOrd="0" presId="urn:microsoft.com/office/officeart/2005/8/layout/hierarchy1"/>
    <dgm:cxn modelId="{B8DD4EEE-F16D-4688-9FD0-ACD9D627259B}" type="presParOf" srcId="{16811528-6E7E-431E-9A87-1E6834D9EAD2}" destId="{E013E810-1478-40D4-BBDD-F06E884F4B01}" srcOrd="0" destOrd="0" presId="urn:microsoft.com/office/officeart/2005/8/layout/hierarchy1"/>
    <dgm:cxn modelId="{ADB26E9B-5068-45C2-8043-7804BCDE33FE}" type="presParOf" srcId="{16811528-6E7E-431E-9A87-1E6834D9EAD2}" destId="{112C93AD-CED6-4B13-BB04-B739EAE4707F}" srcOrd="1" destOrd="0" presId="urn:microsoft.com/office/officeart/2005/8/layout/hierarchy1"/>
    <dgm:cxn modelId="{1E52ED7A-4AF2-48CD-B80B-E4C4DE10BA90}" type="presParOf" srcId="{BAB277C4-F2D0-4BFD-A136-1D661D04107D}" destId="{5ABC22E7-6CE1-45B7-90B8-BF6E8D1E13EF}" srcOrd="1" destOrd="0" presId="urn:microsoft.com/office/officeart/2005/8/layout/hierarchy1"/>
    <dgm:cxn modelId="{14929F27-E7B7-46BB-A6C2-542BA33A38AA}" type="presParOf" srcId="{4255D8A1-24DE-4755-BD89-1C78868505D7}" destId="{636A7DE9-66D2-4F18-99E0-8C41730465BF}" srcOrd="4" destOrd="0" presId="urn:microsoft.com/office/officeart/2005/8/layout/hierarchy1"/>
    <dgm:cxn modelId="{E3DCC64D-BCE5-423E-9407-DFBF3A9A4A27}" type="presParOf" srcId="{4255D8A1-24DE-4755-BD89-1C78868505D7}" destId="{816736D9-1B98-44FD-8338-52D94573B6AF}" srcOrd="5" destOrd="0" presId="urn:microsoft.com/office/officeart/2005/8/layout/hierarchy1"/>
    <dgm:cxn modelId="{8EDDD7F7-20D8-4D73-B01C-E2B9354E38E9}" type="presParOf" srcId="{816736D9-1B98-44FD-8338-52D94573B6AF}" destId="{0343102D-5487-4E3C-AF72-C169AB01E351}" srcOrd="0" destOrd="0" presId="urn:microsoft.com/office/officeart/2005/8/layout/hierarchy1"/>
    <dgm:cxn modelId="{33CAAD6A-9DEB-4CCF-A30A-E7845463E96F}" type="presParOf" srcId="{0343102D-5487-4E3C-AF72-C169AB01E351}" destId="{F25A1321-8FA1-433A-BC17-452C226EBC8D}" srcOrd="0" destOrd="0" presId="urn:microsoft.com/office/officeart/2005/8/layout/hierarchy1"/>
    <dgm:cxn modelId="{7E473E37-CAAB-4A89-BE5C-53CD16EF0264}" type="presParOf" srcId="{0343102D-5487-4E3C-AF72-C169AB01E351}" destId="{6052360A-9971-437E-BCF1-60BD82FF2FD7}" srcOrd="1" destOrd="0" presId="urn:microsoft.com/office/officeart/2005/8/layout/hierarchy1"/>
    <dgm:cxn modelId="{5613EED4-92CB-4D10-BB23-01DADD532E17}" type="presParOf" srcId="{816736D9-1B98-44FD-8338-52D94573B6AF}" destId="{EF2AFB25-D1D6-4592-9AE3-2ED2F506955A}" srcOrd="1" destOrd="0" presId="urn:microsoft.com/office/officeart/2005/8/layout/hierarchy1"/>
    <dgm:cxn modelId="{8D0C9B2A-D7C1-4CE5-BFF1-A3A77D876CD2}" type="presParOf" srcId="{4255D8A1-24DE-4755-BD89-1C78868505D7}" destId="{860798AE-A0A1-4A70-9327-0FF3834B2865}" srcOrd="6" destOrd="0" presId="urn:microsoft.com/office/officeart/2005/8/layout/hierarchy1"/>
    <dgm:cxn modelId="{9C661197-ECC1-46AE-9114-69789443D803}" type="presParOf" srcId="{4255D8A1-24DE-4755-BD89-1C78868505D7}" destId="{9D6579DA-5BF8-4C63-8B37-F7E0360BB20C}" srcOrd="7" destOrd="0" presId="urn:microsoft.com/office/officeart/2005/8/layout/hierarchy1"/>
    <dgm:cxn modelId="{FBC82849-BDC5-4682-9929-865F2BF53E15}" type="presParOf" srcId="{9D6579DA-5BF8-4C63-8B37-F7E0360BB20C}" destId="{7FCEAFE3-DFBB-440D-906F-8B938AEFDEAD}" srcOrd="0" destOrd="0" presId="urn:microsoft.com/office/officeart/2005/8/layout/hierarchy1"/>
    <dgm:cxn modelId="{9DD74757-B7BD-49AF-B8B3-31710CEC6F33}" type="presParOf" srcId="{7FCEAFE3-DFBB-440D-906F-8B938AEFDEAD}" destId="{05BAF5B2-5706-40F7-B800-0E4D015663EF}" srcOrd="0" destOrd="0" presId="urn:microsoft.com/office/officeart/2005/8/layout/hierarchy1"/>
    <dgm:cxn modelId="{10CA2610-7E10-4CE2-B7AD-BED1E66264B9}" type="presParOf" srcId="{7FCEAFE3-DFBB-440D-906F-8B938AEFDEAD}" destId="{58632834-6B1A-4818-AD0F-3CAF328FFF0E}" srcOrd="1" destOrd="0" presId="urn:microsoft.com/office/officeart/2005/8/layout/hierarchy1"/>
    <dgm:cxn modelId="{CD1E96BA-6B39-4BDA-9134-CF128EE19199}" type="presParOf" srcId="{9D6579DA-5BF8-4C63-8B37-F7E0360BB20C}" destId="{F08A820E-4012-4590-B57B-5EE7C8101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B2035-3493-43BA-BC67-7776C7EC780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95DB4-3777-438E-8ADF-148D7CACF74B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বিশ্লেষণের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endParaRPr lang="en-US" dirty="0"/>
        </a:p>
      </dgm:t>
    </dgm:pt>
    <dgm:pt modelId="{FBD41063-E9E0-4A9F-BDAC-F30E21F8496F}" type="parTrans" cxnId="{2F3B2D9D-722F-403E-9C99-25642E2CB4AC}">
      <dgm:prSet/>
      <dgm:spPr/>
      <dgm:t>
        <a:bodyPr/>
        <a:lstStyle/>
        <a:p>
          <a:endParaRPr lang="en-US"/>
        </a:p>
      </dgm:t>
    </dgm:pt>
    <dgm:pt modelId="{405A665D-9D38-4E2F-AA47-B538571E33C0}" type="sibTrans" cxnId="{2F3B2D9D-722F-403E-9C99-25642E2CB4AC}">
      <dgm:prSet/>
      <dgm:spPr/>
      <dgm:t>
        <a:bodyPr/>
        <a:lstStyle/>
        <a:p>
          <a:endParaRPr lang="en-US"/>
        </a:p>
      </dgm:t>
    </dgm:pt>
    <dgm:pt modelId="{5630F13F-7DE5-4C1C-91BC-8F7BAB38ED1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বাহ্যিক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ব্যক্তিবর্গ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অন্যকোন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প্রকাশিত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তখন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বাহ্যিক</a:t>
          </a:r>
          <a:r>
            <a:rPr lang="en-US" sz="32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2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2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dirty="0"/>
        </a:p>
      </dgm:t>
    </dgm:pt>
    <dgm:pt modelId="{D5162720-DBE5-46AB-813E-3F1F3ECA0C0B}" type="parTrans" cxnId="{BC9A3331-860D-40B2-8697-54558276EF76}">
      <dgm:prSet/>
      <dgm:spPr/>
      <dgm:t>
        <a:bodyPr/>
        <a:lstStyle/>
        <a:p>
          <a:endParaRPr lang="en-US"/>
        </a:p>
      </dgm:t>
    </dgm:pt>
    <dgm:pt modelId="{39D277C6-8FE4-4000-BC04-9241EA6C04B5}" type="sibTrans" cxnId="{BC9A3331-860D-40B2-8697-54558276EF76}">
      <dgm:prSet/>
      <dgm:spPr/>
      <dgm:t>
        <a:bodyPr/>
        <a:lstStyle/>
        <a:p>
          <a:endParaRPr lang="en-US"/>
        </a:p>
      </dgm:t>
    </dgm:pt>
    <dgm:pt modelId="{462C1168-F17F-4A92-BF47-9CC0FD6667E1}">
      <dgm:prSet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অভ্যান্তরীণ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/>
            <a:t>: </a:t>
          </a:r>
          <a:br>
            <a:rPr lang="en-US" dirty="0" smtClean="0"/>
          </a:br>
          <a:r>
            <a:rPr lang="en-US" dirty="0" err="1" smtClean="0"/>
            <a:t>আর্থিক</a:t>
          </a:r>
          <a:r>
            <a:rPr lang="en-US" dirty="0" smtClean="0"/>
            <a:t> </a:t>
          </a:r>
          <a:r>
            <a:rPr lang="en-US" dirty="0" err="1" smtClean="0"/>
            <a:t>ব্যবস্থাপক</a:t>
          </a:r>
          <a:r>
            <a:rPr lang="en-US" dirty="0" smtClean="0"/>
            <a:t> </a:t>
          </a:r>
          <a:r>
            <a:rPr lang="en-US" dirty="0" err="1" smtClean="0"/>
            <a:t>যখন</a:t>
          </a:r>
          <a:r>
            <a:rPr lang="en-US" dirty="0" smtClean="0"/>
            <a:t> </a:t>
          </a:r>
          <a:r>
            <a:rPr lang="en-US" dirty="0" err="1" smtClean="0"/>
            <a:t>প্রতিষ্ঠানের</a:t>
          </a:r>
          <a:r>
            <a:rPr lang="en-US" dirty="0" smtClean="0"/>
            <a:t> </a:t>
          </a:r>
          <a:r>
            <a:rPr lang="en-US" dirty="0" err="1" smtClean="0"/>
            <a:t>নিজস্ব</a:t>
          </a:r>
          <a:r>
            <a:rPr lang="en-US" dirty="0" smtClean="0"/>
            <a:t> </a:t>
          </a:r>
          <a:r>
            <a:rPr lang="en-US" dirty="0" err="1" smtClean="0"/>
            <a:t>প্রয়োজনে</a:t>
          </a:r>
          <a:r>
            <a:rPr lang="en-US" dirty="0" smtClean="0"/>
            <a:t> </a:t>
          </a:r>
          <a:r>
            <a:rPr lang="en-US" dirty="0" err="1" smtClean="0"/>
            <a:t>আর্থিক</a:t>
          </a:r>
          <a:r>
            <a:rPr lang="en-US" dirty="0" smtClean="0"/>
            <a:t> </a:t>
          </a:r>
          <a:r>
            <a:rPr lang="en-US" dirty="0" err="1" smtClean="0"/>
            <a:t>বিবরণীমূহ</a:t>
          </a:r>
          <a:r>
            <a:rPr lang="en-US" dirty="0" smtClean="0"/>
            <a:t> </a:t>
          </a:r>
          <a:r>
            <a:rPr lang="en-US" dirty="0" err="1" smtClean="0"/>
            <a:t>বিশ্লেষণ</a:t>
          </a:r>
          <a:r>
            <a:rPr lang="en-US" dirty="0" smtClean="0"/>
            <a:t> </a:t>
          </a:r>
          <a:r>
            <a:rPr lang="en-US" dirty="0" err="1" smtClean="0"/>
            <a:t>করেন</a:t>
          </a:r>
          <a:r>
            <a:rPr lang="en-US" dirty="0" smtClean="0"/>
            <a:t>।  	</a:t>
          </a:r>
          <a:endParaRPr lang="en-US" dirty="0"/>
        </a:p>
      </dgm:t>
    </dgm:pt>
    <dgm:pt modelId="{E4212EDD-9630-4D55-A2DA-CE2245716870}" type="parTrans" cxnId="{2EF5AAD1-406E-4E7D-AF16-CA33B82115FA}">
      <dgm:prSet/>
      <dgm:spPr/>
      <dgm:t>
        <a:bodyPr/>
        <a:lstStyle/>
        <a:p>
          <a:endParaRPr lang="en-US"/>
        </a:p>
      </dgm:t>
    </dgm:pt>
    <dgm:pt modelId="{6D13D3C2-0D75-4CB0-AC04-634D3120B3FA}" type="sibTrans" cxnId="{2EF5AAD1-406E-4E7D-AF16-CA33B82115FA}">
      <dgm:prSet/>
      <dgm:spPr/>
      <dgm:t>
        <a:bodyPr/>
        <a:lstStyle/>
        <a:p>
          <a:endParaRPr lang="en-US"/>
        </a:p>
      </dgm:t>
    </dgm:pt>
    <dgm:pt modelId="{6DE3DC6D-4230-4D82-B939-093194200BA5}" type="pres">
      <dgm:prSet presAssocID="{304B2035-3493-43BA-BC67-7776C7EC780B}" presName="Name0" presStyleCnt="0">
        <dgm:presLayoutVars>
          <dgm:dir/>
          <dgm:resizeHandles val="exact"/>
        </dgm:presLayoutVars>
      </dgm:prSet>
      <dgm:spPr/>
    </dgm:pt>
    <dgm:pt modelId="{C0CAF549-A722-4F2D-8023-D065507EE0AC}" type="pres">
      <dgm:prSet presAssocID="{C9895DB4-3777-438E-8ADF-148D7CACF74B}" presName="node" presStyleLbl="node1" presStyleIdx="0" presStyleCnt="3" custRadScaleRad="85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AC1BC-4CC6-43A3-B06C-B01547F59C6D}" type="pres">
      <dgm:prSet presAssocID="{405A665D-9D38-4E2F-AA47-B538571E33C0}" presName="sibTrans" presStyleLbl="sibTrans2D1" presStyleIdx="0" presStyleCnt="3"/>
      <dgm:spPr/>
    </dgm:pt>
    <dgm:pt modelId="{4DE0A535-D9AF-4557-A901-58A77234E7BB}" type="pres">
      <dgm:prSet presAssocID="{405A665D-9D38-4E2F-AA47-B538571E33C0}" presName="connectorText" presStyleLbl="sibTrans2D1" presStyleIdx="0" presStyleCnt="3"/>
      <dgm:spPr/>
    </dgm:pt>
    <dgm:pt modelId="{749EB867-0D69-4446-9F78-35FEE21F0CBD}" type="pres">
      <dgm:prSet presAssocID="{462C1168-F17F-4A92-BF47-9CC0FD6667E1}" presName="node" presStyleLbl="node1" presStyleIdx="1" presStyleCnt="3" custScaleX="130314" custScaleY="215808" custRadScaleRad="95910" custRadScaleInc="-31068">
        <dgm:presLayoutVars>
          <dgm:bulletEnabled val="1"/>
        </dgm:presLayoutVars>
      </dgm:prSet>
      <dgm:spPr/>
    </dgm:pt>
    <dgm:pt modelId="{3CD66B38-003D-4223-BBFC-E3ABC36C7B17}" type="pres">
      <dgm:prSet presAssocID="{6D13D3C2-0D75-4CB0-AC04-634D3120B3FA}" presName="sibTrans" presStyleLbl="sibTrans2D1" presStyleIdx="1" presStyleCnt="3"/>
      <dgm:spPr/>
    </dgm:pt>
    <dgm:pt modelId="{0C32E907-7F26-4F1E-AD6C-F20AAFF5602F}" type="pres">
      <dgm:prSet presAssocID="{6D13D3C2-0D75-4CB0-AC04-634D3120B3FA}" presName="connectorText" presStyleLbl="sibTrans2D1" presStyleIdx="1" presStyleCnt="3"/>
      <dgm:spPr/>
    </dgm:pt>
    <dgm:pt modelId="{42677A52-B3CC-43FC-995E-74EFF27415EC}" type="pres">
      <dgm:prSet presAssocID="{5630F13F-7DE5-4C1C-91BC-8F7BAB38ED1C}" presName="node" presStyleLbl="node1" presStyleIdx="2" presStyleCnt="3" custScaleX="152519" custScaleY="244936" custRadScaleRad="89422" custRadScaleInc="33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54568-FC55-461F-92AC-12A13B28280B}" type="pres">
      <dgm:prSet presAssocID="{39D277C6-8FE4-4000-BC04-9241EA6C04B5}" presName="sibTrans" presStyleLbl="sibTrans2D1" presStyleIdx="2" presStyleCnt="3"/>
      <dgm:spPr/>
    </dgm:pt>
    <dgm:pt modelId="{D3934015-33D1-4004-B73F-A726AFE59E1E}" type="pres">
      <dgm:prSet presAssocID="{39D277C6-8FE4-4000-BC04-9241EA6C04B5}" presName="connectorText" presStyleLbl="sibTrans2D1" presStyleIdx="2" presStyleCnt="3"/>
      <dgm:spPr/>
    </dgm:pt>
  </dgm:ptLst>
  <dgm:cxnLst>
    <dgm:cxn modelId="{CBDAD669-9F14-4F09-B45A-FA447DFC4691}" type="presOf" srcId="{39D277C6-8FE4-4000-BC04-9241EA6C04B5}" destId="{D3934015-33D1-4004-B73F-A726AFE59E1E}" srcOrd="1" destOrd="0" presId="urn:microsoft.com/office/officeart/2005/8/layout/cycle7"/>
    <dgm:cxn modelId="{BC9A3331-860D-40B2-8697-54558276EF76}" srcId="{304B2035-3493-43BA-BC67-7776C7EC780B}" destId="{5630F13F-7DE5-4C1C-91BC-8F7BAB38ED1C}" srcOrd="2" destOrd="0" parTransId="{D5162720-DBE5-46AB-813E-3F1F3ECA0C0B}" sibTransId="{39D277C6-8FE4-4000-BC04-9241EA6C04B5}"/>
    <dgm:cxn modelId="{5464A608-8D27-42AB-B54B-4F88BC598600}" type="presOf" srcId="{C9895DB4-3777-438E-8ADF-148D7CACF74B}" destId="{C0CAF549-A722-4F2D-8023-D065507EE0AC}" srcOrd="0" destOrd="0" presId="urn:microsoft.com/office/officeart/2005/8/layout/cycle7"/>
    <dgm:cxn modelId="{2EF5AAD1-406E-4E7D-AF16-CA33B82115FA}" srcId="{304B2035-3493-43BA-BC67-7776C7EC780B}" destId="{462C1168-F17F-4A92-BF47-9CC0FD6667E1}" srcOrd="1" destOrd="0" parTransId="{E4212EDD-9630-4D55-A2DA-CE2245716870}" sibTransId="{6D13D3C2-0D75-4CB0-AC04-634D3120B3FA}"/>
    <dgm:cxn modelId="{73DA4AA5-FA83-492D-9B26-E5DB145639B8}" type="presOf" srcId="{39D277C6-8FE4-4000-BC04-9241EA6C04B5}" destId="{BF954568-FC55-461F-92AC-12A13B28280B}" srcOrd="0" destOrd="0" presId="urn:microsoft.com/office/officeart/2005/8/layout/cycle7"/>
    <dgm:cxn modelId="{2F3B2D9D-722F-403E-9C99-25642E2CB4AC}" srcId="{304B2035-3493-43BA-BC67-7776C7EC780B}" destId="{C9895DB4-3777-438E-8ADF-148D7CACF74B}" srcOrd="0" destOrd="0" parTransId="{FBD41063-E9E0-4A9F-BDAC-F30E21F8496F}" sibTransId="{405A665D-9D38-4E2F-AA47-B538571E33C0}"/>
    <dgm:cxn modelId="{9074BF5F-0E50-412C-8A10-A0738A5D064E}" type="presOf" srcId="{462C1168-F17F-4A92-BF47-9CC0FD6667E1}" destId="{749EB867-0D69-4446-9F78-35FEE21F0CBD}" srcOrd="0" destOrd="0" presId="urn:microsoft.com/office/officeart/2005/8/layout/cycle7"/>
    <dgm:cxn modelId="{6FB78738-1927-4C54-93C9-78B77CD97A9A}" type="presOf" srcId="{5630F13F-7DE5-4C1C-91BC-8F7BAB38ED1C}" destId="{42677A52-B3CC-43FC-995E-74EFF27415EC}" srcOrd="0" destOrd="0" presId="urn:microsoft.com/office/officeart/2005/8/layout/cycle7"/>
    <dgm:cxn modelId="{310CE88A-064B-403D-B4DF-42D173F87F75}" type="presOf" srcId="{6D13D3C2-0D75-4CB0-AC04-634D3120B3FA}" destId="{0C32E907-7F26-4F1E-AD6C-F20AAFF5602F}" srcOrd="1" destOrd="0" presId="urn:microsoft.com/office/officeart/2005/8/layout/cycle7"/>
    <dgm:cxn modelId="{B1146FF6-D2D5-49C6-AD62-237405FA42BA}" type="presOf" srcId="{405A665D-9D38-4E2F-AA47-B538571E33C0}" destId="{4DE0A535-D9AF-4557-A901-58A77234E7BB}" srcOrd="1" destOrd="0" presId="urn:microsoft.com/office/officeart/2005/8/layout/cycle7"/>
    <dgm:cxn modelId="{B2405777-A68B-4088-B923-0C9B5FDCFF75}" type="presOf" srcId="{6D13D3C2-0D75-4CB0-AC04-634D3120B3FA}" destId="{3CD66B38-003D-4223-BBFC-E3ABC36C7B17}" srcOrd="0" destOrd="0" presId="urn:microsoft.com/office/officeart/2005/8/layout/cycle7"/>
    <dgm:cxn modelId="{3EC0207B-DC95-47C8-8691-0301DC0C5672}" type="presOf" srcId="{405A665D-9D38-4E2F-AA47-B538571E33C0}" destId="{B9AAC1BC-4CC6-43A3-B06C-B01547F59C6D}" srcOrd="0" destOrd="0" presId="urn:microsoft.com/office/officeart/2005/8/layout/cycle7"/>
    <dgm:cxn modelId="{34D2BA49-7E14-45A6-A150-CB43E639ED1E}" type="presOf" srcId="{304B2035-3493-43BA-BC67-7776C7EC780B}" destId="{6DE3DC6D-4230-4D82-B939-093194200BA5}" srcOrd="0" destOrd="0" presId="urn:microsoft.com/office/officeart/2005/8/layout/cycle7"/>
    <dgm:cxn modelId="{EC2565B4-6940-4C60-BBB6-4180841811DF}" type="presParOf" srcId="{6DE3DC6D-4230-4D82-B939-093194200BA5}" destId="{C0CAF549-A722-4F2D-8023-D065507EE0AC}" srcOrd="0" destOrd="0" presId="urn:microsoft.com/office/officeart/2005/8/layout/cycle7"/>
    <dgm:cxn modelId="{8E33FC81-326E-4A84-AC50-73D0C1C89D12}" type="presParOf" srcId="{6DE3DC6D-4230-4D82-B939-093194200BA5}" destId="{B9AAC1BC-4CC6-43A3-B06C-B01547F59C6D}" srcOrd="1" destOrd="0" presId="urn:microsoft.com/office/officeart/2005/8/layout/cycle7"/>
    <dgm:cxn modelId="{D38445DD-1A56-4998-9167-943881E88153}" type="presParOf" srcId="{B9AAC1BC-4CC6-43A3-B06C-B01547F59C6D}" destId="{4DE0A535-D9AF-4557-A901-58A77234E7BB}" srcOrd="0" destOrd="0" presId="urn:microsoft.com/office/officeart/2005/8/layout/cycle7"/>
    <dgm:cxn modelId="{FC72510F-BD80-4AD9-AC6D-EBA9C3FA1F22}" type="presParOf" srcId="{6DE3DC6D-4230-4D82-B939-093194200BA5}" destId="{749EB867-0D69-4446-9F78-35FEE21F0CBD}" srcOrd="2" destOrd="0" presId="urn:microsoft.com/office/officeart/2005/8/layout/cycle7"/>
    <dgm:cxn modelId="{5FD0173C-55E9-4BE5-B64C-968CB2DD1982}" type="presParOf" srcId="{6DE3DC6D-4230-4D82-B939-093194200BA5}" destId="{3CD66B38-003D-4223-BBFC-E3ABC36C7B17}" srcOrd="3" destOrd="0" presId="urn:microsoft.com/office/officeart/2005/8/layout/cycle7"/>
    <dgm:cxn modelId="{58831DC3-4687-4513-8C86-D25FCF656A0B}" type="presParOf" srcId="{3CD66B38-003D-4223-BBFC-E3ABC36C7B17}" destId="{0C32E907-7F26-4F1E-AD6C-F20AAFF5602F}" srcOrd="0" destOrd="0" presId="urn:microsoft.com/office/officeart/2005/8/layout/cycle7"/>
    <dgm:cxn modelId="{A16ABA72-EEFE-4A45-82E6-C7D6D774AFC6}" type="presParOf" srcId="{6DE3DC6D-4230-4D82-B939-093194200BA5}" destId="{42677A52-B3CC-43FC-995E-74EFF27415EC}" srcOrd="4" destOrd="0" presId="urn:microsoft.com/office/officeart/2005/8/layout/cycle7"/>
    <dgm:cxn modelId="{12BF9F7B-524C-4894-9874-43AE2B054221}" type="presParOf" srcId="{6DE3DC6D-4230-4D82-B939-093194200BA5}" destId="{BF954568-FC55-461F-92AC-12A13B28280B}" srcOrd="5" destOrd="0" presId="urn:microsoft.com/office/officeart/2005/8/layout/cycle7"/>
    <dgm:cxn modelId="{656BA7E1-7C9A-4BB4-8E4F-B5511D17071C}" type="presParOf" srcId="{BF954568-FC55-461F-92AC-12A13B28280B}" destId="{D3934015-33D1-4004-B73F-A726AFE59E1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30FA3-6DC9-46E6-A18D-960C0ECF600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AD478-0641-4367-A0EB-FC553D44B3F2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সমান্তরাল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40D494-776C-425C-A881-A5B2D2547E6F}" type="parTrans" cxnId="{027F338D-967E-45C4-8AC1-CC321485B6EE}">
      <dgm:prSet/>
      <dgm:spPr/>
      <dgm:t>
        <a:bodyPr/>
        <a:lstStyle/>
        <a:p>
          <a:endParaRPr lang="en-US"/>
        </a:p>
      </dgm:t>
    </dgm:pt>
    <dgm:pt modelId="{16319098-BCB9-48E5-A834-DC521D4D2F79}" type="sibTrans" cxnId="{027F338D-967E-45C4-8AC1-CC321485B6EE}">
      <dgm:prSet/>
      <dgm:spPr/>
      <dgm:t>
        <a:bodyPr/>
        <a:lstStyle/>
        <a:p>
          <a:endParaRPr lang="en-US"/>
        </a:p>
      </dgm:t>
    </dgm:pt>
    <dgm:pt modelId="{7BB91383-95AB-4B76-BFE1-BECA7CE74CB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রেখে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4217D8-CF28-4992-B6F3-2F7235E43309}" type="parTrans" cxnId="{763023E3-7AA6-48DA-A6AF-085F0E6AF4DA}">
      <dgm:prSet/>
      <dgm:spPr/>
      <dgm:t>
        <a:bodyPr/>
        <a:lstStyle/>
        <a:p>
          <a:endParaRPr lang="en-US"/>
        </a:p>
      </dgm:t>
    </dgm:pt>
    <dgm:pt modelId="{CAFD6DB2-418F-4FD9-B398-4A931B9CCC77}" type="sibTrans" cxnId="{763023E3-7AA6-48DA-A6AF-085F0E6AF4DA}">
      <dgm:prSet/>
      <dgm:spPr/>
      <dgm:t>
        <a:bodyPr/>
        <a:lstStyle/>
        <a:p>
          <a:endParaRPr lang="en-US"/>
        </a:p>
      </dgm:t>
    </dgm:pt>
    <dgm:pt modelId="{CFB9C1E4-23EB-481C-BC20-17B14273A678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প্রবণাত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বিশ্লেষণও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8D0E95-6CEB-4282-88A2-DBE06834F747}" type="parTrans" cxnId="{27A4063A-1C47-4DCD-81A0-7600C0DFCF60}">
      <dgm:prSet/>
      <dgm:spPr/>
      <dgm:t>
        <a:bodyPr/>
        <a:lstStyle/>
        <a:p>
          <a:endParaRPr lang="en-US"/>
        </a:p>
      </dgm:t>
    </dgm:pt>
    <dgm:pt modelId="{6836BC1E-6704-4F0F-AB63-B9453BE2C2C5}" type="sibTrans" cxnId="{27A4063A-1C47-4DCD-81A0-7600C0DFCF60}">
      <dgm:prSet/>
      <dgm:spPr/>
      <dgm:t>
        <a:bodyPr/>
        <a:lstStyle/>
        <a:p>
          <a:endParaRPr lang="en-US"/>
        </a:p>
      </dgm:t>
    </dgm:pt>
    <dgm:pt modelId="{9D46A82F-3382-4C18-863C-69B7CED7842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খাড়াখাড়ি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উলম্ব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748B9C-99EF-4EF3-AB7D-3EE659018678}" type="parTrans" cxnId="{DEBCEF42-7F0B-461E-9328-E0027B127ECD}">
      <dgm:prSet/>
      <dgm:spPr/>
      <dgm:t>
        <a:bodyPr/>
        <a:lstStyle/>
        <a:p>
          <a:endParaRPr lang="en-US"/>
        </a:p>
      </dgm:t>
    </dgm:pt>
    <dgm:pt modelId="{7EB3CC17-7694-4B1D-9695-CB8B01475453}" type="sibTrans" cxnId="{DEBCEF42-7F0B-461E-9328-E0027B127ECD}">
      <dgm:prSet/>
      <dgm:spPr/>
      <dgm:t>
        <a:bodyPr/>
        <a:lstStyle/>
        <a:p>
          <a:endParaRPr lang="en-US"/>
        </a:p>
      </dgm:t>
    </dgm:pt>
    <dgm:pt modelId="{C1D43B44-68A9-4D07-956D-EC6865D6C61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শুধুমাত্র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দফার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সর্ম্পক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8A8111-7EA0-4130-BE36-867BD6B41F79}" type="parTrans" cxnId="{1D5D771B-C9DB-4762-9D44-35E6A1B40424}">
      <dgm:prSet/>
      <dgm:spPr/>
      <dgm:t>
        <a:bodyPr/>
        <a:lstStyle/>
        <a:p>
          <a:endParaRPr lang="en-US"/>
        </a:p>
      </dgm:t>
    </dgm:pt>
    <dgm:pt modelId="{AC3B9C96-4B90-4566-ADCF-22D734675046}" type="sibTrans" cxnId="{1D5D771B-C9DB-4762-9D44-35E6A1B40424}">
      <dgm:prSet/>
      <dgm:spPr/>
      <dgm:t>
        <a:bodyPr/>
        <a:lstStyle/>
        <a:p>
          <a:endParaRPr lang="en-US"/>
        </a:p>
      </dgm:t>
    </dgm:pt>
    <dgm:pt modelId="{91B142CB-CE62-4E2D-96DB-4D7EDDA5AAF4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সমআকার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আর্থিকবিবরণী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CDDA5C-DF13-4A5D-B977-31BFC569A8F6}" type="parTrans" cxnId="{BEEC8474-5CD8-4CC9-8057-DCD52BA6458A}">
      <dgm:prSet/>
      <dgm:spPr/>
      <dgm:t>
        <a:bodyPr/>
        <a:lstStyle/>
        <a:p>
          <a:endParaRPr lang="en-US"/>
        </a:p>
      </dgm:t>
    </dgm:pt>
    <dgm:pt modelId="{F5065821-BC5B-4EB2-9012-DDEDE0F8275D}" type="sibTrans" cxnId="{BEEC8474-5CD8-4CC9-8057-DCD52BA6458A}">
      <dgm:prSet/>
      <dgm:spPr/>
      <dgm:t>
        <a:bodyPr/>
        <a:lstStyle/>
        <a:p>
          <a:endParaRPr lang="en-US"/>
        </a:p>
      </dgm:t>
    </dgm:pt>
    <dgm:pt modelId="{8D397164-1DD5-4AD9-9D86-9190E577D57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8CA04C-31BD-4EFA-A723-760544E34CCF}" type="parTrans" cxnId="{7936562C-6BA0-4699-92D0-709FFD9ADA9B}">
      <dgm:prSet/>
      <dgm:spPr/>
      <dgm:t>
        <a:bodyPr/>
        <a:lstStyle/>
        <a:p>
          <a:endParaRPr lang="en-US"/>
        </a:p>
      </dgm:t>
    </dgm:pt>
    <dgm:pt modelId="{F68D2B8D-B50D-497C-AD43-6C2939F12FDC}" type="sibTrans" cxnId="{7936562C-6BA0-4699-92D0-709FFD9ADA9B}">
      <dgm:prSet/>
      <dgm:spPr/>
      <dgm:t>
        <a:bodyPr/>
        <a:lstStyle/>
        <a:p>
          <a:endParaRPr lang="en-US"/>
        </a:p>
      </dgm:t>
    </dgm:pt>
    <dgm:pt modelId="{4E0D7A01-076B-485E-BCEE-764BF12F2F67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দুটি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সম্বন্ধযুক্ত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অন্তগর্ত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মাত্রা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নিরুপণ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5D3C3C-A394-40E9-B702-06DAE17189D9}" type="parTrans" cxnId="{6CC87C2E-4E9D-4313-89D6-1AD6A65A22EF}">
      <dgm:prSet/>
      <dgm:spPr/>
      <dgm:t>
        <a:bodyPr/>
        <a:lstStyle/>
        <a:p>
          <a:endParaRPr lang="en-US"/>
        </a:p>
      </dgm:t>
    </dgm:pt>
    <dgm:pt modelId="{5008B6A9-37F4-4392-834A-94C1EED9A5FA}" type="sibTrans" cxnId="{6CC87C2E-4E9D-4313-89D6-1AD6A65A22EF}">
      <dgm:prSet/>
      <dgm:spPr/>
      <dgm:t>
        <a:bodyPr/>
        <a:lstStyle/>
        <a:p>
          <a:endParaRPr lang="en-US"/>
        </a:p>
      </dgm:t>
    </dgm:pt>
    <dgm:pt modelId="{505D1A93-5DF2-475B-9647-86A47FE0449C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প্রবৃদ্ধি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72AA0-AF47-4D59-9AE5-8C57D2B13783}" type="parTrans" cxnId="{89991223-9514-4DE0-8386-0995C3878C01}">
      <dgm:prSet/>
      <dgm:spPr/>
      <dgm:t>
        <a:bodyPr/>
        <a:lstStyle/>
        <a:p>
          <a:endParaRPr lang="en-US"/>
        </a:p>
      </dgm:t>
    </dgm:pt>
    <dgm:pt modelId="{98B7891C-1194-41B0-8746-8D4264C76622}" type="sibTrans" cxnId="{89991223-9514-4DE0-8386-0995C3878C01}">
      <dgm:prSet/>
      <dgm:spPr/>
      <dgm:t>
        <a:bodyPr/>
        <a:lstStyle/>
        <a:p>
          <a:endParaRPr lang="en-US"/>
        </a:p>
      </dgm:t>
    </dgm:pt>
    <dgm:pt modelId="{122F9811-D713-4D22-B679-DDDF878369FC}" type="pres">
      <dgm:prSet presAssocID="{7F230FA3-6DC9-46E6-A18D-960C0ECF6003}" presName="linearFlow" presStyleCnt="0">
        <dgm:presLayoutVars>
          <dgm:dir/>
          <dgm:animLvl val="lvl"/>
          <dgm:resizeHandles val="exact"/>
        </dgm:presLayoutVars>
      </dgm:prSet>
      <dgm:spPr/>
    </dgm:pt>
    <dgm:pt modelId="{86E3DADD-B6BA-44C5-99A5-830F6BE8A7CA}" type="pres">
      <dgm:prSet presAssocID="{54EAD478-0641-4367-A0EB-FC553D44B3F2}" presName="composite" presStyleCnt="0"/>
      <dgm:spPr/>
    </dgm:pt>
    <dgm:pt modelId="{EA6E7D88-B997-4896-94ED-550B6C75CF09}" type="pres">
      <dgm:prSet presAssocID="{54EAD478-0641-4367-A0EB-FC553D44B3F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0AAC65F-B3C0-4610-8210-A78058CCFC66}" type="pres">
      <dgm:prSet presAssocID="{54EAD478-0641-4367-A0EB-FC553D44B3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3FF04-682F-45FB-81F5-34DE3540787B}" type="pres">
      <dgm:prSet presAssocID="{16319098-BCB9-48E5-A834-DC521D4D2F79}" presName="sp" presStyleCnt="0"/>
      <dgm:spPr/>
    </dgm:pt>
    <dgm:pt modelId="{BFB85FB4-E15E-4E64-B3D8-C11018A2377A}" type="pres">
      <dgm:prSet presAssocID="{9D46A82F-3382-4C18-863C-69B7CED7842A}" presName="composite" presStyleCnt="0"/>
      <dgm:spPr/>
    </dgm:pt>
    <dgm:pt modelId="{C80C7EBD-DD79-4BB1-947B-8194ACF42C03}" type="pres">
      <dgm:prSet presAssocID="{9D46A82F-3382-4C18-863C-69B7CED784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1B416-1385-46E3-B4E1-5E49B54169CD}" type="pres">
      <dgm:prSet presAssocID="{9D46A82F-3382-4C18-863C-69B7CED784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675B6-63B8-4035-B39A-AEE230D5B1CF}" type="pres">
      <dgm:prSet presAssocID="{7EB3CC17-7694-4B1D-9695-CB8B01475453}" presName="sp" presStyleCnt="0"/>
      <dgm:spPr/>
    </dgm:pt>
    <dgm:pt modelId="{88D428F7-FFA5-4F98-B2B8-FCE345107735}" type="pres">
      <dgm:prSet presAssocID="{8D397164-1DD5-4AD9-9D86-9190E577D57A}" presName="composite" presStyleCnt="0"/>
      <dgm:spPr/>
    </dgm:pt>
    <dgm:pt modelId="{EEFDC821-05A2-4F91-894B-17231F72A334}" type="pres">
      <dgm:prSet presAssocID="{8D397164-1DD5-4AD9-9D86-9190E577D5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AAC34-C363-4FC7-A0B5-D3D375BDE313}" type="pres">
      <dgm:prSet presAssocID="{8D397164-1DD5-4AD9-9D86-9190E577D5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37FA6-80E5-4EAF-84F4-92DFFC4755BC}" type="presOf" srcId="{91B142CB-CE62-4E2D-96DB-4D7EDDA5AAF4}" destId="{56B1B416-1385-46E3-B4E1-5E49B54169CD}" srcOrd="0" destOrd="1" presId="urn:microsoft.com/office/officeart/2005/8/layout/chevron2"/>
    <dgm:cxn modelId="{27A4063A-1C47-4DCD-81A0-7600C0DFCF60}" srcId="{54EAD478-0641-4367-A0EB-FC553D44B3F2}" destId="{CFB9C1E4-23EB-481C-BC20-17B14273A678}" srcOrd="1" destOrd="0" parTransId="{7C8D0E95-6CEB-4282-88A2-DBE06834F747}" sibTransId="{6836BC1E-6704-4F0F-AB63-B9453BE2C2C5}"/>
    <dgm:cxn modelId="{59855FF5-427C-4D2F-AB8A-59041182DB70}" type="presOf" srcId="{CFB9C1E4-23EB-481C-BC20-17B14273A678}" destId="{F0AAC65F-B3C0-4610-8210-A78058CCFC66}" srcOrd="0" destOrd="1" presId="urn:microsoft.com/office/officeart/2005/8/layout/chevron2"/>
    <dgm:cxn modelId="{763023E3-7AA6-48DA-A6AF-085F0E6AF4DA}" srcId="{54EAD478-0641-4367-A0EB-FC553D44B3F2}" destId="{7BB91383-95AB-4B76-BFE1-BECA7CE74CB6}" srcOrd="0" destOrd="0" parTransId="{BF4217D8-CF28-4992-B6F3-2F7235E43309}" sibTransId="{CAFD6DB2-418F-4FD9-B398-4A931B9CCC77}"/>
    <dgm:cxn modelId="{BEEC8474-5CD8-4CC9-8057-DCD52BA6458A}" srcId="{9D46A82F-3382-4C18-863C-69B7CED7842A}" destId="{91B142CB-CE62-4E2D-96DB-4D7EDDA5AAF4}" srcOrd="1" destOrd="0" parTransId="{CECDDA5C-DF13-4A5D-B977-31BFC569A8F6}" sibTransId="{F5065821-BC5B-4EB2-9012-DDEDE0F8275D}"/>
    <dgm:cxn modelId="{B2C67797-17DF-4E78-85FC-7DBEAE775E52}" type="presOf" srcId="{505D1A93-5DF2-475B-9647-86A47FE0449C}" destId="{802AAC34-C363-4FC7-A0B5-D3D375BDE313}" srcOrd="0" destOrd="1" presId="urn:microsoft.com/office/officeart/2005/8/layout/chevron2"/>
    <dgm:cxn modelId="{C6279CCD-6627-42AC-90F9-8E6B410F2DCF}" type="presOf" srcId="{4E0D7A01-076B-485E-BCEE-764BF12F2F67}" destId="{802AAC34-C363-4FC7-A0B5-D3D375BDE313}" srcOrd="0" destOrd="0" presId="urn:microsoft.com/office/officeart/2005/8/layout/chevron2"/>
    <dgm:cxn modelId="{5FCC318D-6CF0-4625-BECC-D0D5D3DA4F93}" type="presOf" srcId="{7F230FA3-6DC9-46E6-A18D-960C0ECF6003}" destId="{122F9811-D713-4D22-B679-DDDF878369FC}" srcOrd="0" destOrd="0" presId="urn:microsoft.com/office/officeart/2005/8/layout/chevron2"/>
    <dgm:cxn modelId="{E34FA903-6C60-4EC7-8FEA-8082C6C75563}" type="presOf" srcId="{54EAD478-0641-4367-A0EB-FC553D44B3F2}" destId="{EA6E7D88-B997-4896-94ED-550B6C75CF09}" srcOrd="0" destOrd="0" presId="urn:microsoft.com/office/officeart/2005/8/layout/chevron2"/>
    <dgm:cxn modelId="{1D5D771B-C9DB-4762-9D44-35E6A1B40424}" srcId="{9D46A82F-3382-4C18-863C-69B7CED7842A}" destId="{C1D43B44-68A9-4D07-956D-EC6865D6C618}" srcOrd="0" destOrd="0" parTransId="{E98A8111-7EA0-4130-BE36-867BD6B41F79}" sibTransId="{AC3B9C96-4B90-4566-ADCF-22D734675046}"/>
    <dgm:cxn modelId="{027F338D-967E-45C4-8AC1-CC321485B6EE}" srcId="{7F230FA3-6DC9-46E6-A18D-960C0ECF6003}" destId="{54EAD478-0641-4367-A0EB-FC553D44B3F2}" srcOrd="0" destOrd="0" parTransId="{FC40D494-776C-425C-A881-A5B2D2547E6F}" sibTransId="{16319098-BCB9-48E5-A834-DC521D4D2F79}"/>
    <dgm:cxn modelId="{7936562C-6BA0-4699-92D0-709FFD9ADA9B}" srcId="{7F230FA3-6DC9-46E6-A18D-960C0ECF6003}" destId="{8D397164-1DD5-4AD9-9D86-9190E577D57A}" srcOrd="2" destOrd="0" parTransId="{BA8CA04C-31BD-4EFA-A723-760544E34CCF}" sibTransId="{F68D2B8D-B50D-497C-AD43-6C2939F12FDC}"/>
    <dgm:cxn modelId="{7B1DB027-1E74-4063-A0E8-E69C35A98C87}" type="presOf" srcId="{9D46A82F-3382-4C18-863C-69B7CED7842A}" destId="{C80C7EBD-DD79-4BB1-947B-8194ACF42C03}" srcOrd="0" destOrd="0" presId="urn:microsoft.com/office/officeart/2005/8/layout/chevron2"/>
    <dgm:cxn modelId="{DEBCEF42-7F0B-461E-9328-E0027B127ECD}" srcId="{7F230FA3-6DC9-46E6-A18D-960C0ECF6003}" destId="{9D46A82F-3382-4C18-863C-69B7CED7842A}" srcOrd="1" destOrd="0" parTransId="{95748B9C-99EF-4EF3-AB7D-3EE659018678}" sibTransId="{7EB3CC17-7694-4B1D-9695-CB8B01475453}"/>
    <dgm:cxn modelId="{89991223-9514-4DE0-8386-0995C3878C01}" srcId="{8D397164-1DD5-4AD9-9D86-9190E577D57A}" destId="{505D1A93-5DF2-475B-9647-86A47FE0449C}" srcOrd="1" destOrd="0" parTransId="{DA872AA0-AF47-4D59-9AE5-8C57D2B13783}" sibTransId="{98B7891C-1194-41B0-8746-8D4264C76622}"/>
    <dgm:cxn modelId="{E391F6AB-A00D-4DD1-8BD9-A8B95242BD70}" type="presOf" srcId="{C1D43B44-68A9-4D07-956D-EC6865D6C618}" destId="{56B1B416-1385-46E3-B4E1-5E49B54169CD}" srcOrd="0" destOrd="0" presId="urn:microsoft.com/office/officeart/2005/8/layout/chevron2"/>
    <dgm:cxn modelId="{6CC87C2E-4E9D-4313-89D6-1AD6A65A22EF}" srcId="{8D397164-1DD5-4AD9-9D86-9190E577D57A}" destId="{4E0D7A01-076B-485E-BCEE-764BF12F2F67}" srcOrd="0" destOrd="0" parTransId="{245D3C3C-A394-40E9-B702-06DAE17189D9}" sibTransId="{5008B6A9-37F4-4392-834A-94C1EED9A5FA}"/>
    <dgm:cxn modelId="{3C3F405B-95F3-46EF-BEE3-2DA38D3E315E}" type="presOf" srcId="{7BB91383-95AB-4B76-BFE1-BECA7CE74CB6}" destId="{F0AAC65F-B3C0-4610-8210-A78058CCFC66}" srcOrd="0" destOrd="0" presId="urn:microsoft.com/office/officeart/2005/8/layout/chevron2"/>
    <dgm:cxn modelId="{2A9B7AD8-0B01-45D9-BF1A-B479CC01455C}" type="presOf" srcId="{8D397164-1DD5-4AD9-9D86-9190E577D57A}" destId="{EEFDC821-05A2-4F91-894B-17231F72A334}" srcOrd="0" destOrd="0" presId="urn:microsoft.com/office/officeart/2005/8/layout/chevron2"/>
    <dgm:cxn modelId="{3535CC42-F669-49A4-8A7E-5155FD89169D}" type="presParOf" srcId="{122F9811-D713-4D22-B679-DDDF878369FC}" destId="{86E3DADD-B6BA-44C5-99A5-830F6BE8A7CA}" srcOrd="0" destOrd="0" presId="urn:microsoft.com/office/officeart/2005/8/layout/chevron2"/>
    <dgm:cxn modelId="{DD559FC0-1D1D-468C-9C36-48A8BD20FD43}" type="presParOf" srcId="{86E3DADD-B6BA-44C5-99A5-830F6BE8A7CA}" destId="{EA6E7D88-B997-4896-94ED-550B6C75CF09}" srcOrd="0" destOrd="0" presId="urn:microsoft.com/office/officeart/2005/8/layout/chevron2"/>
    <dgm:cxn modelId="{9385967C-B792-4E54-8C75-B39C6150A0A0}" type="presParOf" srcId="{86E3DADD-B6BA-44C5-99A5-830F6BE8A7CA}" destId="{F0AAC65F-B3C0-4610-8210-A78058CCFC66}" srcOrd="1" destOrd="0" presId="urn:microsoft.com/office/officeart/2005/8/layout/chevron2"/>
    <dgm:cxn modelId="{BB6F10BF-C94B-44E5-83B9-D48945397FEA}" type="presParOf" srcId="{122F9811-D713-4D22-B679-DDDF878369FC}" destId="{CB03FF04-682F-45FB-81F5-34DE3540787B}" srcOrd="1" destOrd="0" presId="urn:microsoft.com/office/officeart/2005/8/layout/chevron2"/>
    <dgm:cxn modelId="{5F1848CC-5AC0-43E8-978E-A8A6B10A36F7}" type="presParOf" srcId="{122F9811-D713-4D22-B679-DDDF878369FC}" destId="{BFB85FB4-E15E-4E64-B3D8-C11018A2377A}" srcOrd="2" destOrd="0" presId="urn:microsoft.com/office/officeart/2005/8/layout/chevron2"/>
    <dgm:cxn modelId="{5319C724-ACBF-48B7-90F4-C2CA7AE65428}" type="presParOf" srcId="{BFB85FB4-E15E-4E64-B3D8-C11018A2377A}" destId="{C80C7EBD-DD79-4BB1-947B-8194ACF42C03}" srcOrd="0" destOrd="0" presId="urn:microsoft.com/office/officeart/2005/8/layout/chevron2"/>
    <dgm:cxn modelId="{9B8C41ED-AFDC-4987-A668-21D7BC627EA6}" type="presParOf" srcId="{BFB85FB4-E15E-4E64-B3D8-C11018A2377A}" destId="{56B1B416-1385-46E3-B4E1-5E49B54169CD}" srcOrd="1" destOrd="0" presId="urn:microsoft.com/office/officeart/2005/8/layout/chevron2"/>
    <dgm:cxn modelId="{687B891B-BB48-4558-BF78-AEEA82C55EA4}" type="presParOf" srcId="{122F9811-D713-4D22-B679-DDDF878369FC}" destId="{768675B6-63B8-4035-B39A-AEE230D5B1CF}" srcOrd="3" destOrd="0" presId="urn:microsoft.com/office/officeart/2005/8/layout/chevron2"/>
    <dgm:cxn modelId="{F9321374-E1A4-489F-BAF0-F36E6D7AE7C2}" type="presParOf" srcId="{122F9811-D713-4D22-B679-DDDF878369FC}" destId="{88D428F7-FFA5-4F98-B2B8-FCE345107735}" srcOrd="4" destOrd="0" presId="urn:microsoft.com/office/officeart/2005/8/layout/chevron2"/>
    <dgm:cxn modelId="{6FD20E7E-BBDB-41AA-BE36-C4EEAE29C311}" type="presParOf" srcId="{88D428F7-FFA5-4F98-B2B8-FCE345107735}" destId="{EEFDC821-05A2-4F91-894B-17231F72A334}" srcOrd="0" destOrd="0" presId="urn:microsoft.com/office/officeart/2005/8/layout/chevron2"/>
    <dgm:cxn modelId="{E36738E7-B068-4A7D-8540-43FFE5CEAA66}" type="presParOf" srcId="{88D428F7-FFA5-4F98-B2B8-FCE345107735}" destId="{802AAC34-C363-4FC7-A0B5-D3D375BDE3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01AF6-D3C6-48C1-90B3-7E4582D3EC04}" type="doc">
      <dgm:prSet loTypeId="urn:microsoft.com/office/officeart/2005/8/layout/hierarchy1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9BB73-7D4D-471B-801E-EDD6F623B551}">
      <dgm:prSet phldrT="[Text]" custT="1"/>
      <dgm:spPr/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A85F45-A935-475A-BF49-A447C1F887BE}" type="parTrans" cxnId="{104F70DE-60FE-426B-BB47-0A76380186C6}">
      <dgm:prSet/>
      <dgm:spPr/>
      <dgm:t>
        <a:bodyPr/>
        <a:lstStyle/>
        <a:p>
          <a:endParaRPr lang="en-US"/>
        </a:p>
      </dgm:t>
    </dgm:pt>
    <dgm:pt modelId="{4DE9D9F1-661E-4C5A-8F7F-1E620A42264E}" type="sibTrans" cxnId="{104F70DE-60FE-426B-BB47-0A76380186C6}">
      <dgm:prSet/>
      <dgm:spPr/>
      <dgm:t>
        <a:bodyPr/>
        <a:lstStyle/>
        <a:p>
          <a:endParaRPr lang="en-US"/>
        </a:p>
      </dgm:t>
    </dgm:pt>
    <dgm:pt modelId="{01F92685-6FD5-4C95-B56A-E31CB6B6A0CB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b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বিবরণীসমূহ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দুটি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উপাদানের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সংখ্যাবাচক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অংকের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মধ্যস্থিত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সম্পর্ককে</a:t>
          </a:r>
          <a:r>
            <a:rPr lang="en-US" sz="3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3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BB12BB-2490-41B3-8ACA-441C8AE3170C}" type="parTrans" cxnId="{FBB88E35-6126-4E50-9DD3-142B742F4D55}">
      <dgm:prSet/>
      <dgm:spPr/>
      <dgm:t>
        <a:bodyPr/>
        <a:lstStyle/>
        <a:p>
          <a:endParaRPr lang="en-US"/>
        </a:p>
      </dgm:t>
    </dgm:pt>
    <dgm:pt modelId="{B80D9C07-427B-4E45-9A31-A1205BCBB8F6}" type="sibTrans" cxnId="{FBB88E35-6126-4E50-9DD3-142B742F4D55}">
      <dgm:prSet/>
      <dgm:spPr/>
      <dgm:t>
        <a:bodyPr/>
        <a:lstStyle/>
        <a:p>
          <a:endParaRPr lang="en-US"/>
        </a:p>
      </dgm:t>
    </dgm:pt>
    <dgm:pt modelId="{E459E650-E4AB-4429-8621-EDF7461AA9D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বিশদ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বিবরণীর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বিষয়ের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বিষয়ের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প্রকাশের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3594D-1881-44D6-B742-98BBF52715C9}" type="parTrans" cxnId="{A18873C8-2495-4DC2-A766-7AAB4795AE11}">
      <dgm:prSet/>
      <dgm:spPr/>
      <dgm:t>
        <a:bodyPr/>
        <a:lstStyle/>
        <a:p>
          <a:endParaRPr lang="en-US"/>
        </a:p>
      </dgm:t>
    </dgm:pt>
    <dgm:pt modelId="{6C228ACE-2BD5-4836-829B-FCE8190FC379}" type="sibTrans" cxnId="{A18873C8-2495-4DC2-A766-7AAB4795AE11}">
      <dgm:prSet/>
      <dgm:spPr/>
      <dgm:t>
        <a:bodyPr/>
        <a:lstStyle/>
        <a:p>
          <a:endParaRPr lang="en-US"/>
        </a:p>
      </dgm:t>
    </dgm:pt>
    <dgm:pt modelId="{F9765BBE-9700-4763-AC02-6B6EE43EC05B}" type="pres">
      <dgm:prSet presAssocID="{F3101AF6-D3C6-48C1-90B3-7E4582D3EC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C2EE4F-B296-46BA-A48F-9517170AA251}" type="pres">
      <dgm:prSet presAssocID="{0349BB73-7D4D-471B-801E-EDD6F623B551}" presName="hierRoot1" presStyleCnt="0"/>
      <dgm:spPr/>
    </dgm:pt>
    <dgm:pt modelId="{400143FD-9C34-48B2-BD9B-3AD82322E56D}" type="pres">
      <dgm:prSet presAssocID="{0349BB73-7D4D-471B-801E-EDD6F623B551}" presName="composite" presStyleCnt="0"/>
      <dgm:spPr/>
    </dgm:pt>
    <dgm:pt modelId="{EC3A579D-6B5E-40AB-AFAB-97220715AFE3}" type="pres">
      <dgm:prSet presAssocID="{0349BB73-7D4D-471B-801E-EDD6F623B551}" presName="background" presStyleLbl="node0" presStyleIdx="0" presStyleCnt="1"/>
      <dgm:spPr/>
    </dgm:pt>
    <dgm:pt modelId="{5DFD048D-D2B7-4E79-B603-0F6B5C1A92BE}" type="pres">
      <dgm:prSet presAssocID="{0349BB73-7D4D-471B-801E-EDD6F623B55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E5A23F-D888-4B19-988A-6CF5C2780D27}" type="pres">
      <dgm:prSet presAssocID="{0349BB73-7D4D-471B-801E-EDD6F623B551}" presName="hierChild2" presStyleCnt="0"/>
      <dgm:spPr/>
    </dgm:pt>
    <dgm:pt modelId="{8128DA89-4976-4D2A-B163-9940F73FB83E}" type="pres">
      <dgm:prSet presAssocID="{8FBB12BB-2490-41B3-8ACA-441C8AE3170C}" presName="Name10" presStyleLbl="parChTrans1D2" presStyleIdx="0" presStyleCnt="2"/>
      <dgm:spPr/>
    </dgm:pt>
    <dgm:pt modelId="{9337FDDA-132B-41F3-94FE-38442FEDA38E}" type="pres">
      <dgm:prSet presAssocID="{01F92685-6FD5-4C95-B56A-E31CB6B6A0CB}" presName="hierRoot2" presStyleCnt="0"/>
      <dgm:spPr/>
    </dgm:pt>
    <dgm:pt modelId="{3CE42D03-2430-4A1F-9C70-7248D36DC92A}" type="pres">
      <dgm:prSet presAssocID="{01F92685-6FD5-4C95-B56A-E31CB6B6A0CB}" presName="composite2" presStyleCnt="0"/>
      <dgm:spPr/>
    </dgm:pt>
    <dgm:pt modelId="{DEC44098-FC87-45E6-9FD2-62B816A600FD}" type="pres">
      <dgm:prSet presAssocID="{01F92685-6FD5-4C95-B56A-E31CB6B6A0CB}" presName="background2" presStyleLbl="node2" presStyleIdx="0" presStyleCnt="2"/>
      <dgm:spPr/>
    </dgm:pt>
    <dgm:pt modelId="{A99D218E-37EF-4E2A-92C6-A09A62FBB167}" type="pres">
      <dgm:prSet presAssocID="{01F92685-6FD5-4C95-B56A-E31CB6B6A0C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D9317-EFB2-48E9-B0F0-6642953F957C}" type="pres">
      <dgm:prSet presAssocID="{01F92685-6FD5-4C95-B56A-E31CB6B6A0CB}" presName="hierChild3" presStyleCnt="0"/>
      <dgm:spPr/>
    </dgm:pt>
    <dgm:pt modelId="{C8E47D28-EF33-4527-82C7-66C520118DF2}" type="pres">
      <dgm:prSet presAssocID="{8193594D-1881-44D6-B742-98BBF52715C9}" presName="Name10" presStyleLbl="parChTrans1D2" presStyleIdx="1" presStyleCnt="2"/>
      <dgm:spPr/>
    </dgm:pt>
    <dgm:pt modelId="{7AE19A8F-0A94-4E89-8D84-651CDFB7626D}" type="pres">
      <dgm:prSet presAssocID="{E459E650-E4AB-4429-8621-EDF7461AA9D1}" presName="hierRoot2" presStyleCnt="0"/>
      <dgm:spPr/>
    </dgm:pt>
    <dgm:pt modelId="{BBC92984-5CA5-4E61-9028-270DAAF601A8}" type="pres">
      <dgm:prSet presAssocID="{E459E650-E4AB-4429-8621-EDF7461AA9D1}" presName="composite2" presStyleCnt="0"/>
      <dgm:spPr/>
    </dgm:pt>
    <dgm:pt modelId="{BA95D6A8-72E2-45A0-B65D-4B8B8E039A22}" type="pres">
      <dgm:prSet presAssocID="{E459E650-E4AB-4429-8621-EDF7461AA9D1}" presName="background2" presStyleLbl="node2" presStyleIdx="1" presStyleCnt="2"/>
      <dgm:spPr/>
    </dgm:pt>
    <dgm:pt modelId="{D89A612D-A6E6-43C1-BB3C-C13F4E7E9F44}" type="pres">
      <dgm:prSet presAssocID="{E459E650-E4AB-4429-8621-EDF7461AA9D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F10244-F598-47C2-93D6-6A894066B908}" type="pres">
      <dgm:prSet presAssocID="{E459E650-E4AB-4429-8621-EDF7461AA9D1}" presName="hierChild3" presStyleCnt="0"/>
      <dgm:spPr/>
    </dgm:pt>
  </dgm:ptLst>
  <dgm:cxnLst>
    <dgm:cxn modelId="{FD6FC7BB-DA14-417D-9173-3C36063C3817}" type="presOf" srcId="{0349BB73-7D4D-471B-801E-EDD6F623B551}" destId="{5DFD048D-D2B7-4E79-B603-0F6B5C1A92BE}" srcOrd="0" destOrd="0" presId="urn:microsoft.com/office/officeart/2005/8/layout/hierarchy1"/>
    <dgm:cxn modelId="{D9108687-A5D8-4A40-8C7E-4E512EB79545}" type="presOf" srcId="{F3101AF6-D3C6-48C1-90B3-7E4582D3EC04}" destId="{F9765BBE-9700-4763-AC02-6B6EE43EC05B}" srcOrd="0" destOrd="0" presId="urn:microsoft.com/office/officeart/2005/8/layout/hierarchy1"/>
    <dgm:cxn modelId="{104F70DE-60FE-426B-BB47-0A76380186C6}" srcId="{F3101AF6-D3C6-48C1-90B3-7E4582D3EC04}" destId="{0349BB73-7D4D-471B-801E-EDD6F623B551}" srcOrd="0" destOrd="0" parTransId="{97A85F45-A935-475A-BF49-A447C1F887BE}" sibTransId="{4DE9D9F1-661E-4C5A-8F7F-1E620A42264E}"/>
    <dgm:cxn modelId="{FBB88E35-6126-4E50-9DD3-142B742F4D55}" srcId="{0349BB73-7D4D-471B-801E-EDD6F623B551}" destId="{01F92685-6FD5-4C95-B56A-E31CB6B6A0CB}" srcOrd="0" destOrd="0" parTransId="{8FBB12BB-2490-41B3-8ACA-441C8AE3170C}" sibTransId="{B80D9C07-427B-4E45-9A31-A1205BCBB8F6}"/>
    <dgm:cxn modelId="{8D371DA5-2F22-48B6-A7F7-B7413967DD45}" type="presOf" srcId="{01F92685-6FD5-4C95-B56A-E31CB6B6A0CB}" destId="{A99D218E-37EF-4E2A-92C6-A09A62FBB167}" srcOrd="0" destOrd="0" presId="urn:microsoft.com/office/officeart/2005/8/layout/hierarchy1"/>
    <dgm:cxn modelId="{6F3D44EA-98BC-4858-9431-695542978CBE}" type="presOf" srcId="{8FBB12BB-2490-41B3-8ACA-441C8AE3170C}" destId="{8128DA89-4976-4D2A-B163-9940F73FB83E}" srcOrd="0" destOrd="0" presId="urn:microsoft.com/office/officeart/2005/8/layout/hierarchy1"/>
    <dgm:cxn modelId="{ABAB7C91-0EE2-4BBB-913A-B9F92AC93425}" type="presOf" srcId="{8193594D-1881-44D6-B742-98BBF52715C9}" destId="{C8E47D28-EF33-4527-82C7-66C520118DF2}" srcOrd="0" destOrd="0" presId="urn:microsoft.com/office/officeart/2005/8/layout/hierarchy1"/>
    <dgm:cxn modelId="{A18873C8-2495-4DC2-A766-7AAB4795AE11}" srcId="{0349BB73-7D4D-471B-801E-EDD6F623B551}" destId="{E459E650-E4AB-4429-8621-EDF7461AA9D1}" srcOrd="1" destOrd="0" parTransId="{8193594D-1881-44D6-B742-98BBF52715C9}" sibTransId="{6C228ACE-2BD5-4836-829B-FCE8190FC379}"/>
    <dgm:cxn modelId="{FA294283-EBD7-41EC-9DA3-D4BEE90775DE}" type="presOf" srcId="{E459E650-E4AB-4429-8621-EDF7461AA9D1}" destId="{D89A612D-A6E6-43C1-BB3C-C13F4E7E9F44}" srcOrd="0" destOrd="0" presId="urn:microsoft.com/office/officeart/2005/8/layout/hierarchy1"/>
    <dgm:cxn modelId="{74D583C8-10F5-4875-963C-39CAC67DBD2E}" type="presParOf" srcId="{F9765BBE-9700-4763-AC02-6B6EE43EC05B}" destId="{A2C2EE4F-B296-46BA-A48F-9517170AA251}" srcOrd="0" destOrd="0" presId="urn:microsoft.com/office/officeart/2005/8/layout/hierarchy1"/>
    <dgm:cxn modelId="{EE9B1E72-64FA-4CB5-AEC5-645CFC26AFA8}" type="presParOf" srcId="{A2C2EE4F-B296-46BA-A48F-9517170AA251}" destId="{400143FD-9C34-48B2-BD9B-3AD82322E56D}" srcOrd="0" destOrd="0" presId="urn:microsoft.com/office/officeart/2005/8/layout/hierarchy1"/>
    <dgm:cxn modelId="{DA872617-9463-4449-90F8-01A2B163A769}" type="presParOf" srcId="{400143FD-9C34-48B2-BD9B-3AD82322E56D}" destId="{EC3A579D-6B5E-40AB-AFAB-97220715AFE3}" srcOrd="0" destOrd="0" presId="urn:microsoft.com/office/officeart/2005/8/layout/hierarchy1"/>
    <dgm:cxn modelId="{99D57C42-888C-41D5-B493-DF257B40E072}" type="presParOf" srcId="{400143FD-9C34-48B2-BD9B-3AD82322E56D}" destId="{5DFD048D-D2B7-4E79-B603-0F6B5C1A92BE}" srcOrd="1" destOrd="0" presId="urn:microsoft.com/office/officeart/2005/8/layout/hierarchy1"/>
    <dgm:cxn modelId="{5446AF36-932F-453E-8C33-54B06CE7DB24}" type="presParOf" srcId="{A2C2EE4F-B296-46BA-A48F-9517170AA251}" destId="{51E5A23F-D888-4B19-988A-6CF5C2780D27}" srcOrd="1" destOrd="0" presId="urn:microsoft.com/office/officeart/2005/8/layout/hierarchy1"/>
    <dgm:cxn modelId="{B6CB88E1-0406-4127-9281-43F6CFEA9A38}" type="presParOf" srcId="{51E5A23F-D888-4B19-988A-6CF5C2780D27}" destId="{8128DA89-4976-4D2A-B163-9940F73FB83E}" srcOrd="0" destOrd="0" presId="urn:microsoft.com/office/officeart/2005/8/layout/hierarchy1"/>
    <dgm:cxn modelId="{589C12CC-7E9C-4E21-ABCE-D3BC216D0A4E}" type="presParOf" srcId="{51E5A23F-D888-4B19-988A-6CF5C2780D27}" destId="{9337FDDA-132B-41F3-94FE-38442FEDA38E}" srcOrd="1" destOrd="0" presId="urn:microsoft.com/office/officeart/2005/8/layout/hierarchy1"/>
    <dgm:cxn modelId="{06014556-1747-42A0-8FEC-79DF2D5F03C7}" type="presParOf" srcId="{9337FDDA-132B-41F3-94FE-38442FEDA38E}" destId="{3CE42D03-2430-4A1F-9C70-7248D36DC92A}" srcOrd="0" destOrd="0" presId="urn:microsoft.com/office/officeart/2005/8/layout/hierarchy1"/>
    <dgm:cxn modelId="{A5FC3D91-0476-4F39-940E-6BAAACA46389}" type="presParOf" srcId="{3CE42D03-2430-4A1F-9C70-7248D36DC92A}" destId="{DEC44098-FC87-45E6-9FD2-62B816A600FD}" srcOrd="0" destOrd="0" presId="urn:microsoft.com/office/officeart/2005/8/layout/hierarchy1"/>
    <dgm:cxn modelId="{62B3195D-4E41-46C0-9E8F-10DAEEA7833E}" type="presParOf" srcId="{3CE42D03-2430-4A1F-9C70-7248D36DC92A}" destId="{A99D218E-37EF-4E2A-92C6-A09A62FBB167}" srcOrd="1" destOrd="0" presId="urn:microsoft.com/office/officeart/2005/8/layout/hierarchy1"/>
    <dgm:cxn modelId="{748ED234-4A79-445D-A06D-21DF19FDE466}" type="presParOf" srcId="{9337FDDA-132B-41F3-94FE-38442FEDA38E}" destId="{514D9317-EFB2-48E9-B0F0-6642953F957C}" srcOrd="1" destOrd="0" presId="urn:microsoft.com/office/officeart/2005/8/layout/hierarchy1"/>
    <dgm:cxn modelId="{BA0B8FC3-5892-455E-A878-91D802B53347}" type="presParOf" srcId="{51E5A23F-D888-4B19-988A-6CF5C2780D27}" destId="{C8E47D28-EF33-4527-82C7-66C520118DF2}" srcOrd="2" destOrd="0" presId="urn:microsoft.com/office/officeart/2005/8/layout/hierarchy1"/>
    <dgm:cxn modelId="{618CC893-6504-4ECC-81ED-3C8092B0D7D9}" type="presParOf" srcId="{51E5A23F-D888-4B19-988A-6CF5C2780D27}" destId="{7AE19A8F-0A94-4E89-8D84-651CDFB7626D}" srcOrd="3" destOrd="0" presId="urn:microsoft.com/office/officeart/2005/8/layout/hierarchy1"/>
    <dgm:cxn modelId="{F14CFB22-ECDA-41E4-86D6-C3E113FA1A08}" type="presParOf" srcId="{7AE19A8F-0A94-4E89-8D84-651CDFB7626D}" destId="{BBC92984-5CA5-4E61-9028-270DAAF601A8}" srcOrd="0" destOrd="0" presId="urn:microsoft.com/office/officeart/2005/8/layout/hierarchy1"/>
    <dgm:cxn modelId="{251FD588-E785-4FFC-9478-FA87FF470B5F}" type="presParOf" srcId="{BBC92984-5CA5-4E61-9028-270DAAF601A8}" destId="{BA95D6A8-72E2-45A0-B65D-4B8B8E039A22}" srcOrd="0" destOrd="0" presId="urn:microsoft.com/office/officeart/2005/8/layout/hierarchy1"/>
    <dgm:cxn modelId="{F58E19A3-67FE-4EC7-AA2C-172E8F55E6D0}" type="presParOf" srcId="{BBC92984-5CA5-4E61-9028-270DAAF601A8}" destId="{D89A612D-A6E6-43C1-BB3C-C13F4E7E9F44}" srcOrd="1" destOrd="0" presId="urn:microsoft.com/office/officeart/2005/8/layout/hierarchy1"/>
    <dgm:cxn modelId="{9405A56A-3D58-4504-AEC5-AF4D879E1765}" type="presParOf" srcId="{7AE19A8F-0A94-4E89-8D84-651CDFB7626D}" destId="{A2F10244-F598-47C2-93D6-6A894066B9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94CAA-F1CD-4C08-A4FB-5E664933CD3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EA26C0-4BF6-4BE8-A637-62FD8B6A5800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অনুপাতের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উৎসের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2063DD-8B02-40A1-AED6-3FA59FFA1BF6}" type="parTrans" cxnId="{EA58FDCA-AB09-468A-BC9F-111D872CF2C0}">
      <dgm:prSet/>
      <dgm:spPr/>
      <dgm:t>
        <a:bodyPr/>
        <a:lstStyle/>
        <a:p>
          <a:endParaRPr lang="en-US"/>
        </a:p>
      </dgm:t>
    </dgm:pt>
    <dgm:pt modelId="{1D417BDD-2A3C-43D1-8122-FEF03A8B209B}" type="sibTrans" cxnId="{EA58FDCA-AB09-468A-BC9F-111D872CF2C0}">
      <dgm:prSet/>
      <dgm:spPr/>
      <dgm:t>
        <a:bodyPr/>
        <a:lstStyle/>
        <a:p>
          <a:endParaRPr lang="en-US"/>
        </a:p>
      </dgm:t>
    </dgm:pt>
    <dgm:pt modelId="{858B5521-382B-41EE-A99B-7FCCFA1510A9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184D75-D9D2-4DD5-A09A-6227D75E48B1}" type="parTrans" cxnId="{962967A3-FF9A-4076-9EE0-71D1D12E00BE}">
      <dgm:prSet/>
      <dgm:spPr/>
      <dgm:t>
        <a:bodyPr/>
        <a:lstStyle/>
        <a:p>
          <a:endParaRPr lang="en-US"/>
        </a:p>
      </dgm:t>
    </dgm:pt>
    <dgm:pt modelId="{C89AB541-FAFA-4829-AF91-AC6D4585C646}" type="sibTrans" cxnId="{962967A3-FF9A-4076-9EE0-71D1D12E00BE}">
      <dgm:prSet/>
      <dgm:spPr/>
      <dgm:t>
        <a:bodyPr/>
        <a:lstStyle/>
        <a:p>
          <a:endParaRPr lang="en-US"/>
        </a:p>
      </dgm:t>
    </dgm:pt>
    <dgm:pt modelId="{6309F729-A828-4523-9782-60602038B5A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বিরবণী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ত্বরিত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গিয়ারিং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4073F9-EEC2-4070-AB79-94D66A54DD36}" type="parTrans" cxnId="{823B7962-B342-405C-B453-BE9EBEAFD998}">
      <dgm:prSet/>
      <dgm:spPr/>
      <dgm:t>
        <a:bodyPr/>
        <a:lstStyle/>
        <a:p>
          <a:endParaRPr lang="en-US"/>
        </a:p>
      </dgm:t>
    </dgm:pt>
    <dgm:pt modelId="{113A0A8A-E647-4856-8BEA-BC5E871641F5}" type="sibTrans" cxnId="{823B7962-B342-405C-B453-BE9EBEAFD998}">
      <dgm:prSet/>
      <dgm:spPr/>
      <dgm:t>
        <a:bodyPr/>
        <a:lstStyle/>
        <a:p>
          <a:endParaRPr lang="en-US"/>
        </a:p>
      </dgm:t>
    </dgm:pt>
    <dgm:pt modelId="{5B774083-418E-4216-90D9-FED03A5F4322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আবর্তন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বিনিয়োগের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আবর্তন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65EB7A-0A48-4360-B405-6B98B872C65A}" type="parTrans" cxnId="{5A63CEE8-410B-45A8-8EAB-F5CD575D84F9}">
      <dgm:prSet/>
      <dgm:spPr/>
      <dgm:t>
        <a:bodyPr/>
        <a:lstStyle/>
        <a:p>
          <a:endParaRPr lang="en-US"/>
        </a:p>
      </dgm:t>
    </dgm:pt>
    <dgm:pt modelId="{7C90F7B0-A006-4D68-A22C-B47B8F93D5E2}" type="sibTrans" cxnId="{5A63CEE8-410B-45A8-8EAB-F5CD575D84F9}">
      <dgm:prSet/>
      <dgm:spPr/>
      <dgm:t>
        <a:bodyPr/>
        <a:lstStyle/>
        <a:p>
          <a:endParaRPr lang="en-US"/>
        </a:p>
      </dgm:t>
    </dgm:pt>
    <dgm:pt modelId="{D067E972-F177-49EC-AE10-1E87D365E799}" type="pres">
      <dgm:prSet presAssocID="{78C94CAA-F1CD-4C08-A4FB-5E664933CD3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F3E520C-E88E-4D20-A9DD-B438B8F873F5}" type="pres">
      <dgm:prSet presAssocID="{84EA26C0-4BF6-4BE8-A637-62FD8B6A5800}" presName="centerShape" presStyleLbl="node0" presStyleIdx="0" presStyleCnt="1" custLinFactNeighborY="-540"/>
      <dgm:spPr/>
      <dgm:t>
        <a:bodyPr/>
        <a:lstStyle/>
        <a:p>
          <a:endParaRPr lang="en-US"/>
        </a:p>
      </dgm:t>
    </dgm:pt>
    <dgm:pt modelId="{010283CE-358B-4306-97DE-8631ABF8376E}" type="pres">
      <dgm:prSet presAssocID="{61184D75-D9D2-4DD5-A09A-6227D75E48B1}" presName="Name9" presStyleLbl="parChTrans1D2" presStyleIdx="0" presStyleCnt="3"/>
      <dgm:spPr/>
    </dgm:pt>
    <dgm:pt modelId="{105F41FB-2721-4B1A-B153-95B49EEAD1EC}" type="pres">
      <dgm:prSet presAssocID="{61184D75-D9D2-4DD5-A09A-6227D75E48B1}" presName="connTx" presStyleLbl="parChTrans1D2" presStyleIdx="0" presStyleCnt="3"/>
      <dgm:spPr/>
    </dgm:pt>
    <dgm:pt modelId="{545BCB1E-E30B-4057-B061-0B71B29CA11F}" type="pres">
      <dgm:prSet presAssocID="{858B5521-382B-41EE-A99B-7FCCFA1510A9}" presName="node" presStyleLbl="node1" presStyleIdx="0" presStyleCnt="3" custScaleX="209103" custScaleY="121401" custRadScaleRad="87582" custRadScaleInc="1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04E08-C3C4-4C7F-8B36-F41FD42445A2}" type="pres">
      <dgm:prSet presAssocID="{344073F9-EEC2-4070-AB79-94D66A54DD36}" presName="Name9" presStyleLbl="parChTrans1D2" presStyleIdx="1" presStyleCnt="3"/>
      <dgm:spPr/>
    </dgm:pt>
    <dgm:pt modelId="{4D150F84-6E7A-4071-A77E-28FE3DFD1D21}" type="pres">
      <dgm:prSet presAssocID="{344073F9-EEC2-4070-AB79-94D66A54DD36}" presName="connTx" presStyleLbl="parChTrans1D2" presStyleIdx="1" presStyleCnt="3"/>
      <dgm:spPr/>
    </dgm:pt>
    <dgm:pt modelId="{2BCDA784-A93B-4744-811B-BE11425710F0}" type="pres">
      <dgm:prSet presAssocID="{6309F729-A828-4523-9782-60602038B5A7}" presName="node" presStyleLbl="node1" presStyleIdx="1" presStyleCnt="3" custScaleX="177645" custScaleY="143087" custRadScaleRad="108228" custRadScaleInc="-18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2155-8B93-460B-8F5F-38E6EC72114A}" type="pres">
      <dgm:prSet presAssocID="{C265EB7A-0A48-4360-B405-6B98B872C65A}" presName="Name9" presStyleLbl="parChTrans1D2" presStyleIdx="2" presStyleCnt="3"/>
      <dgm:spPr/>
    </dgm:pt>
    <dgm:pt modelId="{E3450CE4-9F03-42E7-ACE8-AE54FFD4A9E8}" type="pres">
      <dgm:prSet presAssocID="{C265EB7A-0A48-4360-B405-6B98B872C65A}" presName="connTx" presStyleLbl="parChTrans1D2" presStyleIdx="2" presStyleCnt="3"/>
      <dgm:spPr/>
    </dgm:pt>
    <dgm:pt modelId="{59E4202B-80EB-48D5-B69C-3A9305BB53D8}" type="pres">
      <dgm:prSet presAssocID="{5B774083-418E-4216-90D9-FED03A5F4322}" presName="node" presStyleLbl="node1" presStyleIdx="2" presStyleCnt="3" custScaleX="186649" custScaleY="148342" custRadScaleRad="111024" custRadScaleInc="19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18BDA-42EB-43E6-8640-2A87BE8F3BE9}" type="presOf" srcId="{C265EB7A-0A48-4360-B405-6B98B872C65A}" destId="{E3450CE4-9F03-42E7-ACE8-AE54FFD4A9E8}" srcOrd="1" destOrd="0" presId="urn:microsoft.com/office/officeart/2005/8/layout/radial1"/>
    <dgm:cxn modelId="{8CFEA181-1219-4D23-9F84-174F959BA91A}" type="presOf" srcId="{858B5521-382B-41EE-A99B-7FCCFA1510A9}" destId="{545BCB1E-E30B-4057-B061-0B71B29CA11F}" srcOrd="0" destOrd="0" presId="urn:microsoft.com/office/officeart/2005/8/layout/radial1"/>
    <dgm:cxn modelId="{01EEEE8C-9ABA-43E0-8019-5B315AB61F92}" type="presOf" srcId="{344073F9-EEC2-4070-AB79-94D66A54DD36}" destId="{F0804E08-C3C4-4C7F-8B36-F41FD42445A2}" srcOrd="0" destOrd="0" presId="urn:microsoft.com/office/officeart/2005/8/layout/radial1"/>
    <dgm:cxn modelId="{E91EB3AF-A698-47BB-AEEC-B0653C6CB58F}" type="presOf" srcId="{78C94CAA-F1CD-4C08-A4FB-5E664933CD3B}" destId="{D067E972-F177-49EC-AE10-1E87D365E799}" srcOrd="0" destOrd="0" presId="urn:microsoft.com/office/officeart/2005/8/layout/radial1"/>
    <dgm:cxn modelId="{478CA27D-A1FE-4449-85D8-469D70C854FD}" type="presOf" srcId="{84EA26C0-4BF6-4BE8-A637-62FD8B6A5800}" destId="{CF3E520C-E88E-4D20-A9DD-B438B8F873F5}" srcOrd="0" destOrd="0" presId="urn:microsoft.com/office/officeart/2005/8/layout/radial1"/>
    <dgm:cxn modelId="{5A63CEE8-410B-45A8-8EAB-F5CD575D84F9}" srcId="{84EA26C0-4BF6-4BE8-A637-62FD8B6A5800}" destId="{5B774083-418E-4216-90D9-FED03A5F4322}" srcOrd="2" destOrd="0" parTransId="{C265EB7A-0A48-4360-B405-6B98B872C65A}" sibTransId="{7C90F7B0-A006-4D68-A22C-B47B8F93D5E2}"/>
    <dgm:cxn modelId="{9202CD7E-B518-4FD2-BEC4-639E82B8EA5A}" type="presOf" srcId="{C265EB7A-0A48-4360-B405-6B98B872C65A}" destId="{9AC32155-8B93-460B-8F5F-38E6EC72114A}" srcOrd="0" destOrd="0" presId="urn:microsoft.com/office/officeart/2005/8/layout/radial1"/>
    <dgm:cxn modelId="{BEC21621-8AD1-44F7-9C47-AD453CEC18CA}" type="presOf" srcId="{6309F729-A828-4523-9782-60602038B5A7}" destId="{2BCDA784-A93B-4744-811B-BE11425710F0}" srcOrd="0" destOrd="0" presId="urn:microsoft.com/office/officeart/2005/8/layout/radial1"/>
    <dgm:cxn modelId="{D4AA4BF0-5CA4-45DB-BBAE-757483DB5120}" type="presOf" srcId="{344073F9-EEC2-4070-AB79-94D66A54DD36}" destId="{4D150F84-6E7A-4071-A77E-28FE3DFD1D21}" srcOrd="1" destOrd="0" presId="urn:microsoft.com/office/officeart/2005/8/layout/radial1"/>
    <dgm:cxn modelId="{EA58FDCA-AB09-468A-BC9F-111D872CF2C0}" srcId="{78C94CAA-F1CD-4C08-A4FB-5E664933CD3B}" destId="{84EA26C0-4BF6-4BE8-A637-62FD8B6A5800}" srcOrd="0" destOrd="0" parTransId="{062063DD-8B02-40A1-AED6-3FA59FFA1BF6}" sibTransId="{1D417BDD-2A3C-43D1-8122-FEF03A8B209B}"/>
    <dgm:cxn modelId="{69D494E8-0A49-45B4-B3A6-F510FECF239B}" type="presOf" srcId="{61184D75-D9D2-4DD5-A09A-6227D75E48B1}" destId="{010283CE-358B-4306-97DE-8631ABF8376E}" srcOrd="0" destOrd="0" presId="urn:microsoft.com/office/officeart/2005/8/layout/radial1"/>
    <dgm:cxn modelId="{21760C15-F153-440F-9C83-F902873B80B3}" type="presOf" srcId="{5B774083-418E-4216-90D9-FED03A5F4322}" destId="{59E4202B-80EB-48D5-B69C-3A9305BB53D8}" srcOrd="0" destOrd="0" presId="urn:microsoft.com/office/officeart/2005/8/layout/radial1"/>
    <dgm:cxn modelId="{962967A3-FF9A-4076-9EE0-71D1D12E00BE}" srcId="{84EA26C0-4BF6-4BE8-A637-62FD8B6A5800}" destId="{858B5521-382B-41EE-A99B-7FCCFA1510A9}" srcOrd="0" destOrd="0" parTransId="{61184D75-D9D2-4DD5-A09A-6227D75E48B1}" sibTransId="{C89AB541-FAFA-4829-AF91-AC6D4585C646}"/>
    <dgm:cxn modelId="{FC4A8AE6-6FEE-471E-AF6A-F148CA49662A}" type="presOf" srcId="{61184D75-D9D2-4DD5-A09A-6227D75E48B1}" destId="{105F41FB-2721-4B1A-B153-95B49EEAD1EC}" srcOrd="1" destOrd="0" presId="urn:microsoft.com/office/officeart/2005/8/layout/radial1"/>
    <dgm:cxn modelId="{823B7962-B342-405C-B453-BE9EBEAFD998}" srcId="{84EA26C0-4BF6-4BE8-A637-62FD8B6A5800}" destId="{6309F729-A828-4523-9782-60602038B5A7}" srcOrd="1" destOrd="0" parTransId="{344073F9-EEC2-4070-AB79-94D66A54DD36}" sibTransId="{113A0A8A-E647-4856-8BEA-BC5E871641F5}"/>
    <dgm:cxn modelId="{BDC0C508-233C-4C91-BECC-3094E1A353D3}" type="presParOf" srcId="{D067E972-F177-49EC-AE10-1E87D365E799}" destId="{CF3E520C-E88E-4D20-A9DD-B438B8F873F5}" srcOrd="0" destOrd="0" presId="urn:microsoft.com/office/officeart/2005/8/layout/radial1"/>
    <dgm:cxn modelId="{18142CFF-15B3-4AA1-85B5-9B9807F21E46}" type="presParOf" srcId="{D067E972-F177-49EC-AE10-1E87D365E799}" destId="{010283CE-358B-4306-97DE-8631ABF8376E}" srcOrd="1" destOrd="0" presId="urn:microsoft.com/office/officeart/2005/8/layout/radial1"/>
    <dgm:cxn modelId="{BF1232D1-9732-41AB-B8EC-C304E7F20471}" type="presParOf" srcId="{010283CE-358B-4306-97DE-8631ABF8376E}" destId="{105F41FB-2721-4B1A-B153-95B49EEAD1EC}" srcOrd="0" destOrd="0" presId="urn:microsoft.com/office/officeart/2005/8/layout/radial1"/>
    <dgm:cxn modelId="{AB08518E-A52A-4AC0-B391-C7FB930C7D50}" type="presParOf" srcId="{D067E972-F177-49EC-AE10-1E87D365E799}" destId="{545BCB1E-E30B-4057-B061-0B71B29CA11F}" srcOrd="2" destOrd="0" presId="urn:microsoft.com/office/officeart/2005/8/layout/radial1"/>
    <dgm:cxn modelId="{77E95FDD-3832-4251-9BFC-28D53F12BE46}" type="presParOf" srcId="{D067E972-F177-49EC-AE10-1E87D365E799}" destId="{F0804E08-C3C4-4C7F-8B36-F41FD42445A2}" srcOrd="3" destOrd="0" presId="urn:microsoft.com/office/officeart/2005/8/layout/radial1"/>
    <dgm:cxn modelId="{E3922D81-8A3A-4C6B-B4D8-BD74DFE7A18E}" type="presParOf" srcId="{F0804E08-C3C4-4C7F-8B36-F41FD42445A2}" destId="{4D150F84-6E7A-4071-A77E-28FE3DFD1D21}" srcOrd="0" destOrd="0" presId="urn:microsoft.com/office/officeart/2005/8/layout/radial1"/>
    <dgm:cxn modelId="{482A8146-E10C-4E29-9981-3F56140EB27F}" type="presParOf" srcId="{D067E972-F177-49EC-AE10-1E87D365E799}" destId="{2BCDA784-A93B-4744-811B-BE11425710F0}" srcOrd="4" destOrd="0" presId="urn:microsoft.com/office/officeart/2005/8/layout/radial1"/>
    <dgm:cxn modelId="{E4AB5526-9C10-4138-A58E-701A9437970D}" type="presParOf" srcId="{D067E972-F177-49EC-AE10-1E87D365E799}" destId="{9AC32155-8B93-460B-8F5F-38E6EC72114A}" srcOrd="5" destOrd="0" presId="urn:microsoft.com/office/officeart/2005/8/layout/radial1"/>
    <dgm:cxn modelId="{5506609B-30C9-4FB0-8907-032228334CE6}" type="presParOf" srcId="{9AC32155-8B93-460B-8F5F-38E6EC72114A}" destId="{E3450CE4-9F03-42E7-ACE8-AE54FFD4A9E8}" srcOrd="0" destOrd="0" presId="urn:microsoft.com/office/officeart/2005/8/layout/radial1"/>
    <dgm:cxn modelId="{FA176304-B4BE-45E7-9E1C-D134484566B2}" type="presParOf" srcId="{D067E972-F177-49EC-AE10-1E87D365E799}" destId="{59E4202B-80EB-48D5-B69C-3A9305BB53D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05829-2CEB-4764-9BAB-18EB8C37FD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2F888F-704C-475A-B7AA-550269F4E9D6}">
      <dgm:prSet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তারল্য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স্বল্পকালীন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4984825C-6808-48E7-A16D-9BC1999E41AB}" type="parTrans" cxnId="{CCD36E81-6A0B-43B5-962B-27821449C77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9123F925-4255-4C70-A403-344FEF2E3033}" type="sibTrans" cxnId="{CCD36E81-6A0B-43B5-962B-27821449C775}">
      <dgm:prSet/>
      <dgm:spPr/>
      <dgm:t>
        <a:bodyPr/>
        <a:lstStyle/>
        <a:p>
          <a:endParaRPr lang="en-US"/>
        </a:p>
      </dgm:t>
    </dgm:pt>
    <dgm:pt modelId="{57208318-4ADA-47D7-AD42-4E61969F6DF6}">
      <dgm:prSet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ব্যবসায়িক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কার্যকলাপ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/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পরিচালন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দক্ষতা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8251C973-6403-4149-96C8-74CBF53A485D}" type="parTrans" cxnId="{3AD0A14E-1991-4334-9767-5735266935D0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DCD01F86-90DA-44E2-8D03-2ACFAE7C50D4}" type="sibTrans" cxnId="{3AD0A14E-1991-4334-9767-5735266935D0}">
      <dgm:prSet/>
      <dgm:spPr/>
      <dgm:t>
        <a:bodyPr/>
        <a:lstStyle/>
        <a:p>
          <a:endParaRPr lang="en-US"/>
        </a:p>
      </dgm:t>
    </dgm:pt>
    <dgm:pt modelId="{CF7F47AD-F5AB-4CFA-B722-6523473B8A06}">
      <dgm:prSet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অর্জনের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ক্ষমতা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A263D3F8-05BC-4DD8-9C66-1B533CE3C4E0}" type="parTrans" cxnId="{039BF2AA-488D-4F00-A93C-9D91BEFB125D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230432A4-1619-4DE7-94E2-A0117012E977}" type="sibTrans" cxnId="{039BF2AA-488D-4F00-A93C-9D91BEFB125D}">
      <dgm:prSet/>
      <dgm:spPr/>
      <dgm:t>
        <a:bodyPr/>
        <a:lstStyle/>
        <a:p>
          <a:endParaRPr lang="en-US"/>
        </a:p>
      </dgm:t>
    </dgm:pt>
    <dgm:pt modelId="{B4E4D9CD-CC04-426D-BAD2-D436B39E93F7}">
      <dgm:prSet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দীর্ঘকালীন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44875190-3424-4587-81EE-C36602F67973}" type="parTrans" cxnId="{448E5F68-8B05-49A2-8E96-10BFE795A60E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87CE07F0-92F7-46DC-BEE6-B1D5969BB61C}" type="sibTrans" cxnId="{448E5F68-8B05-49A2-8E96-10BFE795A60E}">
      <dgm:prSet/>
      <dgm:spPr/>
      <dgm:t>
        <a:bodyPr/>
        <a:lstStyle/>
        <a:p>
          <a:endParaRPr lang="en-US"/>
        </a:p>
      </dgm:t>
    </dgm:pt>
    <dgm:pt modelId="{1EBDAAF3-4B3D-4641-8162-3AC6E826091E}">
      <dgm:prSet custT="1"/>
      <dgm:spPr/>
      <dgm:t>
        <a:bodyPr/>
        <a:lstStyle/>
        <a:p>
          <a:r>
            <a:rPr lang="en-US" sz="2000" b="0" dirty="0">
              <a:latin typeface="NikoshBAN" pitchFamily="2" charset="0"/>
              <a:cs typeface="NikoshBAN" pitchFamily="2" charset="0"/>
            </a:rPr>
            <a:t>১.দায়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মালিকানা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২.দায়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সম্পদ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৩.মালিকানা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সম্পদ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৪.মূলধন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গিয়ারিং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সুদ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কভারেজ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৬.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লভ্যাংশ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কভারেজ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B5F4E755-4FD0-4DC8-B714-905D3DA81D93}" type="parTrans" cxnId="{13B268FD-8687-43A8-B7F3-73FAF6DA1B4C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4EE5019B-AA14-4716-BF0E-C589F3F89C9D}" type="sibTrans" cxnId="{13B268FD-8687-43A8-B7F3-73FAF6DA1B4C}">
      <dgm:prSet/>
      <dgm:spPr/>
      <dgm:t>
        <a:bodyPr/>
        <a:lstStyle/>
        <a:p>
          <a:endParaRPr lang="en-US"/>
        </a:p>
      </dgm:t>
    </dgm:pt>
    <dgm:pt modelId="{04CCD1F9-5EC9-47C0-A0C2-C2586C5A77FB}">
      <dgm:prSet custT="1"/>
      <dgm:spPr/>
      <dgm:t>
        <a:bodyPr/>
        <a:lstStyle/>
        <a:p>
          <a:r>
            <a:rPr lang="en-US" sz="2000" b="0" dirty="0">
              <a:latin typeface="NikoshBAN" pitchFamily="2" charset="0"/>
              <a:cs typeface="NikoshBAN" pitchFamily="2" charset="0"/>
            </a:rPr>
            <a:t>১.মজুদ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২.প্র্যপ্য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৩.প্রদেয়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1800" b="0" dirty="0" smtClean="0">
              <a:latin typeface="NikoshBAN" pitchFamily="2" charset="0"/>
              <a:cs typeface="NikoshBAN" pitchFamily="2" charset="0"/>
            </a:rPr>
            <a:t>৪.বিনিয়োজিত </a:t>
          </a:r>
          <a:r>
            <a:rPr lang="en-US" sz="1800" b="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1800" b="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18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18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চলতি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৬.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অনাদায়ী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 smtClean="0">
              <a:latin typeface="NikoshBAN" pitchFamily="2" charset="0"/>
              <a:cs typeface="NikoshBAN" pitchFamily="2" charset="0"/>
            </a:rPr>
            <a:t>পাওনা</a:t>
          </a:r>
          <a:r>
            <a:rPr lang="en-US" sz="2000" b="0" dirty="0" smtClean="0">
              <a:latin typeface="NikoshBAN" pitchFamily="2" charset="0"/>
              <a:cs typeface="NikoshBAN" pitchFamily="2" charset="0"/>
            </a:rPr>
            <a:t>  </a:t>
          </a:r>
          <a:endParaRPr lang="en-US" sz="1800" b="0" dirty="0">
            <a:latin typeface="NikoshBAN" pitchFamily="2" charset="0"/>
            <a:cs typeface="NikoshBAN" pitchFamily="2" charset="0"/>
          </a:endParaRPr>
        </a:p>
      </dgm:t>
    </dgm:pt>
    <dgm:pt modelId="{C4A52AA6-5B5B-4463-9C91-CB02407A3C16}" type="parTrans" cxnId="{81144B23-6F2F-4C5C-A212-F692194EDC04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ED63E4DD-DB29-4299-A356-1729B5897D47}" type="sibTrans" cxnId="{81144B23-6F2F-4C5C-A212-F692194EDC04}">
      <dgm:prSet/>
      <dgm:spPr/>
      <dgm:t>
        <a:bodyPr/>
        <a:lstStyle/>
        <a:p>
          <a:endParaRPr lang="en-US"/>
        </a:p>
      </dgm:t>
    </dgm:pt>
    <dgm:pt modelId="{6085A86F-14B7-49AC-AF6A-4F8DD9CFE371}">
      <dgm:prSet custT="1"/>
      <dgm:spPr/>
      <dgm:t>
        <a:bodyPr/>
        <a:lstStyle/>
        <a:p>
          <a:r>
            <a:rPr lang="en-US" sz="2400" b="0" dirty="0">
              <a:latin typeface="NikoshBAN" pitchFamily="2" charset="0"/>
              <a:cs typeface="NikoshBAN" pitchFamily="2" charset="0"/>
            </a:rPr>
            <a:t>১.মোট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অনুপাত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400" b="0" dirty="0" smtClean="0">
              <a:latin typeface="NikoshBAN" pitchFamily="2" charset="0"/>
              <a:cs typeface="NikoshBAN" pitchFamily="2" charset="0"/>
            </a:rPr>
            <a:t>২.নীট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অনুপাত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400" b="0" dirty="0" smtClean="0">
              <a:latin typeface="NikoshBAN" pitchFamily="2" charset="0"/>
              <a:cs typeface="NikoshBAN" pitchFamily="2" charset="0"/>
            </a:rPr>
            <a:t>৩.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পরিচালন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000" b="0" dirty="0" smtClean="0">
              <a:latin typeface="NikoshBAN" pitchFamily="2" charset="0"/>
              <a:cs typeface="NikoshBAN" pitchFamily="2" charset="0"/>
            </a:rPr>
            <a:t>৪.বিনিয়োজিত </a:t>
          </a:r>
          <a:r>
            <a:rPr lang="en-US" sz="2000" b="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000" b="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0" dirty="0" err="1">
              <a:latin typeface="NikoshBAN" pitchFamily="2" charset="0"/>
              <a:cs typeface="NikoshBAN" pitchFamily="2" charset="0"/>
            </a:rPr>
            <a:t>আয়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2826E1F9-1CFF-4C4C-A9BD-E41B0A31EB01}" type="parTrans" cxnId="{514D64EA-FA56-401E-8366-4424ECD95E4D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21B4E53A-6883-4400-93CB-2A6F7FCF3BDC}" type="sibTrans" cxnId="{514D64EA-FA56-401E-8366-4424ECD95E4D}">
      <dgm:prSet/>
      <dgm:spPr/>
      <dgm:t>
        <a:bodyPr/>
        <a:lstStyle/>
        <a:p>
          <a:endParaRPr lang="en-US"/>
        </a:p>
      </dgm:t>
    </dgm:pt>
    <dgm:pt modelId="{2E10FCE1-588B-4999-A691-013AAED2DFF1}">
      <dgm:prSet custT="1"/>
      <dgm:spPr/>
      <dgm:t>
        <a:bodyPr/>
        <a:lstStyle/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১.চলতি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dirty="0">
            <a:latin typeface="NikoshBAN" pitchFamily="2" charset="0"/>
            <a:cs typeface="NikoshBAN" pitchFamily="2" charset="0"/>
          </a:endParaRPr>
        </a:p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২.ত্বরিত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dirty="0">
            <a:latin typeface="NikoshBAN" pitchFamily="2" charset="0"/>
            <a:cs typeface="NikoshBAN" pitchFamily="2" charset="0"/>
          </a:endParaRPr>
        </a:p>
        <a:p>
          <a:r>
            <a:rPr lang="en-US" sz="2400" b="0" dirty="0">
              <a:latin typeface="NikoshBAN" pitchFamily="2" charset="0"/>
              <a:cs typeface="NikoshBAN" pitchFamily="2" charset="0"/>
            </a:rPr>
            <a:t>৩.কার্যকরি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0" dirty="0">
            <a:latin typeface="NikoshBAN" pitchFamily="2" charset="0"/>
            <a:cs typeface="NikoshBAN" pitchFamily="2" charset="0"/>
          </a:endParaRPr>
        </a:p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৪.নগদ ও </a:t>
          </a:r>
          <a:r>
            <a:rPr lang="en-US" sz="2400" b="0" dirty="0" err="1">
              <a:latin typeface="NikoshBAN" pitchFamily="2" charset="0"/>
              <a:cs typeface="NikoshBAN" pitchFamily="2" charset="0"/>
            </a:rPr>
            <a:t>চলতি</a:t>
          </a:r>
          <a:r>
            <a:rPr lang="en-US" sz="2400" b="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>
              <a:latin typeface="NikoshBAN" pitchFamily="2" charset="0"/>
              <a:cs typeface="NikoshBAN" pitchFamily="2" charset="0"/>
            </a:rPr>
            <a:t>দায়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42043AAD-AEF9-4DDE-836E-EFBF3DEA5A0E}" type="parTrans" cxnId="{4E542746-2EC6-4EE7-AFB1-79E9B5AC5CC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99A8EB6D-4DAD-44F1-841E-6126D75328BE}" type="sibTrans" cxnId="{4E542746-2EC6-4EE7-AFB1-79E9B5AC5CC5}">
      <dgm:prSet/>
      <dgm:spPr/>
      <dgm:t>
        <a:bodyPr/>
        <a:lstStyle/>
        <a:p>
          <a:endParaRPr lang="en-US"/>
        </a:p>
      </dgm:t>
    </dgm:pt>
    <dgm:pt modelId="{35A32512-8DEF-4092-8BCA-A24BE5029B1F}">
      <dgm:prSet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অনুপাতের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উদ্দেশ্যের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A832A64-B70B-4401-A40D-F13026C91313}" type="sibTrans" cxnId="{D7B909CB-AF98-407D-98CB-460C4A31341C}">
      <dgm:prSet/>
      <dgm:spPr/>
      <dgm:t>
        <a:bodyPr/>
        <a:lstStyle/>
        <a:p>
          <a:endParaRPr lang="en-US"/>
        </a:p>
      </dgm:t>
    </dgm:pt>
    <dgm:pt modelId="{3D49400F-9542-4DF2-8A5C-FF0019510AD2}" type="parTrans" cxnId="{D7B909CB-AF98-407D-98CB-460C4A31341C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13D59C86-3FF1-48FA-8CDD-53635DBB2284}" type="pres">
      <dgm:prSet presAssocID="{CB005829-2CEB-4764-9BAB-18EB8C37FD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27751F-0030-46D3-8001-1A53A35FDA5C}" type="pres">
      <dgm:prSet presAssocID="{35A32512-8DEF-4092-8BCA-A24BE5029B1F}" presName="hierRoot1" presStyleCnt="0"/>
      <dgm:spPr/>
      <dgm:t>
        <a:bodyPr/>
        <a:lstStyle/>
        <a:p>
          <a:endParaRPr lang="en-US"/>
        </a:p>
      </dgm:t>
    </dgm:pt>
    <dgm:pt modelId="{4D6CDC2A-2109-48F3-ACBD-1BEF39950DBE}" type="pres">
      <dgm:prSet presAssocID="{35A32512-8DEF-4092-8BCA-A24BE5029B1F}" presName="composite" presStyleCnt="0"/>
      <dgm:spPr/>
      <dgm:t>
        <a:bodyPr/>
        <a:lstStyle/>
        <a:p>
          <a:endParaRPr lang="en-US"/>
        </a:p>
      </dgm:t>
    </dgm:pt>
    <dgm:pt modelId="{0B4C9891-F119-480B-93E9-FB59B1C453C2}" type="pres">
      <dgm:prSet presAssocID="{35A32512-8DEF-4092-8BCA-A24BE5029B1F}" presName="background" presStyleLbl="node0" presStyleIdx="0" presStyleCnt="1"/>
      <dgm:spPr/>
      <dgm:t>
        <a:bodyPr/>
        <a:lstStyle/>
        <a:p>
          <a:endParaRPr lang="en-US"/>
        </a:p>
      </dgm:t>
    </dgm:pt>
    <dgm:pt modelId="{E7964332-CC9F-4C93-8709-AF53BB83CDCD}" type="pres">
      <dgm:prSet presAssocID="{35A32512-8DEF-4092-8BCA-A24BE5029B1F}" presName="text" presStyleLbl="fgAcc0" presStyleIdx="0" presStyleCnt="1" custLinFactNeighborY="-77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E78964-78E6-4899-8032-6EDD38C1A297}" type="pres">
      <dgm:prSet presAssocID="{35A32512-8DEF-4092-8BCA-A24BE5029B1F}" presName="hierChild2" presStyleCnt="0"/>
      <dgm:spPr/>
      <dgm:t>
        <a:bodyPr/>
        <a:lstStyle/>
        <a:p>
          <a:endParaRPr lang="en-US"/>
        </a:p>
      </dgm:t>
    </dgm:pt>
    <dgm:pt modelId="{9F7C4BF7-86F3-4FCB-8845-C785DDF90B33}" type="pres">
      <dgm:prSet presAssocID="{4984825C-6808-48E7-A16D-9BC1999E41AB}" presName="Name10" presStyleLbl="parChTrans1D2" presStyleIdx="0" presStyleCnt="4"/>
      <dgm:spPr/>
      <dgm:t>
        <a:bodyPr/>
        <a:lstStyle/>
        <a:p>
          <a:endParaRPr lang="en-US"/>
        </a:p>
      </dgm:t>
    </dgm:pt>
    <dgm:pt modelId="{837AB1E4-6E70-499A-B04D-BB78AD62391A}" type="pres">
      <dgm:prSet presAssocID="{8D2F888F-704C-475A-B7AA-550269F4E9D6}" presName="hierRoot2" presStyleCnt="0"/>
      <dgm:spPr/>
      <dgm:t>
        <a:bodyPr/>
        <a:lstStyle/>
        <a:p>
          <a:endParaRPr lang="en-US"/>
        </a:p>
      </dgm:t>
    </dgm:pt>
    <dgm:pt modelId="{BCD02288-769F-4956-9D2F-6520F60C6256}" type="pres">
      <dgm:prSet presAssocID="{8D2F888F-704C-475A-B7AA-550269F4E9D6}" presName="composite2" presStyleCnt="0"/>
      <dgm:spPr/>
      <dgm:t>
        <a:bodyPr/>
        <a:lstStyle/>
        <a:p>
          <a:endParaRPr lang="en-US"/>
        </a:p>
      </dgm:t>
    </dgm:pt>
    <dgm:pt modelId="{BD57638E-F69A-4BF1-99D8-685A14CFE35D}" type="pres">
      <dgm:prSet presAssocID="{8D2F888F-704C-475A-B7AA-550269F4E9D6}" presName="background2" presStyleLbl="node2" presStyleIdx="0" presStyleCnt="4"/>
      <dgm:spPr/>
      <dgm:t>
        <a:bodyPr/>
        <a:lstStyle/>
        <a:p>
          <a:endParaRPr lang="en-US"/>
        </a:p>
      </dgm:t>
    </dgm:pt>
    <dgm:pt modelId="{5AAE7117-508F-4A08-B57E-24E587ABE4EA}" type="pres">
      <dgm:prSet presAssocID="{8D2F888F-704C-475A-B7AA-550269F4E9D6}" presName="text2" presStyleLbl="fgAcc2" presStyleIdx="0" presStyleCnt="4" custLinFactNeighborY="-12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CD26F-0C0E-4E7C-AFD0-99BFD7CF1C14}" type="pres">
      <dgm:prSet presAssocID="{8D2F888F-704C-475A-B7AA-550269F4E9D6}" presName="hierChild3" presStyleCnt="0"/>
      <dgm:spPr/>
      <dgm:t>
        <a:bodyPr/>
        <a:lstStyle/>
        <a:p>
          <a:endParaRPr lang="en-US"/>
        </a:p>
      </dgm:t>
    </dgm:pt>
    <dgm:pt modelId="{75842458-5E70-4739-BD65-B251FB2494F4}" type="pres">
      <dgm:prSet presAssocID="{42043AAD-AEF9-4DDE-836E-EFBF3DEA5A0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BDCD72E-3862-4482-A19E-094738E281B4}" type="pres">
      <dgm:prSet presAssocID="{2E10FCE1-588B-4999-A691-013AAED2DFF1}" presName="hierRoot3" presStyleCnt="0"/>
      <dgm:spPr/>
      <dgm:t>
        <a:bodyPr/>
        <a:lstStyle/>
        <a:p>
          <a:endParaRPr lang="en-US"/>
        </a:p>
      </dgm:t>
    </dgm:pt>
    <dgm:pt modelId="{037FEA8C-6684-4DBD-9275-B4337A7C22DE}" type="pres">
      <dgm:prSet presAssocID="{2E10FCE1-588B-4999-A691-013AAED2DFF1}" presName="composite3" presStyleCnt="0"/>
      <dgm:spPr/>
      <dgm:t>
        <a:bodyPr/>
        <a:lstStyle/>
        <a:p>
          <a:endParaRPr lang="en-US"/>
        </a:p>
      </dgm:t>
    </dgm:pt>
    <dgm:pt modelId="{B4029DEA-6BF6-4C57-A2CC-3522CD915F5C}" type="pres">
      <dgm:prSet presAssocID="{2E10FCE1-588B-4999-A691-013AAED2DFF1}" presName="background3" presStyleLbl="node3" presStyleIdx="0" presStyleCnt="4"/>
      <dgm:spPr/>
      <dgm:t>
        <a:bodyPr/>
        <a:lstStyle/>
        <a:p>
          <a:endParaRPr lang="en-US"/>
        </a:p>
      </dgm:t>
    </dgm:pt>
    <dgm:pt modelId="{FF40FDE4-2DDA-4BE2-A1D2-256BFA8B4F1A}" type="pres">
      <dgm:prSet presAssocID="{2E10FCE1-588B-4999-A691-013AAED2DFF1}" presName="text3" presStyleLbl="fgAcc3" presStyleIdx="0" presStyleCnt="4" custLinFactNeighborY="-30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8CD112-D23E-4EEB-BEAB-85F8D5005277}" type="pres">
      <dgm:prSet presAssocID="{2E10FCE1-588B-4999-A691-013AAED2DFF1}" presName="hierChild4" presStyleCnt="0"/>
      <dgm:spPr/>
      <dgm:t>
        <a:bodyPr/>
        <a:lstStyle/>
        <a:p>
          <a:endParaRPr lang="en-US"/>
        </a:p>
      </dgm:t>
    </dgm:pt>
    <dgm:pt modelId="{B254600E-3029-44E2-B740-347CD777D4F2}" type="pres">
      <dgm:prSet presAssocID="{A263D3F8-05BC-4DD8-9C66-1B533CE3C4E0}" presName="Name10" presStyleLbl="parChTrans1D2" presStyleIdx="1" presStyleCnt="4"/>
      <dgm:spPr/>
      <dgm:t>
        <a:bodyPr/>
        <a:lstStyle/>
        <a:p>
          <a:endParaRPr lang="en-US"/>
        </a:p>
      </dgm:t>
    </dgm:pt>
    <dgm:pt modelId="{16590D7F-A49A-4BB7-B5EF-C17BF25E6F8E}" type="pres">
      <dgm:prSet presAssocID="{CF7F47AD-F5AB-4CFA-B722-6523473B8A06}" presName="hierRoot2" presStyleCnt="0"/>
      <dgm:spPr/>
      <dgm:t>
        <a:bodyPr/>
        <a:lstStyle/>
        <a:p>
          <a:endParaRPr lang="en-US"/>
        </a:p>
      </dgm:t>
    </dgm:pt>
    <dgm:pt modelId="{9C9BDE05-6FAA-49C4-843E-AEFB0BEE2057}" type="pres">
      <dgm:prSet presAssocID="{CF7F47AD-F5AB-4CFA-B722-6523473B8A06}" presName="composite2" presStyleCnt="0"/>
      <dgm:spPr/>
      <dgm:t>
        <a:bodyPr/>
        <a:lstStyle/>
        <a:p>
          <a:endParaRPr lang="en-US"/>
        </a:p>
      </dgm:t>
    </dgm:pt>
    <dgm:pt modelId="{95DFA12F-6484-41E5-959C-C1F078005591}" type="pres">
      <dgm:prSet presAssocID="{CF7F47AD-F5AB-4CFA-B722-6523473B8A06}" presName="background2" presStyleLbl="node2" presStyleIdx="1" presStyleCnt="4"/>
      <dgm:spPr/>
      <dgm:t>
        <a:bodyPr/>
        <a:lstStyle/>
        <a:p>
          <a:endParaRPr lang="en-US"/>
        </a:p>
      </dgm:t>
    </dgm:pt>
    <dgm:pt modelId="{DAD3A623-6B3A-4574-9BBF-4614A8897B65}" type="pres">
      <dgm:prSet presAssocID="{CF7F47AD-F5AB-4CFA-B722-6523473B8A06}" presName="text2" presStyleLbl="fgAcc2" presStyleIdx="1" presStyleCnt="4" custLinFactNeighborY="-12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FC7F8-1FAF-4207-9A73-6AC8A8D67B1C}" type="pres">
      <dgm:prSet presAssocID="{CF7F47AD-F5AB-4CFA-B722-6523473B8A06}" presName="hierChild3" presStyleCnt="0"/>
      <dgm:spPr/>
      <dgm:t>
        <a:bodyPr/>
        <a:lstStyle/>
        <a:p>
          <a:endParaRPr lang="en-US"/>
        </a:p>
      </dgm:t>
    </dgm:pt>
    <dgm:pt modelId="{FC92A19C-C53F-4B06-9A37-06ABF5A26BFF}" type="pres">
      <dgm:prSet presAssocID="{2826E1F9-1CFF-4C4C-A9BD-E41B0A31EB01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7D178CB-1277-4A37-8024-4AF953AD8809}" type="pres">
      <dgm:prSet presAssocID="{6085A86F-14B7-49AC-AF6A-4F8DD9CFE371}" presName="hierRoot3" presStyleCnt="0"/>
      <dgm:spPr/>
      <dgm:t>
        <a:bodyPr/>
        <a:lstStyle/>
        <a:p>
          <a:endParaRPr lang="en-US"/>
        </a:p>
      </dgm:t>
    </dgm:pt>
    <dgm:pt modelId="{C6343E01-A5CB-4E21-B1B0-8A4F6457A76D}" type="pres">
      <dgm:prSet presAssocID="{6085A86F-14B7-49AC-AF6A-4F8DD9CFE371}" presName="composite3" presStyleCnt="0"/>
      <dgm:spPr/>
      <dgm:t>
        <a:bodyPr/>
        <a:lstStyle/>
        <a:p>
          <a:endParaRPr lang="en-US"/>
        </a:p>
      </dgm:t>
    </dgm:pt>
    <dgm:pt modelId="{09259038-BBDD-4E8B-9F45-895DC6F08B4A}" type="pres">
      <dgm:prSet presAssocID="{6085A86F-14B7-49AC-AF6A-4F8DD9CFE371}" presName="background3" presStyleLbl="node3" presStyleIdx="1" presStyleCnt="4"/>
      <dgm:spPr/>
      <dgm:t>
        <a:bodyPr/>
        <a:lstStyle/>
        <a:p>
          <a:endParaRPr lang="en-US"/>
        </a:p>
      </dgm:t>
    </dgm:pt>
    <dgm:pt modelId="{CA8D53CE-1D40-4C09-99A9-448CBE4127DE}" type="pres">
      <dgm:prSet presAssocID="{6085A86F-14B7-49AC-AF6A-4F8DD9CFE371}" presName="text3" presStyleLbl="fgAcc3" presStyleIdx="1" presStyleCnt="4" custLinFactNeighborY="-30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9FDE6-2324-49C2-B3D8-C71C8985F30B}" type="pres">
      <dgm:prSet presAssocID="{6085A86F-14B7-49AC-AF6A-4F8DD9CFE371}" presName="hierChild4" presStyleCnt="0"/>
      <dgm:spPr/>
      <dgm:t>
        <a:bodyPr/>
        <a:lstStyle/>
        <a:p>
          <a:endParaRPr lang="en-US"/>
        </a:p>
      </dgm:t>
    </dgm:pt>
    <dgm:pt modelId="{FC43B391-6DB0-4C83-A05A-F9370C5178DF}" type="pres">
      <dgm:prSet presAssocID="{44875190-3424-4587-81EE-C36602F6797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83EDF366-4EA8-480B-9E12-15D09736ADC1}" type="pres">
      <dgm:prSet presAssocID="{B4E4D9CD-CC04-426D-BAD2-D436B39E93F7}" presName="hierRoot2" presStyleCnt="0"/>
      <dgm:spPr/>
      <dgm:t>
        <a:bodyPr/>
        <a:lstStyle/>
        <a:p>
          <a:endParaRPr lang="en-US"/>
        </a:p>
      </dgm:t>
    </dgm:pt>
    <dgm:pt modelId="{C5899022-EA1B-49B7-8D0C-D664377A5156}" type="pres">
      <dgm:prSet presAssocID="{B4E4D9CD-CC04-426D-BAD2-D436B39E93F7}" presName="composite2" presStyleCnt="0"/>
      <dgm:spPr/>
      <dgm:t>
        <a:bodyPr/>
        <a:lstStyle/>
        <a:p>
          <a:endParaRPr lang="en-US"/>
        </a:p>
      </dgm:t>
    </dgm:pt>
    <dgm:pt modelId="{CA0F8F4D-E55F-48C9-9C76-E7F50AD08174}" type="pres">
      <dgm:prSet presAssocID="{B4E4D9CD-CC04-426D-BAD2-D436B39E93F7}" presName="background2" presStyleLbl="node2" presStyleIdx="2" presStyleCnt="4"/>
      <dgm:spPr/>
      <dgm:t>
        <a:bodyPr/>
        <a:lstStyle/>
        <a:p>
          <a:endParaRPr lang="en-US"/>
        </a:p>
      </dgm:t>
    </dgm:pt>
    <dgm:pt modelId="{E27CAE8C-9104-4CCB-B124-DD6F6BE62BF9}" type="pres">
      <dgm:prSet presAssocID="{B4E4D9CD-CC04-426D-BAD2-D436B39E93F7}" presName="text2" presStyleLbl="fgAcc2" presStyleIdx="2" presStyleCnt="4" custLinFactNeighborY="-12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AE733-1E64-46CE-875A-EA6D5A95C84F}" type="pres">
      <dgm:prSet presAssocID="{B4E4D9CD-CC04-426D-BAD2-D436B39E93F7}" presName="hierChild3" presStyleCnt="0"/>
      <dgm:spPr/>
      <dgm:t>
        <a:bodyPr/>
        <a:lstStyle/>
        <a:p>
          <a:endParaRPr lang="en-US"/>
        </a:p>
      </dgm:t>
    </dgm:pt>
    <dgm:pt modelId="{19BD5EF6-6E3C-449A-87FB-5B13A6730184}" type="pres">
      <dgm:prSet presAssocID="{B5F4E755-4FD0-4DC8-B714-905D3DA81D9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6422E1B-2107-445B-B09C-0382269D7DB8}" type="pres">
      <dgm:prSet presAssocID="{1EBDAAF3-4B3D-4641-8162-3AC6E826091E}" presName="hierRoot3" presStyleCnt="0"/>
      <dgm:spPr/>
      <dgm:t>
        <a:bodyPr/>
        <a:lstStyle/>
        <a:p>
          <a:endParaRPr lang="en-US"/>
        </a:p>
      </dgm:t>
    </dgm:pt>
    <dgm:pt modelId="{8F65803F-BD54-4856-808B-52B2C009ECC2}" type="pres">
      <dgm:prSet presAssocID="{1EBDAAF3-4B3D-4641-8162-3AC6E826091E}" presName="composite3" presStyleCnt="0"/>
      <dgm:spPr/>
      <dgm:t>
        <a:bodyPr/>
        <a:lstStyle/>
        <a:p>
          <a:endParaRPr lang="en-US"/>
        </a:p>
      </dgm:t>
    </dgm:pt>
    <dgm:pt modelId="{4526C8D6-94A1-42F4-8697-BA869C1F081A}" type="pres">
      <dgm:prSet presAssocID="{1EBDAAF3-4B3D-4641-8162-3AC6E826091E}" presName="background3" presStyleLbl="node3" presStyleIdx="2" presStyleCnt="4"/>
      <dgm:spPr/>
      <dgm:t>
        <a:bodyPr/>
        <a:lstStyle/>
        <a:p>
          <a:endParaRPr lang="en-US"/>
        </a:p>
      </dgm:t>
    </dgm:pt>
    <dgm:pt modelId="{6CC14F6B-BC01-4445-9155-26083E04C095}" type="pres">
      <dgm:prSet presAssocID="{1EBDAAF3-4B3D-4641-8162-3AC6E826091E}" presName="text3" presStyleLbl="fgAcc3" presStyleIdx="2" presStyleCnt="4" custLinFactNeighborY="-30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16577-E935-47BD-88F9-6B760070803C}" type="pres">
      <dgm:prSet presAssocID="{1EBDAAF3-4B3D-4641-8162-3AC6E826091E}" presName="hierChild4" presStyleCnt="0"/>
      <dgm:spPr/>
      <dgm:t>
        <a:bodyPr/>
        <a:lstStyle/>
        <a:p>
          <a:endParaRPr lang="en-US"/>
        </a:p>
      </dgm:t>
    </dgm:pt>
    <dgm:pt modelId="{3161264E-C6F7-4C12-BAE8-654545DE959F}" type="pres">
      <dgm:prSet presAssocID="{8251C973-6403-4149-96C8-74CBF53A485D}" presName="Name10" presStyleLbl="parChTrans1D2" presStyleIdx="3" presStyleCnt="4"/>
      <dgm:spPr/>
      <dgm:t>
        <a:bodyPr/>
        <a:lstStyle/>
        <a:p>
          <a:endParaRPr lang="en-US"/>
        </a:p>
      </dgm:t>
    </dgm:pt>
    <dgm:pt modelId="{C252E8A1-4DC9-4A6C-B8E1-3809A1C03DF9}" type="pres">
      <dgm:prSet presAssocID="{57208318-4ADA-47D7-AD42-4E61969F6DF6}" presName="hierRoot2" presStyleCnt="0"/>
      <dgm:spPr/>
      <dgm:t>
        <a:bodyPr/>
        <a:lstStyle/>
        <a:p>
          <a:endParaRPr lang="en-US"/>
        </a:p>
      </dgm:t>
    </dgm:pt>
    <dgm:pt modelId="{A29E6D17-E3FA-46AD-A1B6-49B6557BFDE3}" type="pres">
      <dgm:prSet presAssocID="{57208318-4ADA-47D7-AD42-4E61969F6DF6}" presName="composite2" presStyleCnt="0"/>
      <dgm:spPr/>
      <dgm:t>
        <a:bodyPr/>
        <a:lstStyle/>
        <a:p>
          <a:endParaRPr lang="en-US"/>
        </a:p>
      </dgm:t>
    </dgm:pt>
    <dgm:pt modelId="{F4F1F04D-960D-4020-A4AC-9F9869F256BE}" type="pres">
      <dgm:prSet presAssocID="{57208318-4ADA-47D7-AD42-4E61969F6DF6}" presName="background2" presStyleLbl="node2" presStyleIdx="3" presStyleCnt="4"/>
      <dgm:spPr/>
      <dgm:t>
        <a:bodyPr/>
        <a:lstStyle/>
        <a:p>
          <a:endParaRPr lang="en-US"/>
        </a:p>
      </dgm:t>
    </dgm:pt>
    <dgm:pt modelId="{8DCF942D-3E59-4762-A36D-D18CD94B53A3}" type="pres">
      <dgm:prSet presAssocID="{57208318-4ADA-47D7-AD42-4E61969F6DF6}" presName="text2" presStyleLbl="fgAcc2" presStyleIdx="3" presStyleCnt="4" custLinFactNeighborY="-12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FA2AF-CB26-45F5-A4D2-A197FA85EB6C}" type="pres">
      <dgm:prSet presAssocID="{57208318-4ADA-47D7-AD42-4E61969F6DF6}" presName="hierChild3" presStyleCnt="0"/>
      <dgm:spPr/>
      <dgm:t>
        <a:bodyPr/>
        <a:lstStyle/>
        <a:p>
          <a:endParaRPr lang="en-US"/>
        </a:p>
      </dgm:t>
    </dgm:pt>
    <dgm:pt modelId="{351C6CFC-4817-4478-BA6D-7CC382FD1B7D}" type="pres">
      <dgm:prSet presAssocID="{C4A52AA6-5B5B-4463-9C91-CB02407A3C16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E6C36BD-46FB-41E3-88A4-382689B84D40}" type="pres">
      <dgm:prSet presAssocID="{04CCD1F9-5EC9-47C0-A0C2-C2586C5A77FB}" presName="hierRoot3" presStyleCnt="0"/>
      <dgm:spPr/>
      <dgm:t>
        <a:bodyPr/>
        <a:lstStyle/>
        <a:p>
          <a:endParaRPr lang="en-US"/>
        </a:p>
      </dgm:t>
    </dgm:pt>
    <dgm:pt modelId="{B737D3D3-55A8-45F1-B08E-D3842112BFE4}" type="pres">
      <dgm:prSet presAssocID="{04CCD1F9-5EC9-47C0-A0C2-C2586C5A77FB}" presName="composite3" presStyleCnt="0"/>
      <dgm:spPr/>
      <dgm:t>
        <a:bodyPr/>
        <a:lstStyle/>
        <a:p>
          <a:endParaRPr lang="en-US"/>
        </a:p>
      </dgm:t>
    </dgm:pt>
    <dgm:pt modelId="{E7E47D6F-3E15-4690-A751-7E2A95969A11}" type="pres">
      <dgm:prSet presAssocID="{04CCD1F9-5EC9-47C0-A0C2-C2586C5A77FB}" presName="background3" presStyleLbl="node3" presStyleIdx="3" presStyleCnt="4"/>
      <dgm:spPr/>
      <dgm:t>
        <a:bodyPr/>
        <a:lstStyle/>
        <a:p>
          <a:endParaRPr lang="en-US"/>
        </a:p>
      </dgm:t>
    </dgm:pt>
    <dgm:pt modelId="{234DD333-439D-4AD9-A521-2CCAD2D919D4}" type="pres">
      <dgm:prSet presAssocID="{04CCD1F9-5EC9-47C0-A0C2-C2586C5A77FB}" presName="text3" presStyleLbl="fgAcc3" presStyleIdx="3" presStyleCnt="4" custLinFactNeighborY="-30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942A4-CAA2-478F-A639-310F4490BCE9}" type="pres">
      <dgm:prSet presAssocID="{04CCD1F9-5EC9-47C0-A0C2-C2586C5A77FB}" presName="hierChild4" presStyleCnt="0"/>
      <dgm:spPr/>
      <dgm:t>
        <a:bodyPr/>
        <a:lstStyle/>
        <a:p>
          <a:endParaRPr lang="en-US"/>
        </a:p>
      </dgm:t>
    </dgm:pt>
  </dgm:ptLst>
  <dgm:cxnLst>
    <dgm:cxn modelId="{2B07B2E4-3E9A-471A-9AA8-152A1504DC6E}" type="presOf" srcId="{57208318-4ADA-47D7-AD42-4E61969F6DF6}" destId="{8DCF942D-3E59-4762-A36D-D18CD94B53A3}" srcOrd="0" destOrd="0" presId="urn:microsoft.com/office/officeart/2005/8/layout/hierarchy1"/>
    <dgm:cxn modelId="{A0C2C8A4-CA24-4ED7-A745-8317123039A0}" type="presOf" srcId="{1EBDAAF3-4B3D-4641-8162-3AC6E826091E}" destId="{6CC14F6B-BC01-4445-9155-26083E04C095}" srcOrd="0" destOrd="0" presId="urn:microsoft.com/office/officeart/2005/8/layout/hierarchy1"/>
    <dgm:cxn modelId="{039BF2AA-488D-4F00-A93C-9D91BEFB125D}" srcId="{35A32512-8DEF-4092-8BCA-A24BE5029B1F}" destId="{CF7F47AD-F5AB-4CFA-B722-6523473B8A06}" srcOrd="1" destOrd="0" parTransId="{A263D3F8-05BC-4DD8-9C66-1B533CE3C4E0}" sibTransId="{230432A4-1619-4DE7-94E2-A0117012E977}"/>
    <dgm:cxn modelId="{CA38FE12-2343-4F2D-BECD-429E5E6CD85E}" type="presOf" srcId="{8251C973-6403-4149-96C8-74CBF53A485D}" destId="{3161264E-C6F7-4C12-BAE8-654545DE959F}" srcOrd="0" destOrd="0" presId="urn:microsoft.com/office/officeart/2005/8/layout/hierarchy1"/>
    <dgm:cxn modelId="{07DF7A6D-BF87-4E23-B488-1231FEA505A8}" type="presOf" srcId="{8D2F888F-704C-475A-B7AA-550269F4E9D6}" destId="{5AAE7117-508F-4A08-B57E-24E587ABE4EA}" srcOrd="0" destOrd="0" presId="urn:microsoft.com/office/officeart/2005/8/layout/hierarchy1"/>
    <dgm:cxn modelId="{514D64EA-FA56-401E-8366-4424ECD95E4D}" srcId="{CF7F47AD-F5AB-4CFA-B722-6523473B8A06}" destId="{6085A86F-14B7-49AC-AF6A-4F8DD9CFE371}" srcOrd="0" destOrd="0" parTransId="{2826E1F9-1CFF-4C4C-A9BD-E41B0A31EB01}" sibTransId="{21B4E53A-6883-4400-93CB-2A6F7FCF3BDC}"/>
    <dgm:cxn modelId="{261DB8F2-A136-430E-A93A-9925F720DC32}" type="presOf" srcId="{04CCD1F9-5EC9-47C0-A0C2-C2586C5A77FB}" destId="{234DD333-439D-4AD9-A521-2CCAD2D919D4}" srcOrd="0" destOrd="0" presId="urn:microsoft.com/office/officeart/2005/8/layout/hierarchy1"/>
    <dgm:cxn modelId="{6BABF3BB-BAB8-4004-87F7-4E3FD85F0D8A}" type="presOf" srcId="{B5F4E755-4FD0-4DC8-B714-905D3DA81D93}" destId="{19BD5EF6-6E3C-449A-87FB-5B13A6730184}" srcOrd="0" destOrd="0" presId="urn:microsoft.com/office/officeart/2005/8/layout/hierarchy1"/>
    <dgm:cxn modelId="{448E5F68-8B05-49A2-8E96-10BFE795A60E}" srcId="{35A32512-8DEF-4092-8BCA-A24BE5029B1F}" destId="{B4E4D9CD-CC04-426D-BAD2-D436B39E93F7}" srcOrd="2" destOrd="0" parTransId="{44875190-3424-4587-81EE-C36602F67973}" sibTransId="{87CE07F0-92F7-46DC-BEE6-B1D5969BB61C}"/>
    <dgm:cxn modelId="{D9A71B89-4120-45BA-8942-4EC05D36CD38}" type="presOf" srcId="{2E10FCE1-588B-4999-A691-013AAED2DFF1}" destId="{FF40FDE4-2DDA-4BE2-A1D2-256BFA8B4F1A}" srcOrd="0" destOrd="0" presId="urn:microsoft.com/office/officeart/2005/8/layout/hierarchy1"/>
    <dgm:cxn modelId="{79ED3B81-3AEC-404E-B761-56E6188DA241}" type="presOf" srcId="{6085A86F-14B7-49AC-AF6A-4F8DD9CFE371}" destId="{CA8D53CE-1D40-4C09-99A9-448CBE4127DE}" srcOrd="0" destOrd="0" presId="urn:microsoft.com/office/officeart/2005/8/layout/hierarchy1"/>
    <dgm:cxn modelId="{5F8C8F08-00F7-4874-91B4-D6CCE0650259}" type="presOf" srcId="{B4E4D9CD-CC04-426D-BAD2-D436B39E93F7}" destId="{E27CAE8C-9104-4CCB-B124-DD6F6BE62BF9}" srcOrd="0" destOrd="0" presId="urn:microsoft.com/office/officeart/2005/8/layout/hierarchy1"/>
    <dgm:cxn modelId="{54D09F20-51DF-4A43-AB74-52630367D15D}" type="presOf" srcId="{CB005829-2CEB-4764-9BAB-18EB8C37FDEE}" destId="{13D59C86-3FF1-48FA-8CDD-53635DBB2284}" srcOrd="0" destOrd="0" presId="urn:microsoft.com/office/officeart/2005/8/layout/hierarchy1"/>
    <dgm:cxn modelId="{AD8C9ABC-0318-4FDC-9B25-05DC26E053B8}" type="presOf" srcId="{2826E1F9-1CFF-4C4C-A9BD-E41B0A31EB01}" destId="{FC92A19C-C53F-4B06-9A37-06ABF5A26BFF}" srcOrd="0" destOrd="0" presId="urn:microsoft.com/office/officeart/2005/8/layout/hierarchy1"/>
    <dgm:cxn modelId="{BD288F7C-C35B-4958-9417-65EB10A5E1F5}" type="presOf" srcId="{42043AAD-AEF9-4DDE-836E-EFBF3DEA5A0E}" destId="{75842458-5E70-4739-BD65-B251FB2494F4}" srcOrd="0" destOrd="0" presId="urn:microsoft.com/office/officeart/2005/8/layout/hierarchy1"/>
    <dgm:cxn modelId="{13B268FD-8687-43A8-B7F3-73FAF6DA1B4C}" srcId="{B4E4D9CD-CC04-426D-BAD2-D436B39E93F7}" destId="{1EBDAAF3-4B3D-4641-8162-3AC6E826091E}" srcOrd="0" destOrd="0" parTransId="{B5F4E755-4FD0-4DC8-B714-905D3DA81D93}" sibTransId="{4EE5019B-AA14-4716-BF0E-C589F3F89C9D}"/>
    <dgm:cxn modelId="{81144B23-6F2F-4C5C-A212-F692194EDC04}" srcId="{57208318-4ADA-47D7-AD42-4E61969F6DF6}" destId="{04CCD1F9-5EC9-47C0-A0C2-C2586C5A77FB}" srcOrd="0" destOrd="0" parTransId="{C4A52AA6-5B5B-4463-9C91-CB02407A3C16}" sibTransId="{ED63E4DD-DB29-4299-A356-1729B5897D47}"/>
    <dgm:cxn modelId="{0BC14FF0-694D-4114-AA2B-FF50EE151827}" type="presOf" srcId="{44875190-3424-4587-81EE-C36602F67973}" destId="{FC43B391-6DB0-4C83-A05A-F9370C5178DF}" srcOrd="0" destOrd="0" presId="urn:microsoft.com/office/officeart/2005/8/layout/hierarchy1"/>
    <dgm:cxn modelId="{B23F1A43-4B12-4EA0-844A-33902C9524B3}" type="presOf" srcId="{A263D3F8-05BC-4DD8-9C66-1B533CE3C4E0}" destId="{B254600E-3029-44E2-B740-347CD777D4F2}" srcOrd="0" destOrd="0" presId="urn:microsoft.com/office/officeart/2005/8/layout/hierarchy1"/>
    <dgm:cxn modelId="{0DA52396-ED32-4D7A-A461-AEAAD9356F58}" type="presOf" srcId="{CF7F47AD-F5AB-4CFA-B722-6523473B8A06}" destId="{DAD3A623-6B3A-4574-9BBF-4614A8897B65}" srcOrd="0" destOrd="0" presId="urn:microsoft.com/office/officeart/2005/8/layout/hierarchy1"/>
    <dgm:cxn modelId="{BC1F8FEA-5DD7-44A6-9D8C-3CB5C8AE8C57}" type="presOf" srcId="{35A32512-8DEF-4092-8BCA-A24BE5029B1F}" destId="{E7964332-CC9F-4C93-8709-AF53BB83CDCD}" srcOrd="0" destOrd="0" presId="urn:microsoft.com/office/officeart/2005/8/layout/hierarchy1"/>
    <dgm:cxn modelId="{D7B909CB-AF98-407D-98CB-460C4A31341C}" srcId="{CB005829-2CEB-4764-9BAB-18EB8C37FDEE}" destId="{35A32512-8DEF-4092-8BCA-A24BE5029B1F}" srcOrd="0" destOrd="0" parTransId="{3D49400F-9542-4DF2-8A5C-FF0019510AD2}" sibTransId="{9A832A64-B70B-4401-A40D-F13026C91313}"/>
    <dgm:cxn modelId="{05314845-9AC3-44CF-92A1-BB356278E743}" type="presOf" srcId="{C4A52AA6-5B5B-4463-9C91-CB02407A3C16}" destId="{351C6CFC-4817-4478-BA6D-7CC382FD1B7D}" srcOrd="0" destOrd="0" presId="urn:microsoft.com/office/officeart/2005/8/layout/hierarchy1"/>
    <dgm:cxn modelId="{7DBE6DF1-2F8E-4455-9DF0-E030C808F300}" type="presOf" srcId="{4984825C-6808-48E7-A16D-9BC1999E41AB}" destId="{9F7C4BF7-86F3-4FCB-8845-C785DDF90B33}" srcOrd="0" destOrd="0" presId="urn:microsoft.com/office/officeart/2005/8/layout/hierarchy1"/>
    <dgm:cxn modelId="{CCD36E81-6A0B-43B5-962B-27821449C775}" srcId="{35A32512-8DEF-4092-8BCA-A24BE5029B1F}" destId="{8D2F888F-704C-475A-B7AA-550269F4E9D6}" srcOrd="0" destOrd="0" parTransId="{4984825C-6808-48E7-A16D-9BC1999E41AB}" sibTransId="{9123F925-4255-4C70-A403-344FEF2E3033}"/>
    <dgm:cxn modelId="{3AD0A14E-1991-4334-9767-5735266935D0}" srcId="{35A32512-8DEF-4092-8BCA-A24BE5029B1F}" destId="{57208318-4ADA-47D7-AD42-4E61969F6DF6}" srcOrd="3" destOrd="0" parTransId="{8251C973-6403-4149-96C8-74CBF53A485D}" sibTransId="{DCD01F86-90DA-44E2-8D03-2ACFAE7C50D4}"/>
    <dgm:cxn modelId="{4E542746-2EC6-4EE7-AFB1-79E9B5AC5CC5}" srcId="{8D2F888F-704C-475A-B7AA-550269F4E9D6}" destId="{2E10FCE1-588B-4999-A691-013AAED2DFF1}" srcOrd="0" destOrd="0" parTransId="{42043AAD-AEF9-4DDE-836E-EFBF3DEA5A0E}" sibTransId="{99A8EB6D-4DAD-44F1-841E-6126D75328BE}"/>
    <dgm:cxn modelId="{756B35BA-DAB9-43B3-BD26-2E17D0B9CF97}" type="presParOf" srcId="{13D59C86-3FF1-48FA-8CDD-53635DBB2284}" destId="{A927751F-0030-46D3-8001-1A53A35FDA5C}" srcOrd="0" destOrd="0" presId="urn:microsoft.com/office/officeart/2005/8/layout/hierarchy1"/>
    <dgm:cxn modelId="{BDE5FB83-AD48-44A1-A199-B4FA6FC55E5E}" type="presParOf" srcId="{A927751F-0030-46D3-8001-1A53A35FDA5C}" destId="{4D6CDC2A-2109-48F3-ACBD-1BEF39950DBE}" srcOrd="0" destOrd="0" presId="urn:microsoft.com/office/officeart/2005/8/layout/hierarchy1"/>
    <dgm:cxn modelId="{A1337E18-5AFE-4ABF-9E76-5E38B24C14B3}" type="presParOf" srcId="{4D6CDC2A-2109-48F3-ACBD-1BEF39950DBE}" destId="{0B4C9891-F119-480B-93E9-FB59B1C453C2}" srcOrd="0" destOrd="0" presId="urn:microsoft.com/office/officeart/2005/8/layout/hierarchy1"/>
    <dgm:cxn modelId="{3955B419-F5B4-417F-B55F-3153BDF63223}" type="presParOf" srcId="{4D6CDC2A-2109-48F3-ACBD-1BEF39950DBE}" destId="{E7964332-CC9F-4C93-8709-AF53BB83CDCD}" srcOrd="1" destOrd="0" presId="urn:microsoft.com/office/officeart/2005/8/layout/hierarchy1"/>
    <dgm:cxn modelId="{2D28930C-002E-417A-809F-A00D00FF8280}" type="presParOf" srcId="{A927751F-0030-46D3-8001-1A53A35FDA5C}" destId="{0BE78964-78E6-4899-8032-6EDD38C1A297}" srcOrd="1" destOrd="0" presId="urn:microsoft.com/office/officeart/2005/8/layout/hierarchy1"/>
    <dgm:cxn modelId="{EDCF2545-6152-438A-B662-335572AC8EB1}" type="presParOf" srcId="{0BE78964-78E6-4899-8032-6EDD38C1A297}" destId="{9F7C4BF7-86F3-4FCB-8845-C785DDF90B33}" srcOrd="0" destOrd="0" presId="urn:microsoft.com/office/officeart/2005/8/layout/hierarchy1"/>
    <dgm:cxn modelId="{0A7F7287-B746-4003-A84E-7CF0178F9D1D}" type="presParOf" srcId="{0BE78964-78E6-4899-8032-6EDD38C1A297}" destId="{837AB1E4-6E70-499A-B04D-BB78AD62391A}" srcOrd="1" destOrd="0" presId="urn:microsoft.com/office/officeart/2005/8/layout/hierarchy1"/>
    <dgm:cxn modelId="{091273F4-D9D9-4ED4-8290-DF7BEFBFDEA3}" type="presParOf" srcId="{837AB1E4-6E70-499A-B04D-BB78AD62391A}" destId="{BCD02288-769F-4956-9D2F-6520F60C6256}" srcOrd="0" destOrd="0" presId="urn:microsoft.com/office/officeart/2005/8/layout/hierarchy1"/>
    <dgm:cxn modelId="{9DDFBAFC-AE52-4672-A78C-1DC20F500DD6}" type="presParOf" srcId="{BCD02288-769F-4956-9D2F-6520F60C6256}" destId="{BD57638E-F69A-4BF1-99D8-685A14CFE35D}" srcOrd="0" destOrd="0" presId="urn:microsoft.com/office/officeart/2005/8/layout/hierarchy1"/>
    <dgm:cxn modelId="{22793719-1FE8-4C80-87E6-53D30320DE77}" type="presParOf" srcId="{BCD02288-769F-4956-9D2F-6520F60C6256}" destId="{5AAE7117-508F-4A08-B57E-24E587ABE4EA}" srcOrd="1" destOrd="0" presId="urn:microsoft.com/office/officeart/2005/8/layout/hierarchy1"/>
    <dgm:cxn modelId="{278385E4-65A9-4BAB-A2CB-5679A49873BF}" type="presParOf" srcId="{837AB1E4-6E70-499A-B04D-BB78AD62391A}" destId="{E19CD26F-0C0E-4E7C-AFD0-99BFD7CF1C14}" srcOrd="1" destOrd="0" presId="urn:microsoft.com/office/officeart/2005/8/layout/hierarchy1"/>
    <dgm:cxn modelId="{B1B57260-A1FB-4865-915F-BB16263298E3}" type="presParOf" srcId="{E19CD26F-0C0E-4E7C-AFD0-99BFD7CF1C14}" destId="{75842458-5E70-4739-BD65-B251FB2494F4}" srcOrd="0" destOrd="0" presId="urn:microsoft.com/office/officeart/2005/8/layout/hierarchy1"/>
    <dgm:cxn modelId="{DBB0B26E-0A3D-4B6D-BBCE-7FD83C95296B}" type="presParOf" srcId="{E19CD26F-0C0E-4E7C-AFD0-99BFD7CF1C14}" destId="{4BDCD72E-3862-4482-A19E-094738E281B4}" srcOrd="1" destOrd="0" presId="urn:microsoft.com/office/officeart/2005/8/layout/hierarchy1"/>
    <dgm:cxn modelId="{4B22A8D3-A728-4273-8DFC-6C4D53396566}" type="presParOf" srcId="{4BDCD72E-3862-4482-A19E-094738E281B4}" destId="{037FEA8C-6684-4DBD-9275-B4337A7C22DE}" srcOrd="0" destOrd="0" presId="urn:microsoft.com/office/officeart/2005/8/layout/hierarchy1"/>
    <dgm:cxn modelId="{FE015B70-5B23-4832-A81F-8C16700D9082}" type="presParOf" srcId="{037FEA8C-6684-4DBD-9275-B4337A7C22DE}" destId="{B4029DEA-6BF6-4C57-A2CC-3522CD915F5C}" srcOrd="0" destOrd="0" presId="urn:microsoft.com/office/officeart/2005/8/layout/hierarchy1"/>
    <dgm:cxn modelId="{78B72295-DDFD-4077-9AB0-384A9D68A857}" type="presParOf" srcId="{037FEA8C-6684-4DBD-9275-B4337A7C22DE}" destId="{FF40FDE4-2DDA-4BE2-A1D2-256BFA8B4F1A}" srcOrd="1" destOrd="0" presId="urn:microsoft.com/office/officeart/2005/8/layout/hierarchy1"/>
    <dgm:cxn modelId="{10D9AAA0-3656-496C-8694-69E5C82E9DE4}" type="presParOf" srcId="{4BDCD72E-3862-4482-A19E-094738E281B4}" destId="{CF8CD112-D23E-4EEB-BEAB-85F8D5005277}" srcOrd="1" destOrd="0" presId="urn:microsoft.com/office/officeart/2005/8/layout/hierarchy1"/>
    <dgm:cxn modelId="{932DD9E5-24EF-4F30-9106-69D4A3F3FBBC}" type="presParOf" srcId="{0BE78964-78E6-4899-8032-6EDD38C1A297}" destId="{B254600E-3029-44E2-B740-347CD777D4F2}" srcOrd="2" destOrd="0" presId="urn:microsoft.com/office/officeart/2005/8/layout/hierarchy1"/>
    <dgm:cxn modelId="{58A4FA8A-6728-4113-A239-B53FDAC18272}" type="presParOf" srcId="{0BE78964-78E6-4899-8032-6EDD38C1A297}" destId="{16590D7F-A49A-4BB7-B5EF-C17BF25E6F8E}" srcOrd="3" destOrd="0" presId="urn:microsoft.com/office/officeart/2005/8/layout/hierarchy1"/>
    <dgm:cxn modelId="{EF50EBBB-BEE1-4182-96FF-14F3A0C64CA2}" type="presParOf" srcId="{16590D7F-A49A-4BB7-B5EF-C17BF25E6F8E}" destId="{9C9BDE05-6FAA-49C4-843E-AEFB0BEE2057}" srcOrd="0" destOrd="0" presId="urn:microsoft.com/office/officeart/2005/8/layout/hierarchy1"/>
    <dgm:cxn modelId="{2853737F-C156-4CFD-85B5-D31C921BF523}" type="presParOf" srcId="{9C9BDE05-6FAA-49C4-843E-AEFB0BEE2057}" destId="{95DFA12F-6484-41E5-959C-C1F078005591}" srcOrd="0" destOrd="0" presId="urn:microsoft.com/office/officeart/2005/8/layout/hierarchy1"/>
    <dgm:cxn modelId="{414412BB-A839-4E94-9D17-9CC565DE1660}" type="presParOf" srcId="{9C9BDE05-6FAA-49C4-843E-AEFB0BEE2057}" destId="{DAD3A623-6B3A-4574-9BBF-4614A8897B65}" srcOrd="1" destOrd="0" presId="urn:microsoft.com/office/officeart/2005/8/layout/hierarchy1"/>
    <dgm:cxn modelId="{2D7212BE-C3B9-46CD-ABC9-63DCA951A3CC}" type="presParOf" srcId="{16590D7F-A49A-4BB7-B5EF-C17BF25E6F8E}" destId="{D3DFC7F8-1FAF-4207-9A73-6AC8A8D67B1C}" srcOrd="1" destOrd="0" presId="urn:microsoft.com/office/officeart/2005/8/layout/hierarchy1"/>
    <dgm:cxn modelId="{035A7D76-F589-4F04-8D02-6DAF3D3C7095}" type="presParOf" srcId="{D3DFC7F8-1FAF-4207-9A73-6AC8A8D67B1C}" destId="{FC92A19C-C53F-4B06-9A37-06ABF5A26BFF}" srcOrd="0" destOrd="0" presId="urn:microsoft.com/office/officeart/2005/8/layout/hierarchy1"/>
    <dgm:cxn modelId="{D3BC624E-507B-48C2-A2CD-6F5BFEDA1164}" type="presParOf" srcId="{D3DFC7F8-1FAF-4207-9A73-6AC8A8D67B1C}" destId="{27D178CB-1277-4A37-8024-4AF953AD8809}" srcOrd="1" destOrd="0" presId="urn:microsoft.com/office/officeart/2005/8/layout/hierarchy1"/>
    <dgm:cxn modelId="{4AC56289-FE1D-4655-AC8B-DE5520F35A20}" type="presParOf" srcId="{27D178CB-1277-4A37-8024-4AF953AD8809}" destId="{C6343E01-A5CB-4E21-B1B0-8A4F6457A76D}" srcOrd="0" destOrd="0" presId="urn:microsoft.com/office/officeart/2005/8/layout/hierarchy1"/>
    <dgm:cxn modelId="{50FFD413-12E7-4AF6-99F0-75E944E75768}" type="presParOf" srcId="{C6343E01-A5CB-4E21-B1B0-8A4F6457A76D}" destId="{09259038-BBDD-4E8B-9F45-895DC6F08B4A}" srcOrd="0" destOrd="0" presId="urn:microsoft.com/office/officeart/2005/8/layout/hierarchy1"/>
    <dgm:cxn modelId="{EE3DE86C-CCC2-46B9-98B1-2621406A2824}" type="presParOf" srcId="{C6343E01-A5CB-4E21-B1B0-8A4F6457A76D}" destId="{CA8D53CE-1D40-4C09-99A9-448CBE4127DE}" srcOrd="1" destOrd="0" presId="urn:microsoft.com/office/officeart/2005/8/layout/hierarchy1"/>
    <dgm:cxn modelId="{42FCD6E2-00E1-48CB-A71E-2EE47F9B1718}" type="presParOf" srcId="{27D178CB-1277-4A37-8024-4AF953AD8809}" destId="{0909FDE6-2324-49C2-B3D8-C71C8985F30B}" srcOrd="1" destOrd="0" presId="urn:microsoft.com/office/officeart/2005/8/layout/hierarchy1"/>
    <dgm:cxn modelId="{A5773E7A-09AC-449B-AFE2-6A07ACBEA9AA}" type="presParOf" srcId="{0BE78964-78E6-4899-8032-6EDD38C1A297}" destId="{FC43B391-6DB0-4C83-A05A-F9370C5178DF}" srcOrd="4" destOrd="0" presId="urn:microsoft.com/office/officeart/2005/8/layout/hierarchy1"/>
    <dgm:cxn modelId="{DC56D5FB-9C1A-451A-8EC6-280F646E6AEA}" type="presParOf" srcId="{0BE78964-78E6-4899-8032-6EDD38C1A297}" destId="{83EDF366-4EA8-480B-9E12-15D09736ADC1}" srcOrd="5" destOrd="0" presId="urn:microsoft.com/office/officeart/2005/8/layout/hierarchy1"/>
    <dgm:cxn modelId="{49F32C55-0CB2-4CA5-9DDA-39FCC323FCEB}" type="presParOf" srcId="{83EDF366-4EA8-480B-9E12-15D09736ADC1}" destId="{C5899022-EA1B-49B7-8D0C-D664377A5156}" srcOrd="0" destOrd="0" presId="urn:microsoft.com/office/officeart/2005/8/layout/hierarchy1"/>
    <dgm:cxn modelId="{F651BEDD-5B18-4186-BF3E-27DE58E733D5}" type="presParOf" srcId="{C5899022-EA1B-49B7-8D0C-D664377A5156}" destId="{CA0F8F4D-E55F-48C9-9C76-E7F50AD08174}" srcOrd="0" destOrd="0" presId="urn:microsoft.com/office/officeart/2005/8/layout/hierarchy1"/>
    <dgm:cxn modelId="{75C01C7D-EC26-495B-8E1A-793115A60F06}" type="presParOf" srcId="{C5899022-EA1B-49B7-8D0C-D664377A5156}" destId="{E27CAE8C-9104-4CCB-B124-DD6F6BE62BF9}" srcOrd="1" destOrd="0" presId="urn:microsoft.com/office/officeart/2005/8/layout/hierarchy1"/>
    <dgm:cxn modelId="{549562EA-1FF4-40C8-81A3-FAF48D1E19A7}" type="presParOf" srcId="{83EDF366-4EA8-480B-9E12-15D09736ADC1}" destId="{C66AE733-1E64-46CE-875A-EA6D5A95C84F}" srcOrd="1" destOrd="0" presId="urn:microsoft.com/office/officeart/2005/8/layout/hierarchy1"/>
    <dgm:cxn modelId="{99BF7619-D4D6-44BB-A0CA-C1711532B218}" type="presParOf" srcId="{C66AE733-1E64-46CE-875A-EA6D5A95C84F}" destId="{19BD5EF6-6E3C-449A-87FB-5B13A6730184}" srcOrd="0" destOrd="0" presId="urn:microsoft.com/office/officeart/2005/8/layout/hierarchy1"/>
    <dgm:cxn modelId="{C263ED68-9237-453F-AFAD-BCD416F9B197}" type="presParOf" srcId="{C66AE733-1E64-46CE-875A-EA6D5A95C84F}" destId="{56422E1B-2107-445B-B09C-0382269D7DB8}" srcOrd="1" destOrd="0" presId="urn:microsoft.com/office/officeart/2005/8/layout/hierarchy1"/>
    <dgm:cxn modelId="{A367EF9A-A378-4CE7-B0F7-9BE5F3B6460C}" type="presParOf" srcId="{56422E1B-2107-445B-B09C-0382269D7DB8}" destId="{8F65803F-BD54-4856-808B-52B2C009ECC2}" srcOrd="0" destOrd="0" presId="urn:microsoft.com/office/officeart/2005/8/layout/hierarchy1"/>
    <dgm:cxn modelId="{B1D7FA83-F8FE-47B8-BE89-E09AB5A13250}" type="presParOf" srcId="{8F65803F-BD54-4856-808B-52B2C009ECC2}" destId="{4526C8D6-94A1-42F4-8697-BA869C1F081A}" srcOrd="0" destOrd="0" presId="urn:microsoft.com/office/officeart/2005/8/layout/hierarchy1"/>
    <dgm:cxn modelId="{77E38571-6758-45FC-8511-45A08269CFDB}" type="presParOf" srcId="{8F65803F-BD54-4856-808B-52B2C009ECC2}" destId="{6CC14F6B-BC01-4445-9155-26083E04C095}" srcOrd="1" destOrd="0" presId="urn:microsoft.com/office/officeart/2005/8/layout/hierarchy1"/>
    <dgm:cxn modelId="{DB220206-9881-40E9-AF4F-E025BA83E864}" type="presParOf" srcId="{56422E1B-2107-445B-B09C-0382269D7DB8}" destId="{C4916577-E935-47BD-88F9-6B760070803C}" srcOrd="1" destOrd="0" presId="urn:microsoft.com/office/officeart/2005/8/layout/hierarchy1"/>
    <dgm:cxn modelId="{0F97A036-14B5-46D6-820C-B7E662434A43}" type="presParOf" srcId="{0BE78964-78E6-4899-8032-6EDD38C1A297}" destId="{3161264E-C6F7-4C12-BAE8-654545DE959F}" srcOrd="6" destOrd="0" presId="urn:microsoft.com/office/officeart/2005/8/layout/hierarchy1"/>
    <dgm:cxn modelId="{A1784721-0C9B-4E3C-B6EE-F399BB6F29D7}" type="presParOf" srcId="{0BE78964-78E6-4899-8032-6EDD38C1A297}" destId="{C252E8A1-4DC9-4A6C-B8E1-3809A1C03DF9}" srcOrd="7" destOrd="0" presId="urn:microsoft.com/office/officeart/2005/8/layout/hierarchy1"/>
    <dgm:cxn modelId="{C36C2119-CF00-4357-A875-D44BD3CAC2DD}" type="presParOf" srcId="{C252E8A1-4DC9-4A6C-B8E1-3809A1C03DF9}" destId="{A29E6D17-E3FA-46AD-A1B6-49B6557BFDE3}" srcOrd="0" destOrd="0" presId="urn:microsoft.com/office/officeart/2005/8/layout/hierarchy1"/>
    <dgm:cxn modelId="{1FC8CDAE-E497-43F7-93E0-578A21A51982}" type="presParOf" srcId="{A29E6D17-E3FA-46AD-A1B6-49B6557BFDE3}" destId="{F4F1F04D-960D-4020-A4AC-9F9869F256BE}" srcOrd="0" destOrd="0" presId="urn:microsoft.com/office/officeart/2005/8/layout/hierarchy1"/>
    <dgm:cxn modelId="{3276EEDA-BCB2-4B9E-B581-42736A924F9A}" type="presParOf" srcId="{A29E6D17-E3FA-46AD-A1B6-49B6557BFDE3}" destId="{8DCF942D-3E59-4762-A36D-D18CD94B53A3}" srcOrd="1" destOrd="0" presId="urn:microsoft.com/office/officeart/2005/8/layout/hierarchy1"/>
    <dgm:cxn modelId="{59E6FCF6-BEB2-4D25-8D3B-018BED61B014}" type="presParOf" srcId="{C252E8A1-4DC9-4A6C-B8E1-3809A1C03DF9}" destId="{A27FA2AF-CB26-45F5-A4D2-A197FA85EB6C}" srcOrd="1" destOrd="0" presId="urn:microsoft.com/office/officeart/2005/8/layout/hierarchy1"/>
    <dgm:cxn modelId="{13795547-6D79-4D95-81CB-6DE003E66A95}" type="presParOf" srcId="{A27FA2AF-CB26-45F5-A4D2-A197FA85EB6C}" destId="{351C6CFC-4817-4478-BA6D-7CC382FD1B7D}" srcOrd="0" destOrd="0" presId="urn:microsoft.com/office/officeart/2005/8/layout/hierarchy1"/>
    <dgm:cxn modelId="{3EB92883-D690-4574-ABF1-58F7059A0AA8}" type="presParOf" srcId="{A27FA2AF-CB26-45F5-A4D2-A197FA85EB6C}" destId="{8E6C36BD-46FB-41E3-88A4-382689B84D40}" srcOrd="1" destOrd="0" presId="urn:microsoft.com/office/officeart/2005/8/layout/hierarchy1"/>
    <dgm:cxn modelId="{45642C8D-9EEF-44F7-B1F3-2860D9ADBBD6}" type="presParOf" srcId="{8E6C36BD-46FB-41E3-88A4-382689B84D40}" destId="{B737D3D3-55A8-45F1-B08E-D3842112BFE4}" srcOrd="0" destOrd="0" presId="urn:microsoft.com/office/officeart/2005/8/layout/hierarchy1"/>
    <dgm:cxn modelId="{DF874F23-CE6F-44B9-8E74-36624AB5A7DD}" type="presParOf" srcId="{B737D3D3-55A8-45F1-B08E-D3842112BFE4}" destId="{E7E47D6F-3E15-4690-A751-7E2A95969A11}" srcOrd="0" destOrd="0" presId="urn:microsoft.com/office/officeart/2005/8/layout/hierarchy1"/>
    <dgm:cxn modelId="{4EB4A6F9-56F8-4511-8ABC-CBE46F187CC0}" type="presParOf" srcId="{B737D3D3-55A8-45F1-B08E-D3842112BFE4}" destId="{234DD333-439D-4AD9-A521-2CCAD2D919D4}" srcOrd="1" destOrd="0" presId="urn:microsoft.com/office/officeart/2005/8/layout/hierarchy1"/>
    <dgm:cxn modelId="{9E616336-13F4-4484-93D9-B43BF00F3672}" type="presParOf" srcId="{8E6C36BD-46FB-41E3-88A4-382689B84D40}" destId="{EDD942A4-CAA2-478F-A639-310F4490BC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DBD2F6-8396-4753-BE77-35E9A23D6CF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F77D51-5AB9-49DE-B566-94F266A111D7}">
      <dgm:prSet phldrT="[Text]"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তারল্য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স্বল্পকালীন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যাচাই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B2EE50C-D09C-4E0E-93CC-63611EFD9DA2}" type="parTrans" cxnId="{86F734BD-D344-480D-BB27-6A31D9ABAA57}">
      <dgm:prSet/>
      <dgm:spPr/>
      <dgm:t>
        <a:bodyPr/>
        <a:lstStyle/>
        <a:p>
          <a:endParaRPr lang="en-US"/>
        </a:p>
      </dgm:t>
    </dgm:pt>
    <dgm:pt modelId="{4A3E9805-A25D-4408-A136-75FE3009A425}" type="sibTrans" cxnId="{86F734BD-D344-480D-BB27-6A31D9ABAA57}">
      <dgm:prSet/>
      <dgm:spPr/>
      <dgm:t>
        <a:bodyPr/>
        <a:lstStyle/>
        <a:p>
          <a:endParaRPr lang="en-US"/>
        </a:p>
      </dgm:t>
    </dgm:pt>
    <dgm:pt modelId="{1CB0E615-D701-4E58-8F03-95440450718C}">
      <dgm:prSet phldrT="[Text]" custT="1"/>
      <dgm:spPr/>
      <dgm:t>
        <a:bodyPr/>
        <a:lstStyle/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১.চলতি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0A0220AA-8A0A-4E10-BA42-B8AA90D82A8A}" type="parTrans" cxnId="{A4C4835E-04F6-4B6B-9545-2499F9A183CE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EF617BA9-4A73-4A95-A162-37261E5A90FF}" type="sibTrans" cxnId="{A4C4835E-04F6-4B6B-9545-2499F9A183C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FBD9457-629D-494E-8832-F4E28391E720}">
          <dgm:prSet phldrT="[Text]" custT="1"/>
          <dgm:spPr/>
          <dgm:t>
            <a:bodyPr/>
            <a:lstStyle/>
            <a:p>
              <a:r>
                <a:rPr lang="en-US" sz="2400" b="0" dirty="0" err="1" smtClean="0">
                  <a:latin typeface="NikoshBAN" pitchFamily="2" charset="0"/>
                  <a:cs typeface="NikoshBAN" pitchFamily="2" charset="0"/>
                </a:rPr>
                <a:t>চলতি</a:t>
              </a: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চলতি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সম্পদ</m:t>
                      </m:r>
                    </m:num>
                    <m:den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চলতি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দায়</m:t>
                      </m:r>
                    </m:den>
                  </m:f>
                </m:oMath>
              </a14:m>
              <a:endParaRPr lang="en-US" sz="2400" b="0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CFBD9457-629D-494E-8832-F4E28391E720}">
          <dgm:prSet phldrT="[Text]" custT="1"/>
          <dgm:spPr/>
          <dgm:t>
            <a:bodyPr/>
            <a:lstStyle/>
            <a:p>
              <a:r>
                <a:rPr lang="en-US" sz="2400" b="0" dirty="0" err="1" smtClean="0">
                  <a:latin typeface="NikoshBAN" pitchFamily="2" charset="0"/>
                  <a:cs typeface="NikoshBAN" pitchFamily="2" charset="0"/>
                </a:rPr>
                <a:t>চলতি</a:t>
              </a: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0" i="0" smtClean="0">
                  <a:latin typeface="Cambria Math"/>
                  <a:cs typeface="NikoshBAN" pitchFamily="2" charset="0"/>
                </a:rPr>
                <a:t>চলতি সম্পদ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400" b="0" i="0" smtClean="0">
                  <a:latin typeface="Cambria Math"/>
                  <a:cs typeface="NikoshBAN" pitchFamily="2" charset="0"/>
                </a:rPr>
                <a:t>চলতি দায়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0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C486E9B2-DC15-4848-8E8F-F010BFBE344C}" type="parTrans" cxnId="{600308DE-CAE9-4A05-80DA-27A70DD43FF9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305F7B7A-8248-4256-87B0-B55D5B7A6EB6}" type="sibTrans" cxnId="{600308DE-CAE9-4A05-80DA-27A70DD43FF9}">
      <dgm:prSet/>
      <dgm:spPr/>
      <dgm:t>
        <a:bodyPr/>
        <a:lstStyle/>
        <a:p>
          <a:endParaRPr lang="en-US"/>
        </a:p>
      </dgm:t>
    </dgm:pt>
    <dgm:pt modelId="{55FC928A-6D02-490C-915F-2DE2087DA97A}">
      <dgm:prSet phldrT="[Text]" custT="1"/>
      <dgm:spPr/>
      <dgm:t>
        <a:bodyPr/>
        <a:lstStyle/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২.ত্বরিত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483688D8-5913-4C30-8039-B7A3A9880C5B}" type="parTrans" cxnId="{C42D611A-4F92-4245-B808-74EF54E6DDB0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03C12C0F-043C-419F-87D5-F48F8033E7F7}" type="sibTrans" cxnId="{C42D611A-4F92-4245-B808-74EF54E6DDB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3F36C9C-C4A8-4D27-8B23-0BF7ADFAF0D3}">
          <dgm:prSet phldrT="[Text]" custT="1"/>
          <dgm:spPr/>
          <dgm:t>
            <a:bodyPr/>
            <a:lstStyle/>
            <a:p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ত্বরিত 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তরল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সম্পদ</m:t>
                      </m:r>
                    </m:num>
                    <m:den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চলতি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দায়</m:t>
                      </m:r>
                    </m:den>
                  </m:f>
                </m:oMath>
              </a14:m>
              <a:endParaRPr lang="en-US" sz="2400" b="0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53F36C9C-C4A8-4D27-8B23-0BF7ADFAF0D3}">
          <dgm:prSet phldrT="[Text]" custT="1"/>
          <dgm:spPr/>
          <dgm:t>
            <a:bodyPr/>
            <a:lstStyle/>
            <a:p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ত্বরিত = 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0" i="0" smtClean="0">
                  <a:latin typeface="Cambria Math"/>
                  <a:cs typeface="NikoshBAN" pitchFamily="2" charset="0"/>
                </a:rPr>
                <a:t>তরল সম্পদ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400" b="0" i="0" smtClean="0">
                  <a:latin typeface="Cambria Math"/>
                  <a:cs typeface="NikoshBAN" pitchFamily="2" charset="0"/>
                </a:rPr>
                <a:t> 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চলতি </a:t>
              </a:r>
              <a:r>
                <a:rPr lang="en-US" sz="2400" b="0" i="0" smtClean="0">
                  <a:latin typeface="Cambria Math"/>
                  <a:cs typeface="NikoshBAN" pitchFamily="2" charset="0"/>
                </a:rPr>
                <a:t>দায়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0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3B1AE2E7-AE4A-4C89-ACCD-386E353E27C4}" type="parTrans" cxnId="{EFD9D7A4-02DC-4176-BC10-F50FE99FBE37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D2EB058B-B1CF-4CCB-B980-3103C3A639F8}" type="sibTrans" cxnId="{EFD9D7A4-02DC-4176-BC10-F50FE99FBE37}">
      <dgm:prSet/>
      <dgm:spPr/>
      <dgm:t>
        <a:bodyPr/>
        <a:lstStyle/>
        <a:p>
          <a:endParaRPr lang="en-US"/>
        </a:p>
      </dgm:t>
    </dgm:pt>
    <dgm:pt modelId="{8CAF98A2-A8CB-40D7-AC2F-5DE09D60DB24}">
      <dgm:prSet custT="1"/>
      <dgm:spPr/>
      <dgm:t>
        <a:bodyPr/>
        <a:lstStyle/>
        <a:p>
          <a:r>
            <a:rPr lang="en-US" sz="2400" b="1" dirty="0">
              <a:latin typeface="NikoshBAN" pitchFamily="2" charset="0"/>
              <a:cs typeface="NikoshBAN" pitchFamily="2" charset="0"/>
            </a:rPr>
            <a:t>৩.কার্যকরি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মূলধন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3E65D867-5892-4A25-8A06-DFE87EC461DE}" type="parTrans" cxnId="{B77DC079-46C3-4905-8AD9-829E69820148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A0A8A607-3678-4AB2-99EC-4DE82AE44C85}" type="sibTrans" cxnId="{B77DC079-46C3-4905-8AD9-829E69820148}">
      <dgm:prSet/>
      <dgm:spPr/>
      <dgm:t>
        <a:bodyPr/>
        <a:lstStyle/>
        <a:p>
          <a:endParaRPr lang="en-US"/>
        </a:p>
      </dgm:t>
    </dgm:pt>
    <dgm:pt modelId="{21EE8192-86A2-4A2D-A110-7ECC09BDAC96}">
      <dgm:prSet custT="1"/>
      <dgm:spPr/>
      <dgm:t>
        <a:bodyPr/>
        <a:lstStyle/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৪.নগদ ও  </a:t>
          </a:r>
          <a:r>
            <a:rPr lang="en-US" sz="2400" b="0" dirty="0" err="1">
              <a:latin typeface="NikoshBAN" pitchFamily="2" charset="0"/>
              <a:cs typeface="NikoshBAN" pitchFamily="2" charset="0"/>
            </a:rPr>
            <a:t>চলতি</a:t>
          </a:r>
          <a:r>
            <a:rPr lang="en-US" sz="2400" b="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>
              <a:latin typeface="NikoshBAN" pitchFamily="2" charset="0"/>
              <a:cs typeface="NikoshBAN" pitchFamily="2" charset="0"/>
            </a:rPr>
            <a:t>দায়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08E2E95F-4BAE-4C59-A23D-A578EB513317}" type="parTrans" cxnId="{4C35B4C6-4CC4-4632-AC05-5151E66ED274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5E7709E0-0D39-440E-A77D-86686249ED0A}" type="sibTrans" cxnId="{4C35B4C6-4CC4-4632-AC05-5151E66ED27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53C4545-1DEC-4AFD-8EBA-BDE4697D78AC}">
          <dgm:prSet custT="1"/>
          <dgm:spPr/>
          <dgm:t>
            <a:bodyPr/>
            <a:lstStyle/>
            <a:p>
              <a:r>
                <a:rPr lang="en-US" sz="2000" b="0" dirty="0" err="1">
                  <a:latin typeface="NikoshBAN" pitchFamily="2" charset="0"/>
                  <a:cs typeface="NikoshBAN" pitchFamily="2" charset="0"/>
                </a:rPr>
                <a:t>কার্যকরী</a:t>
              </a:r>
              <a:r>
                <a:rPr lang="en-US" sz="2000" b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2000" b="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smtClean="0">
                          <a:latin typeface="Cambria Math"/>
                          <a:cs typeface="NikoshBAN" pitchFamily="2" charset="0"/>
                        </a:rPr>
                        <m:t>কার্যকরি</m:t>
                      </m:r>
                      <m:r>
                        <a:rPr lang="en-US" sz="2000" b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000" b="1" smtClean="0">
                          <a:latin typeface="Cambria Math"/>
                          <a:cs typeface="NikoshBAN" pitchFamily="2" charset="0"/>
                        </a:rPr>
                        <m:t>মূলধন</m:t>
                      </m:r>
                    </m:num>
                    <m:den>
                      <m:r>
                        <a:rPr lang="en-US" sz="2000" b="1" i="1" smtClean="0">
                          <a:latin typeface="Cambria Math"/>
                          <a:cs typeface="NikoshBAN" pitchFamily="2" charset="0"/>
                        </a:rPr>
                        <m:t>চলতি</m:t>
                      </m:r>
                      <m:r>
                        <a:rPr lang="en-US" sz="20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  <a:cs typeface="NikoshBAN" pitchFamily="2" charset="0"/>
                        </a:rPr>
                        <m:t>দায়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753C4545-1DEC-4AFD-8EBA-BDE4697D78AC}">
          <dgm:prSet custT="1"/>
          <dgm:spPr/>
          <dgm:t>
            <a:bodyPr/>
            <a:lstStyle/>
            <a:p>
              <a:r>
                <a:rPr lang="en-US" sz="2000" b="0" dirty="0" err="1">
                  <a:latin typeface="NikoshBAN" pitchFamily="2" charset="0"/>
                  <a:cs typeface="NikoshBAN" pitchFamily="2" charset="0"/>
                </a:rPr>
                <a:t>কার্যকরী</a:t>
              </a:r>
              <a:r>
                <a:rPr lang="en-US" sz="2000" b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2000" b="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2000" b="1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000" b="1" i="0" smtClean="0">
                  <a:latin typeface="Cambria Math"/>
                  <a:cs typeface="NikoshBAN" pitchFamily="2" charset="0"/>
                </a:rPr>
                <a:t>কার্যকরি মূলধন</a:t>
              </a:r>
              <a:r>
                <a:rPr lang="en-US" sz="2000" b="1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sz="2000" b="1" i="0" smtClean="0">
                  <a:latin typeface="Cambria Math"/>
                  <a:cs typeface="NikoshBAN" pitchFamily="2" charset="0"/>
                </a:rPr>
                <a:t>চলতি দায়</a:t>
              </a:r>
              <a:r>
                <a:rPr lang="en-US" sz="2000" b="1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04FA022D-DD08-4EF6-9584-5EB295F7434F}" type="parTrans" cxnId="{3B3E91A1-AD15-4A7C-A1C7-CEC31BC34CA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C693E925-D9A9-481B-81D6-1269A5812A6D}" type="sibTrans" cxnId="{3B3E91A1-AD15-4A7C-A1C7-CEC31BC34CA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34C4A444-AFB2-4478-AEDC-C73E2ACBDA82}">
          <dgm:prSet custT="1"/>
          <dgm:spPr/>
          <dgm:t>
            <a:bodyPr/>
            <a:lstStyle/>
            <a:p>
              <a:r>
                <a:rPr lang="en-US" sz="2400" b="0" dirty="0" err="1">
                  <a:latin typeface="NikoshBAN" pitchFamily="2" charset="0"/>
                  <a:cs typeface="NikoshBAN" pitchFamily="2" charset="0"/>
                </a:rPr>
                <a:t>নগদ</a:t>
              </a:r>
              <a:r>
                <a:rPr lang="en-US" sz="2400" b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400" b="0" dirty="0" err="1" smtClean="0">
                  <a:latin typeface="NikoshBAN" pitchFamily="2" charset="0"/>
                  <a:cs typeface="NikoshBAN" pitchFamily="2" charset="0"/>
                </a:rPr>
                <a:t>চলতি</a:t>
              </a: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dirty="0" err="1" smtClean="0">
                  <a:latin typeface="NikoshBAN" pitchFamily="2" charset="0"/>
                  <a:cs typeface="NikoshBAN" pitchFamily="2" charset="0"/>
                </a:rPr>
                <a:t>দায়</a:t>
              </a: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 </a:t>
              </a:r>
              <a:br>
                <a:rPr lang="en-US" sz="2400" b="0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নগদ</m:t>
                      </m:r>
                    </m:num>
                    <m:den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চলতি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দায়</m:t>
                      </m:r>
                    </m:den>
                  </m:f>
                </m:oMath>
              </a14:m>
              <a:endParaRPr lang="en-US" sz="2400" b="0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>
        <dgm:pt modelId="{34C4A444-AFB2-4478-AEDC-C73E2ACBDA82}">
          <dgm:prSet custT="1"/>
          <dgm:spPr/>
          <dgm:t>
            <a:bodyPr/>
            <a:lstStyle/>
            <a:p>
              <a:r>
                <a:rPr lang="en-US" sz="2400" b="0" dirty="0" err="1">
                  <a:latin typeface="NikoshBAN" pitchFamily="2" charset="0"/>
                  <a:cs typeface="NikoshBAN" pitchFamily="2" charset="0"/>
                </a:rPr>
                <a:t>নগদ</a:t>
              </a:r>
              <a:r>
                <a:rPr lang="en-US" sz="2400" b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400" b="0" dirty="0" err="1" smtClean="0">
                  <a:latin typeface="NikoshBAN" pitchFamily="2" charset="0"/>
                  <a:cs typeface="NikoshBAN" pitchFamily="2" charset="0"/>
                </a:rPr>
                <a:t>চলতি</a:t>
              </a: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dirty="0" err="1" smtClean="0">
                  <a:latin typeface="NikoshBAN" pitchFamily="2" charset="0"/>
                  <a:cs typeface="NikoshBAN" pitchFamily="2" charset="0"/>
                </a:rPr>
                <a:t>দায়</a:t>
              </a: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 </a:t>
              </a:r>
              <a:br>
                <a:rPr lang="en-US" sz="2400" b="0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2400" b="0" dirty="0" smtClean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2400" b="0" i="0" smtClean="0">
                  <a:latin typeface="Cambria Math"/>
                  <a:cs typeface="NikoshBAN" pitchFamily="2" charset="0"/>
                </a:rPr>
                <a:t>নগদ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/(</a:t>
              </a:r>
              <a:r>
                <a:rPr lang="en-US" sz="2400" b="0" i="0" smtClean="0">
                  <a:latin typeface="Cambria Math"/>
                  <a:cs typeface="NikoshBAN" pitchFamily="2" charset="0"/>
                </a:rPr>
                <a:t>চলতি দায়</a:t>
              </a:r>
              <a:r>
                <a:rPr lang="en-US" sz="2400" b="0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sz="2400" b="0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40CB68AD-5414-42AA-AB65-126C53D7F8E9}" type="parTrans" cxnId="{4B95B28A-1349-499E-9524-0CC383A561A7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1BB37AB6-C52F-405E-8952-88CF54A7A956}" type="sibTrans" cxnId="{4B95B28A-1349-499E-9524-0CC383A561A7}">
      <dgm:prSet/>
      <dgm:spPr/>
      <dgm:t>
        <a:bodyPr/>
        <a:lstStyle/>
        <a:p>
          <a:endParaRPr lang="en-US"/>
        </a:p>
      </dgm:t>
    </dgm:pt>
    <dgm:pt modelId="{B062DDC9-FF08-484D-A30D-134640B79430}" type="pres">
      <dgm:prSet presAssocID="{80DBD2F6-8396-4753-BE77-35E9A23D6C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061121-5E1F-4F4A-A4E2-355078A2C8DC}" type="pres">
      <dgm:prSet presAssocID="{2EF77D51-5AB9-49DE-B566-94F266A111D7}" presName="hierRoot1" presStyleCnt="0"/>
      <dgm:spPr/>
    </dgm:pt>
    <dgm:pt modelId="{CD573D49-A3F0-41BD-B32A-F8B4CC21CAEC}" type="pres">
      <dgm:prSet presAssocID="{2EF77D51-5AB9-49DE-B566-94F266A111D7}" presName="composite" presStyleCnt="0"/>
      <dgm:spPr/>
    </dgm:pt>
    <dgm:pt modelId="{460C7DE6-1A88-4D41-8F04-7E43414736F2}" type="pres">
      <dgm:prSet presAssocID="{2EF77D51-5AB9-49DE-B566-94F266A111D7}" presName="background" presStyleLbl="node0" presStyleIdx="0" presStyleCnt="1"/>
      <dgm:spPr/>
    </dgm:pt>
    <dgm:pt modelId="{4CBF98B7-EE67-473F-B557-A8108046F81A}" type="pres">
      <dgm:prSet presAssocID="{2EF77D51-5AB9-49DE-B566-94F266A111D7}" presName="text" presStyleLbl="fgAcc0" presStyleIdx="0" presStyleCnt="1" custScaleX="204694" custScaleY="78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901941-28C2-4B8B-8DAF-3A51C151C64E}" type="pres">
      <dgm:prSet presAssocID="{2EF77D51-5AB9-49DE-B566-94F266A111D7}" presName="hierChild2" presStyleCnt="0"/>
      <dgm:spPr/>
    </dgm:pt>
    <dgm:pt modelId="{C0E495DC-9EAC-42A3-A892-068B1B8DEBD2}" type="pres">
      <dgm:prSet presAssocID="{0A0220AA-8A0A-4E10-BA42-B8AA90D82A8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1C189E5D-89A4-4CAD-BD8E-F99A6DE6F27F}" type="pres">
      <dgm:prSet presAssocID="{1CB0E615-D701-4E58-8F03-95440450718C}" presName="hierRoot2" presStyleCnt="0"/>
      <dgm:spPr/>
    </dgm:pt>
    <dgm:pt modelId="{9D013998-92DE-486B-ACE2-E43F7695FC72}" type="pres">
      <dgm:prSet presAssocID="{1CB0E615-D701-4E58-8F03-95440450718C}" presName="composite2" presStyleCnt="0"/>
      <dgm:spPr/>
    </dgm:pt>
    <dgm:pt modelId="{B599C956-D606-40E7-9631-2DE7D4302327}" type="pres">
      <dgm:prSet presAssocID="{1CB0E615-D701-4E58-8F03-95440450718C}" presName="background2" presStyleLbl="node2" presStyleIdx="0" presStyleCnt="4"/>
      <dgm:spPr/>
    </dgm:pt>
    <dgm:pt modelId="{4E76550D-4270-4CBE-8BEC-D9D67EF2FB1A}" type="pres">
      <dgm:prSet presAssocID="{1CB0E615-D701-4E58-8F03-95440450718C}" presName="text2" presStyleLbl="fgAcc2" presStyleIdx="0" presStyleCnt="4" custScaleX="84529" custScaleY="57838" custLinFactNeighborX="-1154" custLinFactNeighborY="-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399002-82F9-4048-BC76-14B84E10F94F}" type="pres">
      <dgm:prSet presAssocID="{1CB0E615-D701-4E58-8F03-95440450718C}" presName="hierChild3" presStyleCnt="0"/>
      <dgm:spPr/>
    </dgm:pt>
    <dgm:pt modelId="{6C997ADD-FBB8-427B-90B1-14A5B3902766}" type="pres">
      <dgm:prSet presAssocID="{C486E9B2-DC15-4848-8E8F-F010BFBE344C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A91E4AD-E464-41A8-9CF1-ED62E41F1202}" type="pres">
      <dgm:prSet presAssocID="{CFBD9457-629D-494E-8832-F4E28391E720}" presName="hierRoot3" presStyleCnt="0"/>
      <dgm:spPr/>
    </dgm:pt>
    <dgm:pt modelId="{930C1A67-B199-40F2-A759-A21420459455}" type="pres">
      <dgm:prSet presAssocID="{CFBD9457-629D-494E-8832-F4E28391E720}" presName="composite3" presStyleCnt="0"/>
      <dgm:spPr/>
    </dgm:pt>
    <dgm:pt modelId="{AA4AF46A-4870-4883-8743-D21D5E7A7DF3}" type="pres">
      <dgm:prSet presAssocID="{CFBD9457-629D-494E-8832-F4E28391E720}" presName="background3" presStyleLbl="node3" presStyleIdx="0" presStyleCnt="4"/>
      <dgm:spPr/>
    </dgm:pt>
    <dgm:pt modelId="{400FAB91-CD20-421D-A76D-EDEEE03AA0FB}" type="pres">
      <dgm:prSet presAssocID="{CFBD9457-629D-494E-8832-F4E28391E720}" presName="text3" presStyleLbl="fgAcc3" presStyleIdx="0" presStyleCnt="4" custLinFactNeighborX="1154" custLinFactNeighborY="-3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553EF4-5424-4237-BC30-92A560A34492}" type="pres">
      <dgm:prSet presAssocID="{CFBD9457-629D-494E-8832-F4E28391E720}" presName="hierChild4" presStyleCnt="0"/>
      <dgm:spPr/>
    </dgm:pt>
    <dgm:pt modelId="{59DD2F8F-169C-4C15-B45A-4F876B6BAAEF}" type="pres">
      <dgm:prSet presAssocID="{483688D8-5913-4C30-8039-B7A3A9880C5B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A004DBA-A71D-4F15-AB44-E9CFC918FAA6}" type="pres">
      <dgm:prSet presAssocID="{55FC928A-6D02-490C-915F-2DE2087DA97A}" presName="hierRoot2" presStyleCnt="0"/>
      <dgm:spPr/>
    </dgm:pt>
    <dgm:pt modelId="{E871D4E7-D84D-425C-B4F6-08187F859A04}" type="pres">
      <dgm:prSet presAssocID="{55FC928A-6D02-490C-915F-2DE2087DA97A}" presName="composite2" presStyleCnt="0"/>
      <dgm:spPr/>
    </dgm:pt>
    <dgm:pt modelId="{5A3C34C7-725E-4945-9ED7-E0D607F6E89A}" type="pres">
      <dgm:prSet presAssocID="{55FC928A-6D02-490C-915F-2DE2087DA97A}" presName="background2" presStyleLbl="node2" presStyleIdx="1" presStyleCnt="4"/>
      <dgm:spPr/>
    </dgm:pt>
    <dgm:pt modelId="{EEEE0BF2-3C18-4672-9753-5075CA90B908}" type="pres">
      <dgm:prSet presAssocID="{55FC928A-6D02-490C-915F-2DE2087DA97A}" presName="text2" presStyleLbl="fgAcc2" presStyleIdx="1" presStyleCnt="4" custScaleX="84529" custScaleY="57838" custLinFactNeighborX="-1154" custLinFactNeighborY="-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15BE13-46E0-41EF-AE5D-55528492FCEA}" type="pres">
      <dgm:prSet presAssocID="{55FC928A-6D02-490C-915F-2DE2087DA97A}" presName="hierChild3" presStyleCnt="0"/>
      <dgm:spPr/>
    </dgm:pt>
    <dgm:pt modelId="{F4115AF2-0D63-4AA8-916B-194FAD74A76A}" type="pres">
      <dgm:prSet presAssocID="{3B1AE2E7-AE4A-4C89-ACCD-386E353E27C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90B0282-A391-4E46-91C6-17A7DE4E17B8}" type="pres">
      <dgm:prSet presAssocID="{53F36C9C-C4A8-4D27-8B23-0BF7ADFAF0D3}" presName="hierRoot3" presStyleCnt="0"/>
      <dgm:spPr/>
    </dgm:pt>
    <dgm:pt modelId="{F286859D-2B0F-4DA4-974A-C02377A8CAC5}" type="pres">
      <dgm:prSet presAssocID="{53F36C9C-C4A8-4D27-8B23-0BF7ADFAF0D3}" presName="composite3" presStyleCnt="0"/>
      <dgm:spPr/>
    </dgm:pt>
    <dgm:pt modelId="{F0611B0B-3711-4F93-9B7D-025E4B5688F2}" type="pres">
      <dgm:prSet presAssocID="{53F36C9C-C4A8-4D27-8B23-0BF7ADFAF0D3}" presName="background3" presStyleLbl="node3" presStyleIdx="1" presStyleCnt="4"/>
      <dgm:spPr/>
    </dgm:pt>
    <dgm:pt modelId="{9F641531-C4CE-4275-9776-68C7A09EFF09}" type="pres">
      <dgm:prSet presAssocID="{53F36C9C-C4A8-4D27-8B23-0BF7ADFAF0D3}" presName="text3" presStyleLbl="fgAcc3" presStyleIdx="1" presStyleCnt="4" custLinFactNeighborX="1154" custLinFactNeighborY="-3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BD3A4-134F-40D0-8D23-6885C528A1C9}" type="pres">
      <dgm:prSet presAssocID="{53F36C9C-C4A8-4D27-8B23-0BF7ADFAF0D3}" presName="hierChild4" presStyleCnt="0"/>
      <dgm:spPr/>
    </dgm:pt>
    <dgm:pt modelId="{F347CDAE-0494-4491-8B28-A279266F1CD2}" type="pres">
      <dgm:prSet presAssocID="{3E65D867-5892-4A25-8A06-DFE87EC461DE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25765F4-098C-4559-8E3E-744A470B6988}" type="pres">
      <dgm:prSet presAssocID="{8CAF98A2-A8CB-40D7-AC2F-5DE09D60DB24}" presName="hierRoot2" presStyleCnt="0"/>
      <dgm:spPr/>
    </dgm:pt>
    <dgm:pt modelId="{357F5D42-664D-4DB6-8C93-9BDA949542FA}" type="pres">
      <dgm:prSet presAssocID="{8CAF98A2-A8CB-40D7-AC2F-5DE09D60DB24}" presName="composite2" presStyleCnt="0"/>
      <dgm:spPr/>
    </dgm:pt>
    <dgm:pt modelId="{99FCAAEC-11C7-4EB4-B7EE-F504D2EE37F5}" type="pres">
      <dgm:prSet presAssocID="{8CAF98A2-A8CB-40D7-AC2F-5DE09D60DB24}" presName="background2" presStyleLbl="node2" presStyleIdx="2" presStyleCnt="4"/>
      <dgm:spPr/>
    </dgm:pt>
    <dgm:pt modelId="{14C5A45C-E907-4845-B220-F9586C35CC8F}" type="pres">
      <dgm:prSet presAssocID="{8CAF98A2-A8CB-40D7-AC2F-5DE09D60DB24}" presName="text2" presStyleLbl="fgAcc2" presStyleIdx="2" presStyleCnt="4" custScaleX="84529" custScaleY="57838" custLinFactNeighborX="-1154" custLinFactNeighborY="-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36C57F-19A2-4505-81F5-E07051849EA3}" type="pres">
      <dgm:prSet presAssocID="{8CAF98A2-A8CB-40D7-AC2F-5DE09D60DB24}" presName="hierChild3" presStyleCnt="0"/>
      <dgm:spPr/>
    </dgm:pt>
    <dgm:pt modelId="{B5495EE1-1AC8-4722-9B86-D2F8BB78060E}" type="pres">
      <dgm:prSet presAssocID="{04FA022D-DD08-4EF6-9584-5EB295F7434F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160811B-1588-48CA-8232-72BC3CB7E7E7}" type="pres">
      <dgm:prSet presAssocID="{753C4545-1DEC-4AFD-8EBA-BDE4697D78AC}" presName="hierRoot3" presStyleCnt="0"/>
      <dgm:spPr/>
    </dgm:pt>
    <dgm:pt modelId="{C1A8692D-1442-4C5E-A569-483FF6DC3109}" type="pres">
      <dgm:prSet presAssocID="{753C4545-1DEC-4AFD-8EBA-BDE4697D78AC}" presName="composite3" presStyleCnt="0"/>
      <dgm:spPr/>
    </dgm:pt>
    <dgm:pt modelId="{9F4453EC-44AF-4540-88AE-7682746AD30D}" type="pres">
      <dgm:prSet presAssocID="{753C4545-1DEC-4AFD-8EBA-BDE4697D78AC}" presName="background3" presStyleLbl="node3" presStyleIdx="2" presStyleCnt="4"/>
      <dgm:spPr/>
    </dgm:pt>
    <dgm:pt modelId="{5D1650C2-EEC8-494D-8199-DD9A4763C7EB}" type="pres">
      <dgm:prSet presAssocID="{753C4545-1DEC-4AFD-8EBA-BDE4697D78AC}" presName="text3" presStyleLbl="fgAcc3" presStyleIdx="2" presStyleCnt="4" custScaleX="136399" custScaleY="104920" custLinFactNeighborX="1154" custLinFactNeighborY="-3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59A13D-4FDB-417C-874B-414A76BDFC6A}" type="pres">
      <dgm:prSet presAssocID="{753C4545-1DEC-4AFD-8EBA-BDE4697D78AC}" presName="hierChild4" presStyleCnt="0"/>
      <dgm:spPr/>
    </dgm:pt>
    <dgm:pt modelId="{C4BE436B-720F-4C30-A3E0-55BF55A11050}" type="pres">
      <dgm:prSet presAssocID="{08E2E95F-4BAE-4C59-A23D-A578EB513317}" presName="Name10" presStyleLbl="parChTrans1D2" presStyleIdx="3" presStyleCnt="4"/>
      <dgm:spPr/>
      <dgm:t>
        <a:bodyPr/>
        <a:lstStyle/>
        <a:p>
          <a:endParaRPr lang="en-US"/>
        </a:p>
      </dgm:t>
    </dgm:pt>
    <dgm:pt modelId="{B6E9287E-D3F0-42D7-AF3D-5260504BDCEC}" type="pres">
      <dgm:prSet presAssocID="{21EE8192-86A2-4A2D-A110-7ECC09BDAC96}" presName="hierRoot2" presStyleCnt="0"/>
      <dgm:spPr/>
    </dgm:pt>
    <dgm:pt modelId="{95529878-1511-4166-AE02-D8D3D28AB744}" type="pres">
      <dgm:prSet presAssocID="{21EE8192-86A2-4A2D-A110-7ECC09BDAC96}" presName="composite2" presStyleCnt="0"/>
      <dgm:spPr/>
    </dgm:pt>
    <dgm:pt modelId="{57F0341F-A8FD-40E6-8E01-69879FBB85F9}" type="pres">
      <dgm:prSet presAssocID="{21EE8192-86A2-4A2D-A110-7ECC09BDAC96}" presName="background2" presStyleLbl="node2" presStyleIdx="3" presStyleCnt="4"/>
      <dgm:spPr/>
    </dgm:pt>
    <dgm:pt modelId="{E12D1EE8-7FD0-4744-8C6B-250E1ACCE9F5}" type="pres">
      <dgm:prSet presAssocID="{21EE8192-86A2-4A2D-A110-7ECC09BDAC96}" presName="text2" presStyleLbl="fgAcc2" presStyleIdx="3" presStyleCnt="4" custScaleX="84529" custScaleY="57838" custLinFactNeighborX="-1154" custLinFactNeighborY="-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E024F1-8069-43B7-9BE8-1370ACB7F027}" type="pres">
      <dgm:prSet presAssocID="{21EE8192-86A2-4A2D-A110-7ECC09BDAC96}" presName="hierChild3" presStyleCnt="0"/>
      <dgm:spPr/>
    </dgm:pt>
    <dgm:pt modelId="{82DAB81B-85DB-420A-9E2C-680E7A897FEE}" type="pres">
      <dgm:prSet presAssocID="{40CB68AD-5414-42AA-AB65-126C53D7F8E9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08B90AB-8390-4581-997F-96DA6EAAE202}" type="pres">
      <dgm:prSet presAssocID="{34C4A444-AFB2-4478-AEDC-C73E2ACBDA82}" presName="hierRoot3" presStyleCnt="0"/>
      <dgm:spPr/>
    </dgm:pt>
    <dgm:pt modelId="{A6B255B7-1161-4225-8961-EBD5BCB793F5}" type="pres">
      <dgm:prSet presAssocID="{34C4A444-AFB2-4478-AEDC-C73E2ACBDA82}" presName="composite3" presStyleCnt="0"/>
      <dgm:spPr/>
    </dgm:pt>
    <dgm:pt modelId="{7BDAECA2-F6B1-40F1-850E-52B6B3D411D5}" type="pres">
      <dgm:prSet presAssocID="{34C4A444-AFB2-4478-AEDC-C73E2ACBDA82}" presName="background3" presStyleLbl="node3" presStyleIdx="3" presStyleCnt="4"/>
      <dgm:spPr/>
    </dgm:pt>
    <dgm:pt modelId="{D9C64F9D-E125-4A8C-8AA1-C447C7BFE461}" type="pres">
      <dgm:prSet presAssocID="{34C4A444-AFB2-4478-AEDC-C73E2ACBDA82}" presName="text3" presStyleLbl="fgAcc3" presStyleIdx="3" presStyleCnt="4" custScaleX="108123" custScaleY="108967" custLinFactNeighborX="1154" custLinFactNeighborY="-3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D386-2BA0-49A1-B4FD-4F0A6DE16974}" type="pres">
      <dgm:prSet presAssocID="{34C4A444-AFB2-4478-AEDC-C73E2ACBDA82}" presName="hierChild4" presStyleCnt="0"/>
      <dgm:spPr/>
    </dgm:pt>
  </dgm:ptLst>
  <dgm:cxnLst>
    <dgm:cxn modelId="{B8A3E8E0-6C33-4232-A874-AFF9A816EDEE}" type="presOf" srcId="{753C4545-1DEC-4AFD-8EBA-BDE4697D78AC}" destId="{5D1650C2-EEC8-494D-8199-DD9A4763C7EB}" srcOrd="0" destOrd="0" presId="urn:microsoft.com/office/officeart/2005/8/layout/hierarchy1"/>
    <dgm:cxn modelId="{16025D3F-E7C6-464A-9F7C-5BD6A6428D58}" type="presOf" srcId="{1CB0E615-D701-4E58-8F03-95440450718C}" destId="{4E76550D-4270-4CBE-8BEC-D9D67EF2FB1A}" srcOrd="0" destOrd="0" presId="urn:microsoft.com/office/officeart/2005/8/layout/hierarchy1"/>
    <dgm:cxn modelId="{600308DE-CAE9-4A05-80DA-27A70DD43FF9}" srcId="{1CB0E615-D701-4E58-8F03-95440450718C}" destId="{CFBD9457-629D-494E-8832-F4E28391E720}" srcOrd="0" destOrd="0" parTransId="{C486E9B2-DC15-4848-8E8F-F010BFBE344C}" sibTransId="{305F7B7A-8248-4256-87B0-B55D5B7A6EB6}"/>
    <dgm:cxn modelId="{6849CC5A-BD63-41B5-837A-328EE8D7378C}" type="presOf" srcId="{04FA022D-DD08-4EF6-9584-5EB295F7434F}" destId="{B5495EE1-1AC8-4722-9B86-D2F8BB78060E}" srcOrd="0" destOrd="0" presId="urn:microsoft.com/office/officeart/2005/8/layout/hierarchy1"/>
    <dgm:cxn modelId="{84BBF847-7AFB-49B0-B9A4-C7FFECF750CC}" type="presOf" srcId="{55FC928A-6D02-490C-915F-2DE2087DA97A}" destId="{EEEE0BF2-3C18-4672-9753-5075CA90B908}" srcOrd="0" destOrd="0" presId="urn:microsoft.com/office/officeart/2005/8/layout/hierarchy1"/>
    <dgm:cxn modelId="{71AD0B8F-1164-4088-9828-69BC1423A9C2}" type="presOf" srcId="{0A0220AA-8A0A-4E10-BA42-B8AA90D82A8A}" destId="{C0E495DC-9EAC-42A3-A892-068B1B8DEBD2}" srcOrd="0" destOrd="0" presId="urn:microsoft.com/office/officeart/2005/8/layout/hierarchy1"/>
    <dgm:cxn modelId="{1DC150E3-4DE6-4306-89BD-EC7CFD3D4422}" type="presOf" srcId="{CFBD9457-629D-494E-8832-F4E28391E720}" destId="{400FAB91-CD20-421D-A76D-EDEEE03AA0FB}" srcOrd="0" destOrd="0" presId="urn:microsoft.com/office/officeart/2005/8/layout/hierarchy1"/>
    <dgm:cxn modelId="{646A627D-9486-441E-B28C-AE24721FFF6A}" type="presOf" srcId="{483688D8-5913-4C30-8039-B7A3A9880C5B}" destId="{59DD2F8F-169C-4C15-B45A-4F876B6BAAEF}" srcOrd="0" destOrd="0" presId="urn:microsoft.com/office/officeart/2005/8/layout/hierarchy1"/>
    <dgm:cxn modelId="{D66429AB-BCD2-4684-A250-2CD695D36AED}" type="presOf" srcId="{80DBD2F6-8396-4753-BE77-35E9A23D6CF0}" destId="{B062DDC9-FF08-484D-A30D-134640B79430}" srcOrd="0" destOrd="0" presId="urn:microsoft.com/office/officeart/2005/8/layout/hierarchy1"/>
    <dgm:cxn modelId="{4377DD12-2203-4612-B05F-80D3C313514B}" type="presOf" srcId="{3B1AE2E7-AE4A-4C89-ACCD-386E353E27C4}" destId="{F4115AF2-0D63-4AA8-916B-194FAD74A76A}" srcOrd="0" destOrd="0" presId="urn:microsoft.com/office/officeart/2005/8/layout/hierarchy1"/>
    <dgm:cxn modelId="{86F734BD-D344-480D-BB27-6A31D9ABAA57}" srcId="{80DBD2F6-8396-4753-BE77-35E9A23D6CF0}" destId="{2EF77D51-5AB9-49DE-B566-94F266A111D7}" srcOrd="0" destOrd="0" parTransId="{0B2EE50C-D09C-4E0E-93CC-63611EFD9DA2}" sibTransId="{4A3E9805-A25D-4408-A136-75FE3009A425}"/>
    <dgm:cxn modelId="{0CC3613B-3202-4EB5-A371-11EBC09DF11A}" type="presOf" srcId="{53F36C9C-C4A8-4D27-8B23-0BF7ADFAF0D3}" destId="{9F641531-C4CE-4275-9776-68C7A09EFF09}" srcOrd="0" destOrd="0" presId="urn:microsoft.com/office/officeart/2005/8/layout/hierarchy1"/>
    <dgm:cxn modelId="{4B95B28A-1349-499E-9524-0CC383A561A7}" srcId="{21EE8192-86A2-4A2D-A110-7ECC09BDAC96}" destId="{34C4A444-AFB2-4478-AEDC-C73E2ACBDA82}" srcOrd="0" destOrd="0" parTransId="{40CB68AD-5414-42AA-AB65-126C53D7F8E9}" sibTransId="{1BB37AB6-C52F-405E-8952-88CF54A7A956}"/>
    <dgm:cxn modelId="{9A0D8905-BE88-4DB9-B8CB-ACE2DA9AF851}" type="presOf" srcId="{3E65D867-5892-4A25-8A06-DFE87EC461DE}" destId="{F347CDAE-0494-4491-8B28-A279266F1CD2}" srcOrd="0" destOrd="0" presId="urn:microsoft.com/office/officeart/2005/8/layout/hierarchy1"/>
    <dgm:cxn modelId="{B77DC079-46C3-4905-8AD9-829E69820148}" srcId="{2EF77D51-5AB9-49DE-B566-94F266A111D7}" destId="{8CAF98A2-A8CB-40D7-AC2F-5DE09D60DB24}" srcOrd="2" destOrd="0" parTransId="{3E65D867-5892-4A25-8A06-DFE87EC461DE}" sibTransId="{A0A8A607-3678-4AB2-99EC-4DE82AE44C85}"/>
    <dgm:cxn modelId="{4C35B4C6-4CC4-4632-AC05-5151E66ED274}" srcId="{2EF77D51-5AB9-49DE-B566-94F266A111D7}" destId="{21EE8192-86A2-4A2D-A110-7ECC09BDAC96}" srcOrd="3" destOrd="0" parTransId="{08E2E95F-4BAE-4C59-A23D-A578EB513317}" sibTransId="{5E7709E0-0D39-440E-A77D-86686249ED0A}"/>
    <dgm:cxn modelId="{B9127C6D-71E2-469B-8490-588DAF2EA587}" type="presOf" srcId="{8CAF98A2-A8CB-40D7-AC2F-5DE09D60DB24}" destId="{14C5A45C-E907-4845-B220-F9586C35CC8F}" srcOrd="0" destOrd="0" presId="urn:microsoft.com/office/officeart/2005/8/layout/hierarchy1"/>
    <dgm:cxn modelId="{EFD9D7A4-02DC-4176-BC10-F50FE99FBE37}" srcId="{55FC928A-6D02-490C-915F-2DE2087DA97A}" destId="{53F36C9C-C4A8-4D27-8B23-0BF7ADFAF0D3}" srcOrd="0" destOrd="0" parTransId="{3B1AE2E7-AE4A-4C89-ACCD-386E353E27C4}" sibTransId="{D2EB058B-B1CF-4CCB-B980-3103C3A639F8}"/>
    <dgm:cxn modelId="{6FE37055-768F-49EC-AA5A-E3EEFD17038A}" type="presOf" srcId="{2EF77D51-5AB9-49DE-B566-94F266A111D7}" destId="{4CBF98B7-EE67-473F-B557-A8108046F81A}" srcOrd="0" destOrd="0" presId="urn:microsoft.com/office/officeart/2005/8/layout/hierarchy1"/>
    <dgm:cxn modelId="{10FAEB9A-46B5-43CB-9DF5-EDCB6D66556D}" type="presOf" srcId="{08E2E95F-4BAE-4C59-A23D-A578EB513317}" destId="{C4BE436B-720F-4C30-A3E0-55BF55A11050}" srcOrd="0" destOrd="0" presId="urn:microsoft.com/office/officeart/2005/8/layout/hierarchy1"/>
    <dgm:cxn modelId="{C42D611A-4F92-4245-B808-74EF54E6DDB0}" srcId="{2EF77D51-5AB9-49DE-B566-94F266A111D7}" destId="{55FC928A-6D02-490C-915F-2DE2087DA97A}" srcOrd="1" destOrd="0" parTransId="{483688D8-5913-4C30-8039-B7A3A9880C5B}" sibTransId="{03C12C0F-043C-419F-87D5-F48F8033E7F7}"/>
    <dgm:cxn modelId="{3B3E91A1-AD15-4A7C-A1C7-CEC31BC34CA5}" srcId="{8CAF98A2-A8CB-40D7-AC2F-5DE09D60DB24}" destId="{753C4545-1DEC-4AFD-8EBA-BDE4697D78AC}" srcOrd="0" destOrd="0" parTransId="{04FA022D-DD08-4EF6-9584-5EB295F7434F}" sibTransId="{C693E925-D9A9-481B-81D6-1269A5812A6D}"/>
    <dgm:cxn modelId="{156DE2A1-EE59-49FF-8134-28B96856C5C4}" type="presOf" srcId="{40CB68AD-5414-42AA-AB65-126C53D7F8E9}" destId="{82DAB81B-85DB-420A-9E2C-680E7A897FEE}" srcOrd="0" destOrd="0" presId="urn:microsoft.com/office/officeart/2005/8/layout/hierarchy1"/>
    <dgm:cxn modelId="{00DAAF15-D99F-45E4-8CC3-C5B24463A3A1}" type="presOf" srcId="{21EE8192-86A2-4A2D-A110-7ECC09BDAC96}" destId="{E12D1EE8-7FD0-4744-8C6B-250E1ACCE9F5}" srcOrd="0" destOrd="0" presId="urn:microsoft.com/office/officeart/2005/8/layout/hierarchy1"/>
    <dgm:cxn modelId="{E61CB1F4-196F-48FF-B22D-2C134F824D25}" type="presOf" srcId="{34C4A444-AFB2-4478-AEDC-C73E2ACBDA82}" destId="{D9C64F9D-E125-4A8C-8AA1-C447C7BFE461}" srcOrd="0" destOrd="0" presId="urn:microsoft.com/office/officeart/2005/8/layout/hierarchy1"/>
    <dgm:cxn modelId="{0A8800BF-112B-4699-B495-5C848812FC80}" type="presOf" srcId="{C486E9B2-DC15-4848-8E8F-F010BFBE344C}" destId="{6C997ADD-FBB8-427B-90B1-14A5B3902766}" srcOrd="0" destOrd="0" presId="urn:microsoft.com/office/officeart/2005/8/layout/hierarchy1"/>
    <dgm:cxn modelId="{A4C4835E-04F6-4B6B-9545-2499F9A183CE}" srcId="{2EF77D51-5AB9-49DE-B566-94F266A111D7}" destId="{1CB0E615-D701-4E58-8F03-95440450718C}" srcOrd="0" destOrd="0" parTransId="{0A0220AA-8A0A-4E10-BA42-B8AA90D82A8A}" sibTransId="{EF617BA9-4A73-4A95-A162-37261E5A90FF}"/>
    <dgm:cxn modelId="{EA24A633-32DF-4904-812C-68346AE8354E}" type="presParOf" srcId="{B062DDC9-FF08-484D-A30D-134640B79430}" destId="{CF061121-5E1F-4F4A-A4E2-355078A2C8DC}" srcOrd="0" destOrd="0" presId="urn:microsoft.com/office/officeart/2005/8/layout/hierarchy1"/>
    <dgm:cxn modelId="{FC50EFB8-7569-44F6-A848-7776CFBF8316}" type="presParOf" srcId="{CF061121-5E1F-4F4A-A4E2-355078A2C8DC}" destId="{CD573D49-A3F0-41BD-B32A-F8B4CC21CAEC}" srcOrd="0" destOrd="0" presId="urn:microsoft.com/office/officeart/2005/8/layout/hierarchy1"/>
    <dgm:cxn modelId="{0DAE6C42-BADD-4ADB-B6A4-FC18083D5D45}" type="presParOf" srcId="{CD573D49-A3F0-41BD-B32A-F8B4CC21CAEC}" destId="{460C7DE6-1A88-4D41-8F04-7E43414736F2}" srcOrd="0" destOrd="0" presId="urn:microsoft.com/office/officeart/2005/8/layout/hierarchy1"/>
    <dgm:cxn modelId="{00212DDC-D0D9-4DAA-8006-F8DAED888E6C}" type="presParOf" srcId="{CD573D49-A3F0-41BD-B32A-F8B4CC21CAEC}" destId="{4CBF98B7-EE67-473F-B557-A8108046F81A}" srcOrd="1" destOrd="0" presId="urn:microsoft.com/office/officeart/2005/8/layout/hierarchy1"/>
    <dgm:cxn modelId="{DB7FEA00-0A55-4B12-A4DC-39C65ADE28D0}" type="presParOf" srcId="{CF061121-5E1F-4F4A-A4E2-355078A2C8DC}" destId="{FC901941-28C2-4B8B-8DAF-3A51C151C64E}" srcOrd="1" destOrd="0" presId="urn:microsoft.com/office/officeart/2005/8/layout/hierarchy1"/>
    <dgm:cxn modelId="{2CF611C7-BC8E-44A9-9284-D6751E764E7F}" type="presParOf" srcId="{FC901941-28C2-4B8B-8DAF-3A51C151C64E}" destId="{C0E495DC-9EAC-42A3-A892-068B1B8DEBD2}" srcOrd="0" destOrd="0" presId="urn:microsoft.com/office/officeart/2005/8/layout/hierarchy1"/>
    <dgm:cxn modelId="{1A8FA710-4494-477F-B80F-80761FA64E75}" type="presParOf" srcId="{FC901941-28C2-4B8B-8DAF-3A51C151C64E}" destId="{1C189E5D-89A4-4CAD-BD8E-F99A6DE6F27F}" srcOrd="1" destOrd="0" presId="urn:microsoft.com/office/officeart/2005/8/layout/hierarchy1"/>
    <dgm:cxn modelId="{2EDAD25C-E024-4274-928B-3E22A759F323}" type="presParOf" srcId="{1C189E5D-89A4-4CAD-BD8E-F99A6DE6F27F}" destId="{9D013998-92DE-486B-ACE2-E43F7695FC72}" srcOrd="0" destOrd="0" presId="urn:microsoft.com/office/officeart/2005/8/layout/hierarchy1"/>
    <dgm:cxn modelId="{26F411D8-9DD9-4531-9B12-8B3EB76B1A6D}" type="presParOf" srcId="{9D013998-92DE-486B-ACE2-E43F7695FC72}" destId="{B599C956-D606-40E7-9631-2DE7D4302327}" srcOrd="0" destOrd="0" presId="urn:microsoft.com/office/officeart/2005/8/layout/hierarchy1"/>
    <dgm:cxn modelId="{0FFEDF27-1860-4D88-A790-F15DCAE46BC6}" type="presParOf" srcId="{9D013998-92DE-486B-ACE2-E43F7695FC72}" destId="{4E76550D-4270-4CBE-8BEC-D9D67EF2FB1A}" srcOrd="1" destOrd="0" presId="urn:microsoft.com/office/officeart/2005/8/layout/hierarchy1"/>
    <dgm:cxn modelId="{D3490540-7E2A-4F6A-B6DD-D326C4AD86FD}" type="presParOf" srcId="{1C189E5D-89A4-4CAD-BD8E-F99A6DE6F27F}" destId="{7E399002-82F9-4048-BC76-14B84E10F94F}" srcOrd="1" destOrd="0" presId="urn:microsoft.com/office/officeart/2005/8/layout/hierarchy1"/>
    <dgm:cxn modelId="{9EDD2097-BB03-4499-A879-8197A21D4FC6}" type="presParOf" srcId="{7E399002-82F9-4048-BC76-14B84E10F94F}" destId="{6C997ADD-FBB8-427B-90B1-14A5B3902766}" srcOrd="0" destOrd="0" presId="urn:microsoft.com/office/officeart/2005/8/layout/hierarchy1"/>
    <dgm:cxn modelId="{185266E3-13EB-4258-823E-D3EA82D9A35F}" type="presParOf" srcId="{7E399002-82F9-4048-BC76-14B84E10F94F}" destId="{EA91E4AD-E464-41A8-9CF1-ED62E41F1202}" srcOrd="1" destOrd="0" presId="urn:microsoft.com/office/officeart/2005/8/layout/hierarchy1"/>
    <dgm:cxn modelId="{B4D1F988-0C4E-4B89-BE24-0A4CCC41CD68}" type="presParOf" srcId="{EA91E4AD-E464-41A8-9CF1-ED62E41F1202}" destId="{930C1A67-B199-40F2-A759-A21420459455}" srcOrd="0" destOrd="0" presId="urn:microsoft.com/office/officeart/2005/8/layout/hierarchy1"/>
    <dgm:cxn modelId="{0CAC006C-E04A-4DE9-BD17-149EEA020305}" type="presParOf" srcId="{930C1A67-B199-40F2-A759-A21420459455}" destId="{AA4AF46A-4870-4883-8743-D21D5E7A7DF3}" srcOrd="0" destOrd="0" presId="urn:microsoft.com/office/officeart/2005/8/layout/hierarchy1"/>
    <dgm:cxn modelId="{71876558-F4A6-4765-AD4B-73CD5CB45562}" type="presParOf" srcId="{930C1A67-B199-40F2-A759-A21420459455}" destId="{400FAB91-CD20-421D-A76D-EDEEE03AA0FB}" srcOrd="1" destOrd="0" presId="urn:microsoft.com/office/officeart/2005/8/layout/hierarchy1"/>
    <dgm:cxn modelId="{0F81D7FF-9B16-4C07-BE32-91F0B22A8B15}" type="presParOf" srcId="{EA91E4AD-E464-41A8-9CF1-ED62E41F1202}" destId="{50553EF4-5424-4237-BC30-92A560A34492}" srcOrd="1" destOrd="0" presId="urn:microsoft.com/office/officeart/2005/8/layout/hierarchy1"/>
    <dgm:cxn modelId="{46A09CB2-2747-46E1-B39A-492D8C65D01B}" type="presParOf" srcId="{FC901941-28C2-4B8B-8DAF-3A51C151C64E}" destId="{59DD2F8F-169C-4C15-B45A-4F876B6BAAEF}" srcOrd="2" destOrd="0" presId="urn:microsoft.com/office/officeart/2005/8/layout/hierarchy1"/>
    <dgm:cxn modelId="{0A6E75AD-57E0-4E09-BE6D-14954315C065}" type="presParOf" srcId="{FC901941-28C2-4B8B-8DAF-3A51C151C64E}" destId="{EA004DBA-A71D-4F15-AB44-E9CFC918FAA6}" srcOrd="3" destOrd="0" presId="urn:microsoft.com/office/officeart/2005/8/layout/hierarchy1"/>
    <dgm:cxn modelId="{6FD24E6D-3076-4C8E-9BE2-CC7ED50EF41C}" type="presParOf" srcId="{EA004DBA-A71D-4F15-AB44-E9CFC918FAA6}" destId="{E871D4E7-D84D-425C-B4F6-08187F859A04}" srcOrd="0" destOrd="0" presId="urn:microsoft.com/office/officeart/2005/8/layout/hierarchy1"/>
    <dgm:cxn modelId="{A73885C7-2B12-482D-ADD3-A472AF8723D9}" type="presParOf" srcId="{E871D4E7-D84D-425C-B4F6-08187F859A04}" destId="{5A3C34C7-725E-4945-9ED7-E0D607F6E89A}" srcOrd="0" destOrd="0" presId="urn:microsoft.com/office/officeart/2005/8/layout/hierarchy1"/>
    <dgm:cxn modelId="{10AA0B2E-6FAA-4258-822E-B0B10B88E842}" type="presParOf" srcId="{E871D4E7-D84D-425C-B4F6-08187F859A04}" destId="{EEEE0BF2-3C18-4672-9753-5075CA90B908}" srcOrd="1" destOrd="0" presId="urn:microsoft.com/office/officeart/2005/8/layout/hierarchy1"/>
    <dgm:cxn modelId="{F307E711-F50D-4F9C-A53B-82C171EF61AE}" type="presParOf" srcId="{EA004DBA-A71D-4F15-AB44-E9CFC918FAA6}" destId="{ED15BE13-46E0-41EF-AE5D-55528492FCEA}" srcOrd="1" destOrd="0" presId="urn:microsoft.com/office/officeart/2005/8/layout/hierarchy1"/>
    <dgm:cxn modelId="{90B52087-2AB0-496A-937D-237E1EA75ABD}" type="presParOf" srcId="{ED15BE13-46E0-41EF-AE5D-55528492FCEA}" destId="{F4115AF2-0D63-4AA8-916B-194FAD74A76A}" srcOrd="0" destOrd="0" presId="urn:microsoft.com/office/officeart/2005/8/layout/hierarchy1"/>
    <dgm:cxn modelId="{2735FFCD-FDA8-45E4-A6F4-C910A5258562}" type="presParOf" srcId="{ED15BE13-46E0-41EF-AE5D-55528492FCEA}" destId="{290B0282-A391-4E46-91C6-17A7DE4E17B8}" srcOrd="1" destOrd="0" presId="urn:microsoft.com/office/officeart/2005/8/layout/hierarchy1"/>
    <dgm:cxn modelId="{EFE671AB-9BBA-4C76-B1B2-15EBA7872DC3}" type="presParOf" srcId="{290B0282-A391-4E46-91C6-17A7DE4E17B8}" destId="{F286859D-2B0F-4DA4-974A-C02377A8CAC5}" srcOrd="0" destOrd="0" presId="urn:microsoft.com/office/officeart/2005/8/layout/hierarchy1"/>
    <dgm:cxn modelId="{0D79E5C8-E8AB-41AF-B45F-4D1BAE7D8873}" type="presParOf" srcId="{F286859D-2B0F-4DA4-974A-C02377A8CAC5}" destId="{F0611B0B-3711-4F93-9B7D-025E4B5688F2}" srcOrd="0" destOrd="0" presId="urn:microsoft.com/office/officeart/2005/8/layout/hierarchy1"/>
    <dgm:cxn modelId="{4FB17F22-2D46-47D6-BC41-79A23B9168E1}" type="presParOf" srcId="{F286859D-2B0F-4DA4-974A-C02377A8CAC5}" destId="{9F641531-C4CE-4275-9776-68C7A09EFF09}" srcOrd="1" destOrd="0" presId="urn:microsoft.com/office/officeart/2005/8/layout/hierarchy1"/>
    <dgm:cxn modelId="{D1D2541B-DC01-4446-A438-03A0499B4D2F}" type="presParOf" srcId="{290B0282-A391-4E46-91C6-17A7DE4E17B8}" destId="{3F3BD3A4-134F-40D0-8D23-6885C528A1C9}" srcOrd="1" destOrd="0" presId="urn:microsoft.com/office/officeart/2005/8/layout/hierarchy1"/>
    <dgm:cxn modelId="{22BC7F50-5E07-40A0-8E49-3FE7106489B5}" type="presParOf" srcId="{FC901941-28C2-4B8B-8DAF-3A51C151C64E}" destId="{F347CDAE-0494-4491-8B28-A279266F1CD2}" srcOrd="4" destOrd="0" presId="urn:microsoft.com/office/officeart/2005/8/layout/hierarchy1"/>
    <dgm:cxn modelId="{6C15C884-8E1C-42BE-A3E4-FFF33A53C65B}" type="presParOf" srcId="{FC901941-28C2-4B8B-8DAF-3A51C151C64E}" destId="{325765F4-098C-4559-8E3E-744A470B6988}" srcOrd="5" destOrd="0" presId="urn:microsoft.com/office/officeart/2005/8/layout/hierarchy1"/>
    <dgm:cxn modelId="{4F7E59B2-710B-476E-9B0B-2848A678C0ED}" type="presParOf" srcId="{325765F4-098C-4559-8E3E-744A470B6988}" destId="{357F5D42-664D-4DB6-8C93-9BDA949542FA}" srcOrd="0" destOrd="0" presId="urn:microsoft.com/office/officeart/2005/8/layout/hierarchy1"/>
    <dgm:cxn modelId="{2E3B9556-A33C-48C0-8D30-742942B34A0A}" type="presParOf" srcId="{357F5D42-664D-4DB6-8C93-9BDA949542FA}" destId="{99FCAAEC-11C7-4EB4-B7EE-F504D2EE37F5}" srcOrd="0" destOrd="0" presId="urn:microsoft.com/office/officeart/2005/8/layout/hierarchy1"/>
    <dgm:cxn modelId="{F1D16EF0-89B3-44D0-AFA1-406A0CDBDCC5}" type="presParOf" srcId="{357F5D42-664D-4DB6-8C93-9BDA949542FA}" destId="{14C5A45C-E907-4845-B220-F9586C35CC8F}" srcOrd="1" destOrd="0" presId="urn:microsoft.com/office/officeart/2005/8/layout/hierarchy1"/>
    <dgm:cxn modelId="{3FD9741C-746C-445D-86C5-A858C220ACA4}" type="presParOf" srcId="{325765F4-098C-4559-8E3E-744A470B6988}" destId="{D836C57F-19A2-4505-81F5-E07051849EA3}" srcOrd="1" destOrd="0" presId="urn:microsoft.com/office/officeart/2005/8/layout/hierarchy1"/>
    <dgm:cxn modelId="{74F6AA36-541D-4E28-9E36-1303A8B90FD6}" type="presParOf" srcId="{D836C57F-19A2-4505-81F5-E07051849EA3}" destId="{B5495EE1-1AC8-4722-9B86-D2F8BB78060E}" srcOrd="0" destOrd="0" presId="urn:microsoft.com/office/officeart/2005/8/layout/hierarchy1"/>
    <dgm:cxn modelId="{13F1A41D-7FF4-423B-922A-7EE27C61E220}" type="presParOf" srcId="{D836C57F-19A2-4505-81F5-E07051849EA3}" destId="{6160811B-1588-48CA-8232-72BC3CB7E7E7}" srcOrd="1" destOrd="0" presId="urn:microsoft.com/office/officeart/2005/8/layout/hierarchy1"/>
    <dgm:cxn modelId="{66B4E87C-8632-43E0-BC51-04B7E5DC3F8C}" type="presParOf" srcId="{6160811B-1588-48CA-8232-72BC3CB7E7E7}" destId="{C1A8692D-1442-4C5E-A569-483FF6DC3109}" srcOrd="0" destOrd="0" presId="urn:microsoft.com/office/officeart/2005/8/layout/hierarchy1"/>
    <dgm:cxn modelId="{835DFF06-FB6E-474C-85D9-B59434CAEB7E}" type="presParOf" srcId="{C1A8692D-1442-4C5E-A569-483FF6DC3109}" destId="{9F4453EC-44AF-4540-88AE-7682746AD30D}" srcOrd="0" destOrd="0" presId="urn:microsoft.com/office/officeart/2005/8/layout/hierarchy1"/>
    <dgm:cxn modelId="{6303CE2B-2C2D-4DC9-8082-23DC00F23F03}" type="presParOf" srcId="{C1A8692D-1442-4C5E-A569-483FF6DC3109}" destId="{5D1650C2-EEC8-494D-8199-DD9A4763C7EB}" srcOrd="1" destOrd="0" presId="urn:microsoft.com/office/officeart/2005/8/layout/hierarchy1"/>
    <dgm:cxn modelId="{4B7EDB8D-77EA-4515-8791-2F2762E689E1}" type="presParOf" srcId="{6160811B-1588-48CA-8232-72BC3CB7E7E7}" destId="{C659A13D-4FDB-417C-874B-414A76BDFC6A}" srcOrd="1" destOrd="0" presId="urn:microsoft.com/office/officeart/2005/8/layout/hierarchy1"/>
    <dgm:cxn modelId="{DD19041A-1195-407B-9980-41ACC7A67522}" type="presParOf" srcId="{FC901941-28C2-4B8B-8DAF-3A51C151C64E}" destId="{C4BE436B-720F-4C30-A3E0-55BF55A11050}" srcOrd="6" destOrd="0" presId="urn:microsoft.com/office/officeart/2005/8/layout/hierarchy1"/>
    <dgm:cxn modelId="{A6DF157B-8706-4D4A-A903-EF13229E29F9}" type="presParOf" srcId="{FC901941-28C2-4B8B-8DAF-3A51C151C64E}" destId="{B6E9287E-D3F0-42D7-AF3D-5260504BDCEC}" srcOrd="7" destOrd="0" presId="urn:microsoft.com/office/officeart/2005/8/layout/hierarchy1"/>
    <dgm:cxn modelId="{2E213A66-3495-4542-BC81-515918B70A1F}" type="presParOf" srcId="{B6E9287E-D3F0-42D7-AF3D-5260504BDCEC}" destId="{95529878-1511-4166-AE02-D8D3D28AB744}" srcOrd="0" destOrd="0" presId="urn:microsoft.com/office/officeart/2005/8/layout/hierarchy1"/>
    <dgm:cxn modelId="{D0303171-D7E0-4BD5-8DC6-A7695DFA0E3C}" type="presParOf" srcId="{95529878-1511-4166-AE02-D8D3D28AB744}" destId="{57F0341F-A8FD-40E6-8E01-69879FBB85F9}" srcOrd="0" destOrd="0" presId="urn:microsoft.com/office/officeart/2005/8/layout/hierarchy1"/>
    <dgm:cxn modelId="{10D249AD-53F6-45A0-B04E-5F4564CC2CD5}" type="presParOf" srcId="{95529878-1511-4166-AE02-D8D3D28AB744}" destId="{E12D1EE8-7FD0-4744-8C6B-250E1ACCE9F5}" srcOrd="1" destOrd="0" presId="urn:microsoft.com/office/officeart/2005/8/layout/hierarchy1"/>
    <dgm:cxn modelId="{EACB78C5-B1B6-42BD-B55B-5BEF0A755E0C}" type="presParOf" srcId="{B6E9287E-D3F0-42D7-AF3D-5260504BDCEC}" destId="{C5E024F1-8069-43B7-9BE8-1370ACB7F027}" srcOrd="1" destOrd="0" presId="urn:microsoft.com/office/officeart/2005/8/layout/hierarchy1"/>
    <dgm:cxn modelId="{61C350EB-32BC-4793-965A-BEA6F9168312}" type="presParOf" srcId="{C5E024F1-8069-43B7-9BE8-1370ACB7F027}" destId="{82DAB81B-85DB-420A-9E2C-680E7A897FEE}" srcOrd="0" destOrd="0" presId="urn:microsoft.com/office/officeart/2005/8/layout/hierarchy1"/>
    <dgm:cxn modelId="{53BA8D90-C169-48A1-B5AA-051F806B5C05}" type="presParOf" srcId="{C5E024F1-8069-43B7-9BE8-1370ACB7F027}" destId="{808B90AB-8390-4581-997F-96DA6EAAE202}" srcOrd="1" destOrd="0" presId="urn:microsoft.com/office/officeart/2005/8/layout/hierarchy1"/>
    <dgm:cxn modelId="{B443AAB3-D37E-4A13-A57D-7A26147DDF6B}" type="presParOf" srcId="{808B90AB-8390-4581-997F-96DA6EAAE202}" destId="{A6B255B7-1161-4225-8961-EBD5BCB793F5}" srcOrd="0" destOrd="0" presId="urn:microsoft.com/office/officeart/2005/8/layout/hierarchy1"/>
    <dgm:cxn modelId="{B3C50F57-8AF4-478F-B296-E24CA7CB3CE8}" type="presParOf" srcId="{A6B255B7-1161-4225-8961-EBD5BCB793F5}" destId="{7BDAECA2-F6B1-40F1-850E-52B6B3D411D5}" srcOrd="0" destOrd="0" presId="urn:microsoft.com/office/officeart/2005/8/layout/hierarchy1"/>
    <dgm:cxn modelId="{270B3595-98B8-4BFD-8D96-1FBC32B6AC93}" type="presParOf" srcId="{A6B255B7-1161-4225-8961-EBD5BCB793F5}" destId="{D9C64F9D-E125-4A8C-8AA1-C447C7BFE461}" srcOrd="1" destOrd="0" presId="urn:microsoft.com/office/officeart/2005/8/layout/hierarchy1"/>
    <dgm:cxn modelId="{6C81EF41-AFF9-4296-96AC-2A0ECB7179D2}" type="presParOf" srcId="{808B90AB-8390-4581-997F-96DA6EAAE202}" destId="{772DD386-2BA0-49A1-B4FD-4F0A6DE169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DBD2F6-8396-4753-BE77-35E9A23D6CF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F77D51-5AB9-49DE-B566-94F266A111D7}">
      <dgm:prSet phldrT="[Text]" custT="1"/>
      <dgm:spPr/>
      <dgm:t>
        <a:bodyPr/>
        <a:lstStyle/>
        <a:p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তারল্য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স্বল্পকালীন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যাচাই</a:t>
          </a:r>
          <a:r>
            <a:rPr lang="en-US" sz="2400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dirty="0" smtClean="0">
              <a:latin typeface="NikoshBAN" pitchFamily="2" charset="0"/>
              <a:cs typeface="NikoshBAN" pitchFamily="2" charset="0"/>
            </a:rPr>
          </a:br>
          <a:r>
            <a:rPr lang="en-US" sz="24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B2EE50C-D09C-4E0E-93CC-63611EFD9DA2}" type="parTrans" cxnId="{86F734BD-D344-480D-BB27-6A31D9ABAA57}">
      <dgm:prSet/>
      <dgm:spPr/>
      <dgm:t>
        <a:bodyPr/>
        <a:lstStyle/>
        <a:p>
          <a:endParaRPr lang="en-US"/>
        </a:p>
      </dgm:t>
    </dgm:pt>
    <dgm:pt modelId="{4A3E9805-A25D-4408-A136-75FE3009A425}" type="sibTrans" cxnId="{86F734BD-D344-480D-BB27-6A31D9ABAA57}">
      <dgm:prSet/>
      <dgm:spPr/>
      <dgm:t>
        <a:bodyPr/>
        <a:lstStyle/>
        <a:p>
          <a:endParaRPr lang="en-US"/>
        </a:p>
      </dgm:t>
    </dgm:pt>
    <dgm:pt modelId="{1CB0E615-D701-4E58-8F03-95440450718C}">
      <dgm:prSet phldrT="[Text]" custT="1"/>
      <dgm:spPr/>
      <dgm:t>
        <a:bodyPr/>
        <a:lstStyle/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১.চলতি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0A0220AA-8A0A-4E10-BA42-B8AA90D82A8A}" type="parTrans" cxnId="{A4C4835E-04F6-4B6B-9545-2499F9A183CE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EF617BA9-4A73-4A95-A162-37261E5A90FF}" type="sibTrans" cxnId="{A4C4835E-04F6-4B6B-9545-2499F9A183CE}">
      <dgm:prSet/>
      <dgm:spPr/>
      <dgm:t>
        <a:bodyPr/>
        <a:lstStyle/>
        <a:p>
          <a:endParaRPr lang="en-US"/>
        </a:p>
      </dgm:t>
    </dgm:pt>
    <dgm:pt modelId="{CFBD9457-629D-494E-8832-F4E28391E720}">
      <dgm:prSet phldrT="[Text]" custT="1"/>
      <dgm:spPr>
        <a:blipFill rotWithShape="0">
          <a:blip xmlns:r="http://schemas.openxmlformats.org/officeDocument/2006/relationships" r:embed="rId1"/>
          <a:stretch>
            <a:fillRect l="-158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486E9B2-DC15-4848-8E8F-F010BFBE344C}" type="parTrans" cxnId="{600308DE-CAE9-4A05-80DA-27A70DD43FF9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305F7B7A-8248-4256-87B0-B55D5B7A6EB6}" type="sibTrans" cxnId="{600308DE-CAE9-4A05-80DA-27A70DD43FF9}">
      <dgm:prSet/>
      <dgm:spPr/>
      <dgm:t>
        <a:bodyPr/>
        <a:lstStyle/>
        <a:p>
          <a:endParaRPr lang="en-US"/>
        </a:p>
      </dgm:t>
    </dgm:pt>
    <dgm:pt modelId="{55FC928A-6D02-490C-915F-2DE2087DA97A}">
      <dgm:prSet phldrT="[Text]" custT="1"/>
      <dgm:spPr/>
      <dgm:t>
        <a:bodyPr/>
        <a:lstStyle/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২.ত্বরিত </a:t>
          </a:r>
          <a:r>
            <a:rPr lang="en-US" sz="2400" b="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483688D8-5913-4C30-8039-B7A3A9880C5B}" type="parTrans" cxnId="{C42D611A-4F92-4245-B808-74EF54E6DDB0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03C12C0F-043C-419F-87D5-F48F8033E7F7}" type="sibTrans" cxnId="{C42D611A-4F92-4245-B808-74EF54E6DDB0}">
      <dgm:prSet/>
      <dgm:spPr/>
      <dgm:t>
        <a:bodyPr/>
        <a:lstStyle/>
        <a:p>
          <a:endParaRPr lang="en-US"/>
        </a:p>
      </dgm:t>
    </dgm:pt>
    <dgm:pt modelId="{53F36C9C-C4A8-4D27-8B23-0BF7ADFAF0D3}">
      <dgm:prSet phldrT="[Text]" custT="1"/>
      <dgm:spPr>
        <a:blipFill rotWithShape="0">
          <a:blip xmlns:r="http://schemas.openxmlformats.org/officeDocument/2006/relationships" r:embed="rId2"/>
          <a:stretch>
            <a:fillRect l="-52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B1AE2E7-AE4A-4C89-ACCD-386E353E27C4}" type="parTrans" cxnId="{EFD9D7A4-02DC-4176-BC10-F50FE99FBE37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D2EB058B-B1CF-4CCB-B980-3103C3A639F8}" type="sibTrans" cxnId="{EFD9D7A4-02DC-4176-BC10-F50FE99FBE37}">
      <dgm:prSet/>
      <dgm:spPr/>
      <dgm:t>
        <a:bodyPr/>
        <a:lstStyle/>
        <a:p>
          <a:endParaRPr lang="en-US"/>
        </a:p>
      </dgm:t>
    </dgm:pt>
    <dgm:pt modelId="{8CAF98A2-A8CB-40D7-AC2F-5DE09D60DB24}">
      <dgm:prSet custT="1"/>
      <dgm:spPr/>
      <dgm:t>
        <a:bodyPr/>
        <a:lstStyle/>
        <a:p>
          <a:r>
            <a:rPr lang="en-US" sz="2400" b="1" dirty="0">
              <a:latin typeface="NikoshBAN" pitchFamily="2" charset="0"/>
              <a:cs typeface="NikoshBAN" pitchFamily="2" charset="0"/>
            </a:rPr>
            <a:t>৩.কার্যকরি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মূলধন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3E65D867-5892-4A25-8A06-DFE87EC461DE}" type="parTrans" cxnId="{B77DC079-46C3-4905-8AD9-829E69820148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A0A8A607-3678-4AB2-99EC-4DE82AE44C85}" type="sibTrans" cxnId="{B77DC079-46C3-4905-8AD9-829E69820148}">
      <dgm:prSet/>
      <dgm:spPr/>
      <dgm:t>
        <a:bodyPr/>
        <a:lstStyle/>
        <a:p>
          <a:endParaRPr lang="en-US"/>
        </a:p>
      </dgm:t>
    </dgm:pt>
    <dgm:pt modelId="{21EE8192-86A2-4A2D-A110-7ECC09BDAC96}">
      <dgm:prSet custT="1"/>
      <dgm:spPr/>
      <dgm:t>
        <a:bodyPr/>
        <a:lstStyle/>
        <a:p>
          <a:r>
            <a:rPr lang="en-US" sz="2400" b="0" dirty="0" smtClean="0">
              <a:latin typeface="NikoshBAN" pitchFamily="2" charset="0"/>
              <a:cs typeface="NikoshBAN" pitchFamily="2" charset="0"/>
            </a:rPr>
            <a:t>৪.নগদ ও  </a:t>
          </a:r>
          <a:r>
            <a:rPr lang="en-US" sz="2400" b="0" dirty="0" err="1">
              <a:latin typeface="NikoshBAN" pitchFamily="2" charset="0"/>
              <a:cs typeface="NikoshBAN" pitchFamily="2" charset="0"/>
            </a:rPr>
            <a:t>চলতি</a:t>
          </a:r>
          <a:r>
            <a:rPr lang="en-US" sz="2400" b="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0" dirty="0" err="1">
              <a:latin typeface="NikoshBAN" pitchFamily="2" charset="0"/>
              <a:cs typeface="NikoshBAN" pitchFamily="2" charset="0"/>
            </a:rPr>
            <a:t>দায়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08E2E95F-4BAE-4C59-A23D-A578EB513317}" type="parTrans" cxnId="{4C35B4C6-4CC4-4632-AC05-5151E66ED274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5E7709E0-0D39-440E-A77D-86686249ED0A}" type="sibTrans" cxnId="{4C35B4C6-4CC4-4632-AC05-5151E66ED274}">
      <dgm:prSet/>
      <dgm:spPr/>
      <dgm:t>
        <a:bodyPr/>
        <a:lstStyle/>
        <a:p>
          <a:endParaRPr lang="en-US"/>
        </a:p>
      </dgm:t>
    </dgm:pt>
    <dgm:pt modelId="{753C4545-1DEC-4AFD-8EBA-BDE4697D78AC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4FA022D-DD08-4EF6-9584-5EB295F7434F}" type="parTrans" cxnId="{3B3E91A1-AD15-4A7C-A1C7-CEC31BC34CA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C693E925-D9A9-481B-81D6-1269A5812A6D}" type="sibTrans" cxnId="{3B3E91A1-AD15-4A7C-A1C7-CEC31BC34CA5}">
      <dgm:prSet/>
      <dgm:spPr/>
      <dgm:t>
        <a:bodyPr/>
        <a:lstStyle/>
        <a:p>
          <a:endParaRPr lang="en-US"/>
        </a:p>
      </dgm:t>
    </dgm:pt>
    <dgm:pt modelId="{34C4A444-AFB2-4478-AEDC-C73E2ACBDA82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0CB68AD-5414-42AA-AB65-126C53D7F8E9}" type="parTrans" cxnId="{4B95B28A-1349-499E-9524-0CC383A561A7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1BB37AB6-C52F-405E-8952-88CF54A7A956}" type="sibTrans" cxnId="{4B95B28A-1349-499E-9524-0CC383A561A7}">
      <dgm:prSet/>
      <dgm:spPr/>
      <dgm:t>
        <a:bodyPr/>
        <a:lstStyle/>
        <a:p>
          <a:endParaRPr lang="en-US"/>
        </a:p>
      </dgm:t>
    </dgm:pt>
    <dgm:pt modelId="{B062DDC9-FF08-484D-A30D-134640B79430}" type="pres">
      <dgm:prSet presAssocID="{80DBD2F6-8396-4753-BE77-35E9A23D6C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061121-5E1F-4F4A-A4E2-355078A2C8DC}" type="pres">
      <dgm:prSet presAssocID="{2EF77D51-5AB9-49DE-B566-94F266A111D7}" presName="hierRoot1" presStyleCnt="0"/>
      <dgm:spPr/>
    </dgm:pt>
    <dgm:pt modelId="{CD573D49-A3F0-41BD-B32A-F8B4CC21CAEC}" type="pres">
      <dgm:prSet presAssocID="{2EF77D51-5AB9-49DE-B566-94F266A111D7}" presName="composite" presStyleCnt="0"/>
      <dgm:spPr/>
    </dgm:pt>
    <dgm:pt modelId="{460C7DE6-1A88-4D41-8F04-7E43414736F2}" type="pres">
      <dgm:prSet presAssocID="{2EF77D51-5AB9-49DE-B566-94F266A111D7}" presName="background" presStyleLbl="node0" presStyleIdx="0" presStyleCnt="1"/>
      <dgm:spPr/>
    </dgm:pt>
    <dgm:pt modelId="{4CBF98B7-EE67-473F-B557-A8108046F81A}" type="pres">
      <dgm:prSet presAssocID="{2EF77D51-5AB9-49DE-B566-94F266A111D7}" presName="text" presStyleLbl="fgAcc0" presStyleIdx="0" presStyleCnt="1" custScaleX="204694" custScaleY="78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901941-28C2-4B8B-8DAF-3A51C151C64E}" type="pres">
      <dgm:prSet presAssocID="{2EF77D51-5AB9-49DE-B566-94F266A111D7}" presName="hierChild2" presStyleCnt="0"/>
      <dgm:spPr/>
    </dgm:pt>
    <dgm:pt modelId="{C0E495DC-9EAC-42A3-A892-068B1B8DEBD2}" type="pres">
      <dgm:prSet presAssocID="{0A0220AA-8A0A-4E10-BA42-B8AA90D82A8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1C189E5D-89A4-4CAD-BD8E-F99A6DE6F27F}" type="pres">
      <dgm:prSet presAssocID="{1CB0E615-D701-4E58-8F03-95440450718C}" presName="hierRoot2" presStyleCnt="0"/>
      <dgm:spPr/>
    </dgm:pt>
    <dgm:pt modelId="{9D013998-92DE-486B-ACE2-E43F7695FC72}" type="pres">
      <dgm:prSet presAssocID="{1CB0E615-D701-4E58-8F03-95440450718C}" presName="composite2" presStyleCnt="0"/>
      <dgm:spPr/>
    </dgm:pt>
    <dgm:pt modelId="{B599C956-D606-40E7-9631-2DE7D4302327}" type="pres">
      <dgm:prSet presAssocID="{1CB0E615-D701-4E58-8F03-95440450718C}" presName="background2" presStyleLbl="node2" presStyleIdx="0" presStyleCnt="4"/>
      <dgm:spPr/>
    </dgm:pt>
    <dgm:pt modelId="{4E76550D-4270-4CBE-8BEC-D9D67EF2FB1A}" type="pres">
      <dgm:prSet presAssocID="{1CB0E615-D701-4E58-8F03-95440450718C}" presName="text2" presStyleLbl="fgAcc2" presStyleIdx="0" presStyleCnt="4" custScaleX="84529" custScaleY="57838" custLinFactNeighborX="-1154" custLinFactNeighborY="-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399002-82F9-4048-BC76-14B84E10F94F}" type="pres">
      <dgm:prSet presAssocID="{1CB0E615-D701-4E58-8F03-95440450718C}" presName="hierChild3" presStyleCnt="0"/>
      <dgm:spPr/>
    </dgm:pt>
    <dgm:pt modelId="{6C997ADD-FBB8-427B-90B1-14A5B3902766}" type="pres">
      <dgm:prSet presAssocID="{C486E9B2-DC15-4848-8E8F-F010BFBE344C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A91E4AD-E464-41A8-9CF1-ED62E41F1202}" type="pres">
      <dgm:prSet presAssocID="{CFBD9457-629D-494E-8832-F4E28391E720}" presName="hierRoot3" presStyleCnt="0"/>
      <dgm:spPr/>
    </dgm:pt>
    <dgm:pt modelId="{930C1A67-B199-40F2-A759-A21420459455}" type="pres">
      <dgm:prSet presAssocID="{CFBD9457-629D-494E-8832-F4E28391E720}" presName="composite3" presStyleCnt="0"/>
      <dgm:spPr/>
    </dgm:pt>
    <dgm:pt modelId="{AA4AF46A-4870-4883-8743-D21D5E7A7DF3}" type="pres">
      <dgm:prSet presAssocID="{CFBD9457-629D-494E-8832-F4E28391E720}" presName="background3" presStyleLbl="node3" presStyleIdx="0" presStyleCnt="4"/>
      <dgm:spPr/>
    </dgm:pt>
    <dgm:pt modelId="{400FAB91-CD20-421D-A76D-EDEEE03AA0FB}" type="pres">
      <dgm:prSet presAssocID="{CFBD9457-629D-494E-8832-F4E28391E720}" presName="text3" presStyleLbl="fgAcc3" presStyleIdx="0" presStyleCnt="4" custLinFactNeighborX="1154" custLinFactNeighborY="-3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553EF4-5424-4237-BC30-92A560A34492}" type="pres">
      <dgm:prSet presAssocID="{CFBD9457-629D-494E-8832-F4E28391E720}" presName="hierChild4" presStyleCnt="0"/>
      <dgm:spPr/>
    </dgm:pt>
    <dgm:pt modelId="{59DD2F8F-169C-4C15-B45A-4F876B6BAAEF}" type="pres">
      <dgm:prSet presAssocID="{483688D8-5913-4C30-8039-B7A3A9880C5B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A004DBA-A71D-4F15-AB44-E9CFC918FAA6}" type="pres">
      <dgm:prSet presAssocID="{55FC928A-6D02-490C-915F-2DE2087DA97A}" presName="hierRoot2" presStyleCnt="0"/>
      <dgm:spPr/>
    </dgm:pt>
    <dgm:pt modelId="{E871D4E7-D84D-425C-B4F6-08187F859A04}" type="pres">
      <dgm:prSet presAssocID="{55FC928A-6D02-490C-915F-2DE2087DA97A}" presName="composite2" presStyleCnt="0"/>
      <dgm:spPr/>
    </dgm:pt>
    <dgm:pt modelId="{5A3C34C7-725E-4945-9ED7-E0D607F6E89A}" type="pres">
      <dgm:prSet presAssocID="{55FC928A-6D02-490C-915F-2DE2087DA97A}" presName="background2" presStyleLbl="node2" presStyleIdx="1" presStyleCnt="4"/>
      <dgm:spPr/>
    </dgm:pt>
    <dgm:pt modelId="{EEEE0BF2-3C18-4672-9753-5075CA90B908}" type="pres">
      <dgm:prSet presAssocID="{55FC928A-6D02-490C-915F-2DE2087DA97A}" presName="text2" presStyleLbl="fgAcc2" presStyleIdx="1" presStyleCnt="4" custScaleX="84529" custScaleY="57838" custLinFactNeighborX="-1154" custLinFactNeighborY="-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15BE13-46E0-41EF-AE5D-55528492FCEA}" type="pres">
      <dgm:prSet presAssocID="{55FC928A-6D02-490C-915F-2DE2087DA97A}" presName="hierChild3" presStyleCnt="0"/>
      <dgm:spPr/>
    </dgm:pt>
    <dgm:pt modelId="{F4115AF2-0D63-4AA8-916B-194FAD74A76A}" type="pres">
      <dgm:prSet presAssocID="{3B1AE2E7-AE4A-4C89-ACCD-386E353E27C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90B0282-A391-4E46-91C6-17A7DE4E17B8}" type="pres">
      <dgm:prSet presAssocID="{53F36C9C-C4A8-4D27-8B23-0BF7ADFAF0D3}" presName="hierRoot3" presStyleCnt="0"/>
      <dgm:spPr/>
    </dgm:pt>
    <dgm:pt modelId="{F286859D-2B0F-4DA4-974A-C02377A8CAC5}" type="pres">
      <dgm:prSet presAssocID="{53F36C9C-C4A8-4D27-8B23-0BF7ADFAF0D3}" presName="composite3" presStyleCnt="0"/>
      <dgm:spPr/>
    </dgm:pt>
    <dgm:pt modelId="{F0611B0B-3711-4F93-9B7D-025E4B5688F2}" type="pres">
      <dgm:prSet presAssocID="{53F36C9C-C4A8-4D27-8B23-0BF7ADFAF0D3}" presName="background3" presStyleLbl="node3" presStyleIdx="1" presStyleCnt="4"/>
      <dgm:spPr/>
    </dgm:pt>
    <dgm:pt modelId="{9F641531-C4CE-4275-9776-68C7A09EFF09}" type="pres">
      <dgm:prSet presAssocID="{53F36C9C-C4A8-4D27-8B23-0BF7ADFAF0D3}" presName="text3" presStyleLbl="fgAcc3" presStyleIdx="1" presStyleCnt="4" custLinFactNeighborX="1154" custLinFactNeighborY="-3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BD3A4-134F-40D0-8D23-6885C528A1C9}" type="pres">
      <dgm:prSet presAssocID="{53F36C9C-C4A8-4D27-8B23-0BF7ADFAF0D3}" presName="hierChild4" presStyleCnt="0"/>
      <dgm:spPr/>
    </dgm:pt>
    <dgm:pt modelId="{F347CDAE-0494-4491-8B28-A279266F1CD2}" type="pres">
      <dgm:prSet presAssocID="{3E65D867-5892-4A25-8A06-DFE87EC461DE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25765F4-098C-4559-8E3E-744A470B6988}" type="pres">
      <dgm:prSet presAssocID="{8CAF98A2-A8CB-40D7-AC2F-5DE09D60DB24}" presName="hierRoot2" presStyleCnt="0"/>
      <dgm:spPr/>
    </dgm:pt>
    <dgm:pt modelId="{357F5D42-664D-4DB6-8C93-9BDA949542FA}" type="pres">
      <dgm:prSet presAssocID="{8CAF98A2-A8CB-40D7-AC2F-5DE09D60DB24}" presName="composite2" presStyleCnt="0"/>
      <dgm:spPr/>
    </dgm:pt>
    <dgm:pt modelId="{99FCAAEC-11C7-4EB4-B7EE-F504D2EE37F5}" type="pres">
      <dgm:prSet presAssocID="{8CAF98A2-A8CB-40D7-AC2F-5DE09D60DB24}" presName="background2" presStyleLbl="node2" presStyleIdx="2" presStyleCnt="4"/>
      <dgm:spPr/>
    </dgm:pt>
    <dgm:pt modelId="{14C5A45C-E907-4845-B220-F9586C35CC8F}" type="pres">
      <dgm:prSet presAssocID="{8CAF98A2-A8CB-40D7-AC2F-5DE09D60DB24}" presName="text2" presStyleLbl="fgAcc2" presStyleIdx="2" presStyleCnt="4" custScaleX="84529" custScaleY="57838" custLinFactNeighborX="-1154" custLinFactNeighborY="-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36C57F-19A2-4505-81F5-E07051849EA3}" type="pres">
      <dgm:prSet presAssocID="{8CAF98A2-A8CB-40D7-AC2F-5DE09D60DB24}" presName="hierChild3" presStyleCnt="0"/>
      <dgm:spPr/>
    </dgm:pt>
    <dgm:pt modelId="{B5495EE1-1AC8-4722-9B86-D2F8BB78060E}" type="pres">
      <dgm:prSet presAssocID="{04FA022D-DD08-4EF6-9584-5EB295F7434F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160811B-1588-48CA-8232-72BC3CB7E7E7}" type="pres">
      <dgm:prSet presAssocID="{753C4545-1DEC-4AFD-8EBA-BDE4697D78AC}" presName="hierRoot3" presStyleCnt="0"/>
      <dgm:spPr/>
    </dgm:pt>
    <dgm:pt modelId="{C1A8692D-1442-4C5E-A569-483FF6DC3109}" type="pres">
      <dgm:prSet presAssocID="{753C4545-1DEC-4AFD-8EBA-BDE4697D78AC}" presName="composite3" presStyleCnt="0"/>
      <dgm:spPr/>
    </dgm:pt>
    <dgm:pt modelId="{9F4453EC-44AF-4540-88AE-7682746AD30D}" type="pres">
      <dgm:prSet presAssocID="{753C4545-1DEC-4AFD-8EBA-BDE4697D78AC}" presName="background3" presStyleLbl="node3" presStyleIdx="2" presStyleCnt="4"/>
      <dgm:spPr/>
    </dgm:pt>
    <dgm:pt modelId="{5D1650C2-EEC8-494D-8199-DD9A4763C7EB}" type="pres">
      <dgm:prSet presAssocID="{753C4545-1DEC-4AFD-8EBA-BDE4697D78AC}" presName="text3" presStyleLbl="fgAcc3" presStyleIdx="2" presStyleCnt="4" custScaleX="136399" custScaleY="104920" custLinFactNeighborX="1154" custLinFactNeighborY="-3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59A13D-4FDB-417C-874B-414A76BDFC6A}" type="pres">
      <dgm:prSet presAssocID="{753C4545-1DEC-4AFD-8EBA-BDE4697D78AC}" presName="hierChild4" presStyleCnt="0"/>
      <dgm:spPr/>
    </dgm:pt>
    <dgm:pt modelId="{C4BE436B-720F-4C30-A3E0-55BF55A11050}" type="pres">
      <dgm:prSet presAssocID="{08E2E95F-4BAE-4C59-A23D-A578EB513317}" presName="Name10" presStyleLbl="parChTrans1D2" presStyleIdx="3" presStyleCnt="4"/>
      <dgm:spPr/>
      <dgm:t>
        <a:bodyPr/>
        <a:lstStyle/>
        <a:p>
          <a:endParaRPr lang="en-US"/>
        </a:p>
      </dgm:t>
    </dgm:pt>
    <dgm:pt modelId="{B6E9287E-D3F0-42D7-AF3D-5260504BDCEC}" type="pres">
      <dgm:prSet presAssocID="{21EE8192-86A2-4A2D-A110-7ECC09BDAC96}" presName="hierRoot2" presStyleCnt="0"/>
      <dgm:spPr/>
    </dgm:pt>
    <dgm:pt modelId="{95529878-1511-4166-AE02-D8D3D28AB744}" type="pres">
      <dgm:prSet presAssocID="{21EE8192-86A2-4A2D-A110-7ECC09BDAC96}" presName="composite2" presStyleCnt="0"/>
      <dgm:spPr/>
    </dgm:pt>
    <dgm:pt modelId="{57F0341F-A8FD-40E6-8E01-69879FBB85F9}" type="pres">
      <dgm:prSet presAssocID="{21EE8192-86A2-4A2D-A110-7ECC09BDAC96}" presName="background2" presStyleLbl="node2" presStyleIdx="3" presStyleCnt="4"/>
      <dgm:spPr/>
    </dgm:pt>
    <dgm:pt modelId="{E12D1EE8-7FD0-4744-8C6B-250E1ACCE9F5}" type="pres">
      <dgm:prSet presAssocID="{21EE8192-86A2-4A2D-A110-7ECC09BDAC96}" presName="text2" presStyleLbl="fgAcc2" presStyleIdx="3" presStyleCnt="4" custScaleX="84529" custScaleY="57838" custLinFactNeighborX="-1154" custLinFactNeighborY="-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E024F1-8069-43B7-9BE8-1370ACB7F027}" type="pres">
      <dgm:prSet presAssocID="{21EE8192-86A2-4A2D-A110-7ECC09BDAC96}" presName="hierChild3" presStyleCnt="0"/>
      <dgm:spPr/>
    </dgm:pt>
    <dgm:pt modelId="{82DAB81B-85DB-420A-9E2C-680E7A897FEE}" type="pres">
      <dgm:prSet presAssocID="{40CB68AD-5414-42AA-AB65-126C53D7F8E9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08B90AB-8390-4581-997F-96DA6EAAE202}" type="pres">
      <dgm:prSet presAssocID="{34C4A444-AFB2-4478-AEDC-C73E2ACBDA82}" presName="hierRoot3" presStyleCnt="0"/>
      <dgm:spPr/>
    </dgm:pt>
    <dgm:pt modelId="{A6B255B7-1161-4225-8961-EBD5BCB793F5}" type="pres">
      <dgm:prSet presAssocID="{34C4A444-AFB2-4478-AEDC-C73E2ACBDA82}" presName="composite3" presStyleCnt="0"/>
      <dgm:spPr/>
    </dgm:pt>
    <dgm:pt modelId="{7BDAECA2-F6B1-40F1-850E-52B6B3D411D5}" type="pres">
      <dgm:prSet presAssocID="{34C4A444-AFB2-4478-AEDC-C73E2ACBDA82}" presName="background3" presStyleLbl="node3" presStyleIdx="3" presStyleCnt="4"/>
      <dgm:spPr/>
    </dgm:pt>
    <dgm:pt modelId="{D9C64F9D-E125-4A8C-8AA1-C447C7BFE461}" type="pres">
      <dgm:prSet presAssocID="{34C4A444-AFB2-4478-AEDC-C73E2ACBDA82}" presName="text3" presStyleLbl="fgAcc3" presStyleIdx="3" presStyleCnt="4" custScaleX="108123" custScaleY="108967" custLinFactNeighborX="1154" custLinFactNeighborY="-3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D386-2BA0-49A1-B4FD-4F0A6DE16974}" type="pres">
      <dgm:prSet presAssocID="{34C4A444-AFB2-4478-AEDC-C73E2ACBDA82}" presName="hierChild4" presStyleCnt="0"/>
      <dgm:spPr/>
    </dgm:pt>
  </dgm:ptLst>
  <dgm:cxnLst>
    <dgm:cxn modelId="{B8A3E8E0-6C33-4232-A874-AFF9A816EDEE}" type="presOf" srcId="{753C4545-1DEC-4AFD-8EBA-BDE4697D78AC}" destId="{5D1650C2-EEC8-494D-8199-DD9A4763C7EB}" srcOrd="0" destOrd="0" presId="urn:microsoft.com/office/officeart/2005/8/layout/hierarchy1"/>
    <dgm:cxn modelId="{16025D3F-E7C6-464A-9F7C-5BD6A6428D58}" type="presOf" srcId="{1CB0E615-D701-4E58-8F03-95440450718C}" destId="{4E76550D-4270-4CBE-8BEC-D9D67EF2FB1A}" srcOrd="0" destOrd="0" presId="urn:microsoft.com/office/officeart/2005/8/layout/hierarchy1"/>
    <dgm:cxn modelId="{600308DE-CAE9-4A05-80DA-27A70DD43FF9}" srcId="{1CB0E615-D701-4E58-8F03-95440450718C}" destId="{CFBD9457-629D-494E-8832-F4E28391E720}" srcOrd="0" destOrd="0" parTransId="{C486E9B2-DC15-4848-8E8F-F010BFBE344C}" sibTransId="{305F7B7A-8248-4256-87B0-B55D5B7A6EB6}"/>
    <dgm:cxn modelId="{6849CC5A-BD63-41B5-837A-328EE8D7378C}" type="presOf" srcId="{04FA022D-DD08-4EF6-9584-5EB295F7434F}" destId="{B5495EE1-1AC8-4722-9B86-D2F8BB78060E}" srcOrd="0" destOrd="0" presId="urn:microsoft.com/office/officeart/2005/8/layout/hierarchy1"/>
    <dgm:cxn modelId="{84BBF847-7AFB-49B0-B9A4-C7FFECF750CC}" type="presOf" srcId="{55FC928A-6D02-490C-915F-2DE2087DA97A}" destId="{EEEE0BF2-3C18-4672-9753-5075CA90B908}" srcOrd="0" destOrd="0" presId="urn:microsoft.com/office/officeart/2005/8/layout/hierarchy1"/>
    <dgm:cxn modelId="{71AD0B8F-1164-4088-9828-69BC1423A9C2}" type="presOf" srcId="{0A0220AA-8A0A-4E10-BA42-B8AA90D82A8A}" destId="{C0E495DC-9EAC-42A3-A892-068B1B8DEBD2}" srcOrd="0" destOrd="0" presId="urn:microsoft.com/office/officeart/2005/8/layout/hierarchy1"/>
    <dgm:cxn modelId="{1DC150E3-4DE6-4306-89BD-EC7CFD3D4422}" type="presOf" srcId="{CFBD9457-629D-494E-8832-F4E28391E720}" destId="{400FAB91-CD20-421D-A76D-EDEEE03AA0FB}" srcOrd="0" destOrd="0" presId="urn:microsoft.com/office/officeart/2005/8/layout/hierarchy1"/>
    <dgm:cxn modelId="{646A627D-9486-441E-B28C-AE24721FFF6A}" type="presOf" srcId="{483688D8-5913-4C30-8039-B7A3A9880C5B}" destId="{59DD2F8F-169C-4C15-B45A-4F876B6BAAEF}" srcOrd="0" destOrd="0" presId="urn:microsoft.com/office/officeart/2005/8/layout/hierarchy1"/>
    <dgm:cxn modelId="{D66429AB-BCD2-4684-A250-2CD695D36AED}" type="presOf" srcId="{80DBD2F6-8396-4753-BE77-35E9A23D6CF0}" destId="{B062DDC9-FF08-484D-A30D-134640B79430}" srcOrd="0" destOrd="0" presId="urn:microsoft.com/office/officeart/2005/8/layout/hierarchy1"/>
    <dgm:cxn modelId="{4377DD12-2203-4612-B05F-80D3C313514B}" type="presOf" srcId="{3B1AE2E7-AE4A-4C89-ACCD-386E353E27C4}" destId="{F4115AF2-0D63-4AA8-916B-194FAD74A76A}" srcOrd="0" destOrd="0" presId="urn:microsoft.com/office/officeart/2005/8/layout/hierarchy1"/>
    <dgm:cxn modelId="{86F734BD-D344-480D-BB27-6A31D9ABAA57}" srcId="{80DBD2F6-8396-4753-BE77-35E9A23D6CF0}" destId="{2EF77D51-5AB9-49DE-B566-94F266A111D7}" srcOrd="0" destOrd="0" parTransId="{0B2EE50C-D09C-4E0E-93CC-63611EFD9DA2}" sibTransId="{4A3E9805-A25D-4408-A136-75FE3009A425}"/>
    <dgm:cxn modelId="{0CC3613B-3202-4EB5-A371-11EBC09DF11A}" type="presOf" srcId="{53F36C9C-C4A8-4D27-8B23-0BF7ADFAF0D3}" destId="{9F641531-C4CE-4275-9776-68C7A09EFF09}" srcOrd="0" destOrd="0" presId="urn:microsoft.com/office/officeart/2005/8/layout/hierarchy1"/>
    <dgm:cxn modelId="{4B95B28A-1349-499E-9524-0CC383A561A7}" srcId="{21EE8192-86A2-4A2D-A110-7ECC09BDAC96}" destId="{34C4A444-AFB2-4478-AEDC-C73E2ACBDA82}" srcOrd="0" destOrd="0" parTransId="{40CB68AD-5414-42AA-AB65-126C53D7F8E9}" sibTransId="{1BB37AB6-C52F-405E-8952-88CF54A7A956}"/>
    <dgm:cxn modelId="{9A0D8905-BE88-4DB9-B8CB-ACE2DA9AF851}" type="presOf" srcId="{3E65D867-5892-4A25-8A06-DFE87EC461DE}" destId="{F347CDAE-0494-4491-8B28-A279266F1CD2}" srcOrd="0" destOrd="0" presId="urn:microsoft.com/office/officeart/2005/8/layout/hierarchy1"/>
    <dgm:cxn modelId="{B77DC079-46C3-4905-8AD9-829E69820148}" srcId="{2EF77D51-5AB9-49DE-B566-94F266A111D7}" destId="{8CAF98A2-A8CB-40D7-AC2F-5DE09D60DB24}" srcOrd="2" destOrd="0" parTransId="{3E65D867-5892-4A25-8A06-DFE87EC461DE}" sibTransId="{A0A8A607-3678-4AB2-99EC-4DE82AE44C85}"/>
    <dgm:cxn modelId="{4C35B4C6-4CC4-4632-AC05-5151E66ED274}" srcId="{2EF77D51-5AB9-49DE-B566-94F266A111D7}" destId="{21EE8192-86A2-4A2D-A110-7ECC09BDAC96}" srcOrd="3" destOrd="0" parTransId="{08E2E95F-4BAE-4C59-A23D-A578EB513317}" sibTransId="{5E7709E0-0D39-440E-A77D-86686249ED0A}"/>
    <dgm:cxn modelId="{B9127C6D-71E2-469B-8490-588DAF2EA587}" type="presOf" srcId="{8CAF98A2-A8CB-40D7-AC2F-5DE09D60DB24}" destId="{14C5A45C-E907-4845-B220-F9586C35CC8F}" srcOrd="0" destOrd="0" presId="urn:microsoft.com/office/officeart/2005/8/layout/hierarchy1"/>
    <dgm:cxn modelId="{EFD9D7A4-02DC-4176-BC10-F50FE99FBE37}" srcId="{55FC928A-6D02-490C-915F-2DE2087DA97A}" destId="{53F36C9C-C4A8-4D27-8B23-0BF7ADFAF0D3}" srcOrd="0" destOrd="0" parTransId="{3B1AE2E7-AE4A-4C89-ACCD-386E353E27C4}" sibTransId="{D2EB058B-B1CF-4CCB-B980-3103C3A639F8}"/>
    <dgm:cxn modelId="{6FE37055-768F-49EC-AA5A-E3EEFD17038A}" type="presOf" srcId="{2EF77D51-5AB9-49DE-B566-94F266A111D7}" destId="{4CBF98B7-EE67-473F-B557-A8108046F81A}" srcOrd="0" destOrd="0" presId="urn:microsoft.com/office/officeart/2005/8/layout/hierarchy1"/>
    <dgm:cxn modelId="{10FAEB9A-46B5-43CB-9DF5-EDCB6D66556D}" type="presOf" srcId="{08E2E95F-4BAE-4C59-A23D-A578EB513317}" destId="{C4BE436B-720F-4C30-A3E0-55BF55A11050}" srcOrd="0" destOrd="0" presId="urn:microsoft.com/office/officeart/2005/8/layout/hierarchy1"/>
    <dgm:cxn modelId="{C42D611A-4F92-4245-B808-74EF54E6DDB0}" srcId="{2EF77D51-5AB9-49DE-B566-94F266A111D7}" destId="{55FC928A-6D02-490C-915F-2DE2087DA97A}" srcOrd="1" destOrd="0" parTransId="{483688D8-5913-4C30-8039-B7A3A9880C5B}" sibTransId="{03C12C0F-043C-419F-87D5-F48F8033E7F7}"/>
    <dgm:cxn modelId="{3B3E91A1-AD15-4A7C-A1C7-CEC31BC34CA5}" srcId="{8CAF98A2-A8CB-40D7-AC2F-5DE09D60DB24}" destId="{753C4545-1DEC-4AFD-8EBA-BDE4697D78AC}" srcOrd="0" destOrd="0" parTransId="{04FA022D-DD08-4EF6-9584-5EB295F7434F}" sibTransId="{C693E925-D9A9-481B-81D6-1269A5812A6D}"/>
    <dgm:cxn modelId="{156DE2A1-EE59-49FF-8134-28B96856C5C4}" type="presOf" srcId="{40CB68AD-5414-42AA-AB65-126C53D7F8E9}" destId="{82DAB81B-85DB-420A-9E2C-680E7A897FEE}" srcOrd="0" destOrd="0" presId="urn:microsoft.com/office/officeart/2005/8/layout/hierarchy1"/>
    <dgm:cxn modelId="{00DAAF15-D99F-45E4-8CC3-C5B24463A3A1}" type="presOf" srcId="{21EE8192-86A2-4A2D-A110-7ECC09BDAC96}" destId="{E12D1EE8-7FD0-4744-8C6B-250E1ACCE9F5}" srcOrd="0" destOrd="0" presId="urn:microsoft.com/office/officeart/2005/8/layout/hierarchy1"/>
    <dgm:cxn modelId="{E61CB1F4-196F-48FF-B22D-2C134F824D25}" type="presOf" srcId="{34C4A444-AFB2-4478-AEDC-C73E2ACBDA82}" destId="{D9C64F9D-E125-4A8C-8AA1-C447C7BFE461}" srcOrd="0" destOrd="0" presId="urn:microsoft.com/office/officeart/2005/8/layout/hierarchy1"/>
    <dgm:cxn modelId="{0A8800BF-112B-4699-B495-5C848812FC80}" type="presOf" srcId="{C486E9B2-DC15-4848-8E8F-F010BFBE344C}" destId="{6C997ADD-FBB8-427B-90B1-14A5B3902766}" srcOrd="0" destOrd="0" presId="urn:microsoft.com/office/officeart/2005/8/layout/hierarchy1"/>
    <dgm:cxn modelId="{A4C4835E-04F6-4B6B-9545-2499F9A183CE}" srcId="{2EF77D51-5AB9-49DE-B566-94F266A111D7}" destId="{1CB0E615-D701-4E58-8F03-95440450718C}" srcOrd="0" destOrd="0" parTransId="{0A0220AA-8A0A-4E10-BA42-B8AA90D82A8A}" sibTransId="{EF617BA9-4A73-4A95-A162-37261E5A90FF}"/>
    <dgm:cxn modelId="{EA24A633-32DF-4904-812C-68346AE8354E}" type="presParOf" srcId="{B062DDC9-FF08-484D-A30D-134640B79430}" destId="{CF061121-5E1F-4F4A-A4E2-355078A2C8DC}" srcOrd="0" destOrd="0" presId="urn:microsoft.com/office/officeart/2005/8/layout/hierarchy1"/>
    <dgm:cxn modelId="{FC50EFB8-7569-44F6-A848-7776CFBF8316}" type="presParOf" srcId="{CF061121-5E1F-4F4A-A4E2-355078A2C8DC}" destId="{CD573D49-A3F0-41BD-B32A-F8B4CC21CAEC}" srcOrd="0" destOrd="0" presId="urn:microsoft.com/office/officeart/2005/8/layout/hierarchy1"/>
    <dgm:cxn modelId="{0DAE6C42-BADD-4ADB-B6A4-FC18083D5D45}" type="presParOf" srcId="{CD573D49-A3F0-41BD-B32A-F8B4CC21CAEC}" destId="{460C7DE6-1A88-4D41-8F04-7E43414736F2}" srcOrd="0" destOrd="0" presId="urn:microsoft.com/office/officeart/2005/8/layout/hierarchy1"/>
    <dgm:cxn modelId="{00212DDC-D0D9-4DAA-8006-F8DAED888E6C}" type="presParOf" srcId="{CD573D49-A3F0-41BD-B32A-F8B4CC21CAEC}" destId="{4CBF98B7-EE67-473F-B557-A8108046F81A}" srcOrd="1" destOrd="0" presId="urn:microsoft.com/office/officeart/2005/8/layout/hierarchy1"/>
    <dgm:cxn modelId="{DB7FEA00-0A55-4B12-A4DC-39C65ADE28D0}" type="presParOf" srcId="{CF061121-5E1F-4F4A-A4E2-355078A2C8DC}" destId="{FC901941-28C2-4B8B-8DAF-3A51C151C64E}" srcOrd="1" destOrd="0" presId="urn:microsoft.com/office/officeart/2005/8/layout/hierarchy1"/>
    <dgm:cxn modelId="{2CF611C7-BC8E-44A9-9284-D6751E764E7F}" type="presParOf" srcId="{FC901941-28C2-4B8B-8DAF-3A51C151C64E}" destId="{C0E495DC-9EAC-42A3-A892-068B1B8DEBD2}" srcOrd="0" destOrd="0" presId="urn:microsoft.com/office/officeart/2005/8/layout/hierarchy1"/>
    <dgm:cxn modelId="{1A8FA710-4494-477F-B80F-80761FA64E75}" type="presParOf" srcId="{FC901941-28C2-4B8B-8DAF-3A51C151C64E}" destId="{1C189E5D-89A4-4CAD-BD8E-F99A6DE6F27F}" srcOrd="1" destOrd="0" presId="urn:microsoft.com/office/officeart/2005/8/layout/hierarchy1"/>
    <dgm:cxn modelId="{2EDAD25C-E024-4274-928B-3E22A759F323}" type="presParOf" srcId="{1C189E5D-89A4-4CAD-BD8E-F99A6DE6F27F}" destId="{9D013998-92DE-486B-ACE2-E43F7695FC72}" srcOrd="0" destOrd="0" presId="urn:microsoft.com/office/officeart/2005/8/layout/hierarchy1"/>
    <dgm:cxn modelId="{26F411D8-9DD9-4531-9B12-8B3EB76B1A6D}" type="presParOf" srcId="{9D013998-92DE-486B-ACE2-E43F7695FC72}" destId="{B599C956-D606-40E7-9631-2DE7D4302327}" srcOrd="0" destOrd="0" presId="urn:microsoft.com/office/officeart/2005/8/layout/hierarchy1"/>
    <dgm:cxn modelId="{0FFEDF27-1860-4D88-A790-F15DCAE46BC6}" type="presParOf" srcId="{9D013998-92DE-486B-ACE2-E43F7695FC72}" destId="{4E76550D-4270-4CBE-8BEC-D9D67EF2FB1A}" srcOrd="1" destOrd="0" presId="urn:microsoft.com/office/officeart/2005/8/layout/hierarchy1"/>
    <dgm:cxn modelId="{D3490540-7E2A-4F6A-B6DD-D326C4AD86FD}" type="presParOf" srcId="{1C189E5D-89A4-4CAD-BD8E-F99A6DE6F27F}" destId="{7E399002-82F9-4048-BC76-14B84E10F94F}" srcOrd="1" destOrd="0" presId="urn:microsoft.com/office/officeart/2005/8/layout/hierarchy1"/>
    <dgm:cxn modelId="{9EDD2097-BB03-4499-A879-8197A21D4FC6}" type="presParOf" srcId="{7E399002-82F9-4048-BC76-14B84E10F94F}" destId="{6C997ADD-FBB8-427B-90B1-14A5B3902766}" srcOrd="0" destOrd="0" presId="urn:microsoft.com/office/officeart/2005/8/layout/hierarchy1"/>
    <dgm:cxn modelId="{185266E3-13EB-4258-823E-D3EA82D9A35F}" type="presParOf" srcId="{7E399002-82F9-4048-BC76-14B84E10F94F}" destId="{EA91E4AD-E464-41A8-9CF1-ED62E41F1202}" srcOrd="1" destOrd="0" presId="urn:microsoft.com/office/officeart/2005/8/layout/hierarchy1"/>
    <dgm:cxn modelId="{B4D1F988-0C4E-4B89-BE24-0A4CCC41CD68}" type="presParOf" srcId="{EA91E4AD-E464-41A8-9CF1-ED62E41F1202}" destId="{930C1A67-B199-40F2-A759-A21420459455}" srcOrd="0" destOrd="0" presId="urn:microsoft.com/office/officeart/2005/8/layout/hierarchy1"/>
    <dgm:cxn modelId="{0CAC006C-E04A-4DE9-BD17-149EEA020305}" type="presParOf" srcId="{930C1A67-B199-40F2-A759-A21420459455}" destId="{AA4AF46A-4870-4883-8743-D21D5E7A7DF3}" srcOrd="0" destOrd="0" presId="urn:microsoft.com/office/officeart/2005/8/layout/hierarchy1"/>
    <dgm:cxn modelId="{71876558-F4A6-4765-AD4B-73CD5CB45562}" type="presParOf" srcId="{930C1A67-B199-40F2-A759-A21420459455}" destId="{400FAB91-CD20-421D-A76D-EDEEE03AA0FB}" srcOrd="1" destOrd="0" presId="urn:microsoft.com/office/officeart/2005/8/layout/hierarchy1"/>
    <dgm:cxn modelId="{0F81D7FF-9B16-4C07-BE32-91F0B22A8B15}" type="presParOf" srcId="{EA91E4AD-E464-41A8-9CF1-ED62E41F1202}" destId="{50553EF4-5424-4237-BC30-92A560A34492}" srcOrd="1" destOrd="0" presId="urn:microsoft.com/office/officeart/2005/8/layout/hierarchy1"/>
    <dgm:cxn modelId="{46A09CB2-2747-46E1-B39A-492D8C65D01B}" type="presParOf" srcId="{FC901941-28C2-4B8B-8DAF-3A51C151C64E}" destId="{59DD2F8F-169C-4C15-B45A-4F876B6BAAEF}" srcOrd="2" destOrd="0" presId="urn:microsoft.com/office/officeart/2005/8/layout/hierarchy1"/>
    <dgm:cxn modelId="{0A6E75AD-57E0-4E09-BE6D-14954315C065}" type="presParOf" srcId="{FC901941-28C2-4B8B-8DAF-3A51C151C64E}" destId="{EA004DBA-A71D-4F15-AB44-E9CFC918FAA6}" srcOrd="3" destOrd="0" presId="urn:microsoft.com/office/officeart/2005/8/layout/hierarchy1"/>
    <dgm:cxn modelId="{6FD24E6D-3076-4C8E-9BE2-CC7ED50EF41C}" type="presParOf" srcId="{EA004DBA-A71D-4F15-AB44-E9CFC918FAA6}" destId="{E871D4E7-D84D-425C-B4F6-08187F859A04}" srcOrd="0" destOrd="0" presId="urn:microsoft.com/office/officeart/2005/8/layout/hierarchy1"/>
    <dgm:cxn modelId="{A73885C7-2B12-482D-ADD3-A472AF8723D9}" type="presParOf" srcId="{E871D4E7-D84D-425C-B4F6-08187F859A04}" destId="{5A3C34C7-725E-4945-9ED7-E0D607F6E89A}" srcOrd="0" destOrd="0" presId="urn:microsoft.com/office/officeart/2005/8/layout/hierarchy1"/>
    <dgm:cxn modelId="{10AA0B2E-6FAA-4258-822E-B0B10B88E842}" type="presParOf" srcId="{E871D4E7-D84D-425C-B4F6-08187F859A04}" destId="{EEEE0BF2-3C18-4672-9753-5075CA90B908}" srcOrd="1" destOrd="0" presId="urn:microsoft.com/office/officeart/2005/8/layout/hierarchy1"/>
    <dgm:cxn modelId="{F307E711-F50D-4F9C-A53B-82C171EF61AE}" type="presParOf" srcId="{EA004DBA-A71D-4F15-AB44-E9CFC918FAA6}" destId="{ED15BE13-46E0-41EF-AE5D-55528492FCEA}" srcOrd="1" destOrd="0" presId="urn:microsoft.com/office/officeart/2005/8/layout/hierarchy1"/>
    <dgm:cxn modelId="{90B52087-2AB0-496A-937D-237E1EA75ABD}" type="presParOf" srcId="{ED15BE13-46E0-41EF-AE5D-55528492FCEA}" destId="{F4115AF2-0D63-4AA8-916B-194FAD74A76A}" srcOrd="0" destOrd="0" presId="urn:microsoft.com/office/officeart/2005/8/layout/hierarchy1"/>
    <dgm:cxn modelId="{2735FFCD-FDA8-45E4-A6F4-C910A5258562}" type="presParOf" srcId="{ED15BE13-46E0-41EF-AE5D-55528492FCEA}" destId="{290B0282-A391-4E46-91C6-17A7DE4E17B8}" srcOrd="1" destOrd="0" presId="urn:microsoft.com/office/officeart/2005/8/layout/hierarchy1"/>
    <dgm:cxn modelId="{EFE671AB-9BBA-4C76-B1B2-15EBA7872DC3}" type="presParOf" srcId="{290B0282-A391-4E46-91C6-17A7DE4E17B8}" destId="{F286859D-2B0F-4DA4-974A-C02377A8CAC5}" srcOrd="0" destOrd="0" presId="urn:microsoft.com/office/officeart/2005/8/layout/hierarchy1"/>
    <dgm:cxn modelId="{0D79E5C8-E8AB-41AF-B45F-4D1BAE7D8873}" type="presParOf" srcId="{F286859D-2B0F-4DA4-974A-C02377A8CAC5}" destId="{F0611B0B-3711-4F93-9B7D-025E4B5688F2}" srcOrd="0" destOrd="0" presId="urn:microsoft.com/office/officeart/2005/8/layout/hierarchy1"/>
    <dgm:cxn modelId="{4FB17F22-2D46-47D6-BC41-79A23B9168E1}" type="presParOf" srcId="{F286859D-2B0F-4DA4-974A-C02377A8CAC5}" destId="{9F641531-C4CE-4275-9776-68C7A09EFF09}" srcOrd="1" destOrd="0" presId="urn:microsoft.com/office/officeart/2005/8/layout/hierarchy1"/>
    <dgm:cxn modelId="{D1D2541B-DC01-4446-A438-03A0499B4D2F}" type="presParOf" srcId="{290B0282-A391-4E46-91C6-17A7DE4E17B8}" destId="{3F3BD3A4-134F-40D0-8D23-6885C528A1C9}" srcOrd="1" destOrd="0" presId="urn:microsoft.com/office/officeart/2005/8/layout/hierarchy1"/>
    <dgm:cxn modelId="{22BC7F50-5E07-40A0-8E49-3FE7106489B5}" type="presParOf" srcId="{FC901941-28C2-4B8B-8DAF-3A51C151C64E}" destId="{F347CDAE-0494-4491-8B28-A279266F1CD2}" srcOrd="4" destOrd="0" presId="urn:microsoft.com/office/officeart/2005/8/layout/hierarchy1"/>
    <dgm:cxn modelId="{6C15C884-8E1C-42BE-A3E4-FFF33A53C65B}" type="presParOf" srcId="{FC901941-28C2-4B8B-8DAF-3A51C151C64E}" destId="{325765F4-098C-4559-8E3E-744A470B6988}" srcOrd="5" destOrd="0" presId="urn:microsoft.com/office/officeart/2005/8/layout/hierarchy1"/>
    <dgm:cxn modelId="{4F7E59B2-710B-476E-9B0B-2848A678C0ED}" type="presParOf" srcId="{325765F4-098C-4559-8E3E-744A470B6988}" destId="{357F5D42-664D-4DB6-8C93-9BDA949542FA}" srcOrd="0" destOrd="0" presId="urn:microsoft.com/office/officeart/2005/8/layout/hierarchy1"/>
    <dgm:cxn modelId="{2E3B9556-A33C-48C0-8D30-742942B34A0A}" type="presParOf" srcId="{357F5D42-664D-4DB6-8C93-9BDA949542FA}" destId="{99FCAAEC-11C7-4EB4-B7EE-F504D2EE37F5}" srcOrd="0" destOrd="0" presId="urn:microsoft.com/office/officeart/2005/8/layout/hierarchy1"/>
    <dgm:cxn modelId="{F1D16EF0-89B3-44D0-AFA1-406A0CDBDCC5}" type="presParOf" srcId="{357F5D42-664D-4DB6-8C93-9BDA949542FA}" destId="{14C5A45C-E907-4845-B220-F9586C35CC8F}" srcOrd="1" destOrd="0" presId="urn:microsoft.com/office/officeart/2005/8/layout/hierarchy1"/>
    <dgm:cxn modelId="{3FD9741C-746C-445D-86C5-A858C220ACA4}" type="presParOf" srcId="{325765F4-098C-4559-8E3E-744A470B6988}" destId="{D836C57F-19A2-4505-81F5-E07051849EA3}" srcOrd="1" destOrd="0" presId="urn:microsoft.com/office/officeart/2005/8/layout/hierarchy1"/>
    <dgm:cxn modelId="{74F6AA36-541D-4E28-9E36-1303A8B90FD6}" type="presParOf" srcId="{D836C57F-19A2-4505-81F5-E07051849EA3}" destId="{B5495EE1-1AC8-4722-9B86-D2F8BB78060E}" srcOrd="0" destOrd="0" presId="urn:microsoft.com/office/officeart/2005/8/layout/hierarchy1"/>
    <dgm:cxn modelId="{13F1A41D-7FF4-423B-922A-7EE27C61E220}" type="presParOf" srcId="{D836C57F-19A2-4505-81F5-E07051849EA3}" destId="{6160811B-1588-48CA-8232-72BC3CB7E7E7}" srcOrd="1" destOrd="0" presId="urn:microsoft.com/office/officeart/2005/8/layout/hierarchy1"/>
    <dgm:cxn modelId="{66B4E87C-8632-43E0-BC51-04B7E5DC3F8C}" type="presParOf" srcId="{6160811B-1588-48CA-8232-72BC3CB7E7E7}" destId="{C1A8692D-1442-4C5E-A569-483FF6DC3109}" srcOrd="0" destOrd="0" presId="urn:microsoft.com/office/officeart/2005/8/layout/hierarchy1"/>
    <dgm:cxn modelId="{835DFF06-FB6E-474C-85D9-B59434CAEB7E}" type="presParOf" srcId="{C1A8692D-1442-4C5E-A569-483FF6DC3109}" destId="{9F4453EC-44AF-4540-88AE-7682746AD30D}" srcOrd="0" destOrd="0" presId="urn:microsoft.com/office/officeart/2005/8/layout/hierarchy1"/>
    <dgm:cxn modelId="{6303CE2B-2C2D-4DC9-8082-23DC00F23F03}" type="presParOf" srcId="{C1A8692D-1442-4C5E-A569-483FF6DC3109}" destId="{5D1650C2-EEC8-494D-8199-DD9A4763C7EB}" srcOrd="1" destOrd="0" presId="urn:microsoft.com/office/officeart/2005/8/layout/hierarchy1"/>
    <dgm:cxn modelId="{4B7EDB8D-77EA-4515-8791-2F2762E689E1}" type="presParOf" srcId="{6160811B-1588-48CA-8232-72BC3CB7E7E7}" destId="{C659A13D-4FDB-417C-874B-414A76BDFC6A}" srcOrd="1" destOrd="0" presId="urn:microsoft.com/office/officeart/2005/8/layout/hierarchy1"/>
    <dgm:cxn modelId="{DD19041A-1195-407B-9980-41ACC7A67522}" type="presParOf" srcId="{FC901941-28C2-4B8B-8DAF-3A51C151C64E}" destId="{C4BE436B-720F-4C30-A3E0-55BF55A11050}" srcOrd="6" destOrd="0" presId="urn:microsoft.com/office/officeart/2005/8/layout/hierarchy1"/>
    <dgm:cxn modelId="{A6DF157B-8706-4D4A-A903-EF13229E29F9}" type="presParOf" srcId="{FC901941-28C2-4B8B-8DAF-3A51C151C64E}" destId="{B6E9287E-D3F0-42D7-AF3D-5260504BDCEC}" srcOrd="7" destOrd="0" presId="urn:microsoft.com/office/officeart/2005/8/layout/hierarchy1"/>
    <dgm:cxn modelId="{2E213A66-3495-4542-BC81-515918B70A1F}" type="presParOf" srcId="{B6E9287E-D3F0-42D7-AF3D-5260504BDCEC}" destId="{95529878-1511-4166-AE02-D8D3D28AB744}" srcOrd="0" destOrd="0" presId="urn:microsoft.com/office/officeart/2005/8/layout/hierarchy1"/>
    <dgm:cxn modelId="{D0303171-D7E0-4BD5-8DC6-A7695DFA0E3C}" type="presParOf" srcId="{95529878-1511-4166-AE02-D8D3D28AB744}" destId="{57F0341F-A8FD-40E6-8E01-69879FBB85F9}" srcOrd="0" destOrd="0" presId="urn:microsoft.com/office/officeart/2005/8/layout/hierarchy1"/>
    <dgm:cxn modelId="{10D249AD-53F6-45A0-B04E-5F4564CC2CD5}" type="presParOf" srcId="{95529878-1511-4166-AE02-D8D3D28AB744}" destId="{E12D1EE8-7FD0-4744-8C6B-250E1ACCE9F5}" srcOrd="1" destOrd="0" presId="urn:microsoft.com/office/officeart/2005/8/layout/hierarchy1"/>
    <dgm:cxn modelId="{EACB78C5-B1B6-42BD-B55B-5BEF0A755E0C}" type="presParOf" srcId="{B6E9287E-D3F0-42D7-AF3D-5260504BDCEC}" destId="{C5E024F1-8069-43B7-9BE8-1370ACB7F027}" srcOrd="1" destOrd="0" presId="urn:microsoft.com/office/officeart/2005/8/layout/hierarchy1"/>
    <dgm:cxn modelId="{61C350EB-32BC-4793-965A-BEA6F9168312}" type="presParOf" srcId="{C5E024F1-8069-43B7-9BE8-1370ACB7F027}" destId="{82DAB81B-85DB-420A-9E2C-680E7A897FEE}" srcOrd="0" destOrd="0" presId="urn:microsoft.com/office/officeart/2005/8/layout/hierarchy1"/>
    <dgm:cxn modelId="{53BA8D90-C169-48A1-B5AA-051F806B5C05}" type="presParOf" srcId="{C5E024F1-8069-43B7-9BE8-1370ACB7F027}" destId="{808B90AB-8390-4581-997F-96DA6EAAE202}" srcOrd="1" destOrd="0" presId="urn:microsoft.com/office/officeart/2005/8/layout/hierarchy1"/>
    <dgm:cxn modelId="{B443AAB3-D37E-4A13-A57D-7A26147DDF6B}" type="presParOf" srcId="{808B90AB-8390-4581-997F-96DA6EAAE202}" destId="{A6B255B7-1161-4225-8961-EBD5BCB793F5}" srcOrd="0" destOrd="0" presId="urn:microsoft.com/office/officeart/2005/8/layout/hierarchy1"/>
    <dgm:cxn modelId="{B3C50F57-8AF4-478F-B296-E24CA7CB3CE8}" type="presParOf" srcId="{A6B255B7-1161-4225-8961-EBD5BCB793F5}" destId="{7BDAECA2-F6B1-40F1-850E-52B6B3D411D5}" srcOrd="0" destOrd="0" presId="urn:microsoft.com/office/officeart/2005/8/layout/hierarchy1"/>
    <dgm:cxn modelId="{270B3595-98B8-4BFD-8D96-1FBC32B6AC93}" type="presParOf" srcId="{A6B255B7-1161-4225-8961-EBD5BCB793F5}" destId="{D9C64F9D-E125-4A8C-8AA1-C447C7BFE461}" srcOrd="1" destOrd="0" presId="urn:microsoft.com/office/officeart/2005/8/layout/hierarchy1"/>
    <dgm:cxn modelId="{6C81EF41-AFF9-4296-96AC-2A0ECB7179D2}" type="presParOf" srcId="{808B90AB-8390-4581-997F-96DA6EAAE202}" destId="{772DD386-2BA0-49A1-B4FD-4F0A6DE169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4FE881-7887-49CA-9D86-4C48079666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6FD2A-F743-4225-BF79-7C029B783E25}">
      <dgm:prSet phldrT="[Text]"/>
      <dgm:spPr/>
      <dgm:t>
        <a:bodyPr/>
        <a:lstStyle/>
        <a:p>
          <a:r>
            <a:rPr lang="en-US" b="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অনুপাত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/>
          </a:r>
          <a:br>
            <a:rPr lang="en-US" b="0" dirty="0" smtClean="0">
              <a:latin typeface="NikoshBAN" pitchFamily="2" charset="0"/>
              <a:cs typeface="NikoshBAN" pitchFamily="2" charset="0"/>
            </a:rPr>
          </a:br>
          <a:r>
            <a:rPr lang="en-US" b="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ভবিষ্যত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অর্জন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করার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latin typeface="NikoshBAN" pitchFamily="2" charset="0"/>
              <a:cs typeface="NikoshBAN" pitchFamily="2" charset="0"/>
            </a:rPr>
            <a:t>ক্ষমতা</a:t>
          </a:r>
          <a:r>
            <a:rPr lang="en-US" b="0" dirty="0" smtClean="0">
              <a:latin typeface="NikoshBAN" pitchFamily="2" charset="0"/>
              <a:cs typeface="NikoshBAN" pitchFamily="2" charset="0"/>
            </a:rPr>
            <a:t>)</a:t>
          </a:r>
          <a:br>
            <a:rPr lang="en-US" b="0" dirty="0" smtClean="0">
              <a:latin typeface="NikoshBAN" pitchFamily="2" charset="0"/>
              <a:cs typeface="NikoshBAN" pitchFamily="2" charset="0"/>
            </a:rPr>
          </a:br>
          <a:r>
            <a:rPr lang="en-US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b="0" dirty="0"/>
        </a:p>
      </dgm:t>
    </dgm:pt>
    <dgm:pt modelId="{917A386A-32FD-40BC-83DF-816B997D5E8B}" type="parTrans" cxnId="{1D951F8A-052B-4D7D-A368-7F91C78A555B}">
      <dgm:prSet/>
      <dgm:spPr/>
      <dgm:t>
        <a:bodyPr/>
        <a:lstStyle/>
        <a:p>
          <a:endParaRPr lang="en-US"/>
        </a:p>
      </dgm:t>
    </dgm:pt>
    <dgm:pt modelId="{631305A5-7D10-462B-AF3B-F2E267F1EA82}" type="sibTrans" cxnId="{1D951F8A-052B-4D7D-A368-7F91C78A555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3185BC97-59C7-4619-B80D-A8D45BF5C53E}">
          <dgm:prSet phldrT="[Text]"/>
          <dgm:spPr/>
          <dgm:t>
            <a:bodyPr/>
            <a:lstStyle/>
            <a:p>
              <a:r>
                <a:rPr lang="en-US" b="0" dirty="0" err="1" smtClean="0"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মোট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লাভ</m:t>
                      </m:r>
                    </m:num>
                    <m:den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নীট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বিক্রয়</m:t>
                      </m:r>
                    </m:den>
                  </m:f>
                </m:oMath>
              </a14:m>
              <a:endParaRPr lang="en-US" b="0" dirty="0"/>
            </a:p>
          </dgm:t>
        </dgm:pt>
      </mc:Choice>
      <mc:Fallback>
        <dgm:pt modelId="{3185BC97-59C7-4619-B80D-A8D45BF5C53E}">
          <dgm:prSet phldrT="[Text]"/>
          <dgm:spPr/>
          <dgm:t>
            <a:bodyPr/>
            <a:lstStyle/>
            <a:p>
              <a:r>
                <a:rPr lang="en-US" b="0" dirty="0" err="1" smtClean="0"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b="0" i="0" smtClean="0">
                  <a:latin typeface="Cambria Math"/>
                  <a:cs typeface="NikoshBAN" pitchFamily="2" charset="0"/>
                </a:rPr>
                <a:t>মোট লাভ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b="0" i="0" smtClean="0">
                  <a:latin typeface="Cambria Math"/>
                  <a:cs typeface="NikoshBAN" pitchFamily="2" charset="0"/>
                </a:rPr>
                <a:t>নীট বিক্রয়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b="0" dirty="0"/>
            </a:p>
          </dgm:t>
        </dgm:pt>
      </mc:Fallback>
    </mc:AlternateContent>
    <dgm:pt modelId="{40076C4D-9E83-4F8B-AC85-FF842FFE5CB0}" type="parTrans" cxnId="{95649FA7-8676-4F96-B9C4-4FF744C48791}">
      <dgm:prSet/>
      <dgm:spPr/>
      <dgm:t>
        <a:bodyPr/>
        <a:lstStyle/>
        <a:p>
          <a:endParaRPr lang="en-US"/>
        </a:p>
      </dgm:t>
    </dgm:pt>
    <dgm:pt modelId="{9335BCCB-CA85-4E28-98AD-68EB47CB6AE0}" type="sibTrans" cxnId="{95649FA7-8676-4F96-B9C4-4FF744C4879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35A9E0C8-7D2B-43DB-A9EA-2C18C6B30605}">
          <dgm:prSet phldrT="[Text]"/>
          <dgm:spPr/>
          <dgm:t>
            <a:bodyPr/>
            <a:lstStyle/>
            <a:p>
              <a:r>
                <a: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পরিচালন </a:t>
              </a:r>
              <a:r>
                <a:rPr lang="en-US" b="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পরিচালন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মুনাফা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num>
                    <m:den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নীট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বিক্রয়</m:t>
                      </m:r>
                    </m:den>
                  </m:f>
                </m:oMath>
              </a14:m>
              <a:r>
                <a: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>
        <dgm:pt modelId="{35A9E0C8-7D2B-43DB-A9EA-2C18C6B30605}">
          <dgm:prSet phldrT="[Text]"/>
          <dgm:spPr/>
          <dgm:t>
            <a:bodyPr/>
            <a:lstStyle/>
            <a:p>
              <a:r>
                <a: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পরিচালন </a:t>
              </a:r>
              <a:r>
                <a:rPr lang="en-US" b="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= 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(পরিচালন মুনাফা )/(</a:t>
              </a:r>
              <a:r>
                <a:rPr lang="en-US" b="0" i="0" smtClean="0">
                  <a:latin typeface="Cambria Math"/>
                  <a:cs typeface="NikoshBAN" pitchFamily="2" charset="0"/>
                </a:rPr>
                <a:t>নীট বিক্রয়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r>
                <a: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0D14BDFF-1F04-42AE-8CC5-328A5BE1A480}" type="parTrans" cxnId="{E7DFFD02-703A-4CCD-9D19-C5608B94C2AE}">
      <dgm:prSet/>
      <dgm:spPr/>
      <dgm:t>
        <a:bodyPr/>
        <a:lstStyle/>
        <a:p>
          <a:endParaRPr lang="en-US"/>
        </a:p>
      </dgm:t>
    </dgm:pt>
    <dgm:pt modelId="{35D41B17-2193-4BA8-B460-8B0F1D871C6E}" type="sibTrans" cxnId="{E7DFFD02-703A-4CCD-9D19-C5608B94C2A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8A28AF3A-C7A8-4D08-AED6-71E79C1E6C76}">
          <dgm:prSet phldrT="[Text]"/>
          <dgm:spPr/>
          <dgm:t>
            <a:bodyPr/>
            <a:lstStyle/>
            <a:p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নীট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নীট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লাভ</m:t>
                      </m:r>
                    </m:num>
                    <m:den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নীট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বিক্রয়</m:t>
                      </m:r>
                    </m:den>
                  </m:f>
                </m:oMath>
              </a14:m>
              <a:endParaRPr lang="en-US" b="0" dirty="0"/>
            </a:p>
          </dgm:t>
        </dgm:pt>
      </mc:Choice>
      <mc:Fallback>
        <dgm:pt modelId="{8A28AF3A-C7A8-4D08-AED6-71E79C1E6C76}">
          <dgm:prSet phldrT="[Text]"/>
          <dgm:spPr/>
          <dgm:t>
            <a:bodyPr/>
            <a:lstStyle/>
            <a:p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নীট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b="0" i="0" smtClean="0">
                  <a:latin typeface="Cambria Math"/>
                  <a:cs typeface="NikoshBAN" pitchFamily="2" charset="0"/>
                </a:rPr>
                <a:t>নীট লাভ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b="0" i="0" smtClean="0">
                  <a:latin typeface="Cambria Math"/>
                  <a:cs typeface="NikoshBAN" pitchFamily="2" charset="0"/>
                </a:rPr>
                <a:t>নীট বিক্রয়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b="0" dirty="0"/>
            </a:p>
          </dgm:t>
        </dgm:pt>
      </mc:Fallback>
    </mc:AlternateContent>
    <dgm:pt modelId="{91455338-AA2E-4320-9DD3-AFAC57EEC7AD}" type="parTrans" cxnId="{804CB682-445F-4A1D-A936-C58928134DA0}">
      <dgm:prSet/>
      <dgm:spPr/>
      <dgm:t>
        <a:bodyPr/>
        <a:lstStyle/>
        <a:p>
          <a:endParaRPr lang="en-US"/>
        </a:p>
      </dgm:t>
    </dgm:pt>
    <dgm:pt modelId="{64941F71-0DD6-4B90-A7C0-24135EA87A72}" type="sibTrans" cxnId="{804CB682-445F-4A1D-A936-C58928134DA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6E60BF2-17BF-47EA-AD3C-64A1CCA4A5C8}">
          <dgm:prSet phldrT="[Text]"/>
          <dgm:spPr/>
          <dgm:t>
            <a:bodyPr/>
            <a:lstStyle/>
            <a:p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বিনিয়োজিত </a:t>
              </a:r>
              <a:r>
                <a:rPr lang="en-US" b="0" dirty="0" err="1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b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0" dirty="0" err="1" smtClean="0"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করপূর্ব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নীট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লাভ</m:t>
                      </m:r>
                    </m:num>
                    <m:den>
                      <m:r>
                        <a:rPr lang="en-US" b="0" smtClean="0">
                          <a:latin typeface="Cambria Math"/>
                          <a:cs typeface="NikoshBAN" pitchFamily="2" charset="0"/>
                        </a:rPr>
                        <m:t>বিনিয়োজিত</m:t>
                      </m:r>
                      <m:r>
                        <a:rPr lang="en-US" b="0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b="0" smtClean="0">
                          <a:latin typeface="Cambria Math"/>
                          <a:cs typeface="NikoshBAN" pitchFamily="2" charset="0"/>
                        </a:rPr>
                        <m:t>মূলধন</m:t>
                      </m:r>
                    </m:den>
                  </m:f>
                </m:oMath>
              </a14:m>
              <a:endParaRPr lang="en-US" b="0" dirty="0"/>
            </a:p>
          </dgm:t>
        </dgm:pt>
      </mc:Choice>
      <mc:Fallback>
        <dgm:pt modelId="{56E60BF2-17BF-47EA-AD3C-64A1CCA4A5C8}">
          <dgm:prSet phldrT="[Text]"/>
          <dgm:spPr/>
          <dgm:t>
            <a:bodyPr/>
            <a:lstStyle/>
            <a:p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বিনিয়োজিত </a:t>
              </a:r>
              <a:r>
                <a:rPr lang="en-US" b="0" dirty="0" err="1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b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0" dirty="0" err="1" smtClean="0"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b="0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b="0" i="0" smtClean="0">
                  <a:latin typeface="Cambria Math"/>
                  <a:cs typeface="NikoshBAN" pitchFamily="2" charset="0"/>
                </a:rPr>
                <a:t>করপূর্ব নীট লাভ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)/(</a:t>
              </a:r>
              <a:r>
                <a:rPr lang="en-US" b="0" i="0" smtClean="0">
                  <a:latin typeface="Cambria Math"/>
                  <a:cs typeface="NikoshBAN" pitchFamily="2" charset="0"/>
                </a:rPr>
                <a:t>বিনিয়োজিত মূলধন</a:t>
              </a:r>
              <a:r>
                <a:rPr lang="en-US" b="0" i="0" smtClean="0">
                  <a:latin typeface="Cambria Math" panose="02040503050406030204" pitchFamily="18" charset="0"/>
                  <a:cs typeface="NikoshBAN" pitchFamily="2" charset="0"/>
                </a:rPr>
                <a:t>)</a:t>
              </a:r>
              <a:endParaRPr lang="en-US" b="0" dirty="0"/>
            </a:p>
          </dgm:t>
        </dgm:pt>
      </mc:Fallback>
    </mc:AlternateContent>
    <dgm:pt modelId="{5B742D85-6D1E-4562-9F2D-F306051D883E}" type="sibTrans" cxnId="{E7ACF2E7-18C1-4141-B851-D3AE531F5928}">
      <dgm:prSet/>
      <dgm:spPr/>
      <dgm:t>
        <a:bodyPr/>
        <a:lstStyle/>
        <a:p>
          <a:endParaRPr lang="en-US"/>
        </a:p>
      </dgm:t>
    </dgm:pt>
    <dgm:pt modelId="{4283E13D-50F1-465B-8983-50344886B0A7}" type="parTrans" cxnId="{E7ACF2E7-18C1-4141-B851-D3AE531F5928}">
      <dgm:prSet/>
      <dgm:spPr/>
      <dgm:t>
        <a:bodyPr/>
        <a:lstStyle/>
        <a:p>
          <a:endParaRPr lang="en-US"/>
        </a:p>
      </dgm:t>
    </dgm:pt>
    <dgm:pt modelId="{676C7AA2-2CB7-48BE-8A7F-6B8350ED4D5A}" type="pres">
      <dgm:prSet presAssocID="{094FE881-7887-49CA-9D86-4C48079666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47FD10-A500-4331-8146-7E2A07001ECA}" type="pres">
      <dgm:prSet presAssocID="{E796FD2A-F743-4225-BF79-7C029B783E25}" presName="hierRoot1" presStyleCnt="0"/>
      <dgm:spPr/>
    </dgm:pt>
    <dgm:pt modelId="{F276AA93-4F19-4AF8-9F1C-5B59E0DA1887}" type="pres">
      <dgm:prSet presAssocID="{E796FD2A-F743-4225-BF79-7C029B783E25}" presName="composite" presStyleCnt="0"/>
      <dgm:spPr/>
    </dgm:pt>
    <dgm:pt modelId="{513AC992-322D-4B0F-9108-DC1084AE957D}" type="pres">
      <dgm:prSet presAssocID="{E796FD2A-F743-4225-BF79-7C029B783E25}" presName="background" presStyleLbl="node0" presStyleIdx="0" presStyleCnt="1"/>
      <dgm:spPr/>
    </dgm:pt>
    <dgm:pt modelId="{1B8453B0-1FBE-413C-B2A1-0E509EF3905F}" type="pres">
      <dgm:prSet presAssocID="{E796FD2A-F743-4225-BF79-7C029B783E25}" presName="text" presStyleLbl="fgAcc0" presStyleIdx="0" presStyleCnt="1" custScaleX="230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6408F-4CA4-46AD-AEC4-868DA9567721}" type="pres">
      <dgm:prSet presAssocID="{E796FD2A-F743-4225-BF79-7C029B783E25}" presName="hierChild2" presStyleCnt="0"/>
      <dgm:spPr/>
    </dgm:pt>
    <dgm:pt modelId="{E3C13051-9E70-4A14-8326-98C5E1647D01}" type="pres">
      <dgm:prSet presAssocID="{40076C4D-9E83-4F8B-AC85-FF842FFE5CB0}" presName="Name10" presStyleLbl="parChTrans1D2" presStyleIdx="0" presStyleCnt="3"/>
      <dgm:spPr/>
    </dgm:pt>
    <dgm:pt modelId="{AA952DA9-FB15-471B-B72F-D636BC46AAB8}" type="pres">
      <dgm:prSet presAssocID="{3185BC97-59C7-4619-B80D-A8D45BF5C53E}" presName="hierRoot2" presStyleCnt="0"/>
      <dgm:spPr/>
    </dgm:pt>
    <dgm:pt modelId="{ED20E383-25FF-4D69-9541-0FDD17052EF9}" type="pres">
      <dgm:prSet presAssocID="{3185BC97-59C7-4619-B80D-A8D45BF5C53E}" presName="composite2" presStyleCnt="0"/>
      <dgm:spPr/>
    </dgm:pt>
    <dgm:pt modelId="{AD78F102-0641-46B3-A121-24638889DC08}" type="pres">
      <dgm:prSet presAssocID="{3185BC97-59C7-4619-B80D-A8D45BF5C53E}" presName="background2" presStyleLbl="node2" presStyleIdx="0" presStyleCnt="3"/>
      <dgm:spPr/>
    </dgm:pt>
    <dgm:pt modelId="{2B300683-F38D-4C06-AC8D-66C187EE891E}" type="pres">
      <dgm:prSet presAssocID="{3185BC97-59C7-4619-B80D-A8D45BF5C53E}" presName="text2" presStyleLbl="fgAcc2" presStyleIdx="0" presStyleCnt="3" custScaleX="1429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8BD4D6-7029-4BED-8A81-D9B17152D7C8}" type="pres">
      <dgm:prSet presAssocID="{3185BC97-59C7-4619-B80D-A8D45BF5C53E}" presName="hierChild3" presStyleCnt="0"/>
      <dgm:spPr/>
    </dgm:pt>
    <dgm:pt modelId="{B0587502-9513-4BE9-AE10-43C27A9F6BED}" type="pres">
      <dgm:prSet presAssocID="{0D14BDFF-1F04-42AE-8CC5-328A5BE1A480}" presName="Name10" presStyleLbl="parChTrans1D2" presStyleIdx="1" presStyleCnt="3"/>
      <dgm:spPr/>
    </dgm:pt>
    <dgm:pt modelId="{A5284519-5B86-477C-8060-35BCE377E8D2}" type="pres">
      <dgm:prSet presAssocID="{35A9E0C8-7D2B-43DB-A9EA-2C18C6B30605}" presName="hierRoot2" presStyleCnt="0"/>
      <dgm:spPr/>
    </dgm:pt>
    <dgm:pt modelId="{88FC8184-B3CC-4210-AC06-4E1A0434C612}" type="pres">
      <dgm:prSet presAssocID="{35A9E0C8-7D2B-43DB-A9EA-2C18C6B30605}" presName="composite2" presStyleCnt="0"/>
      <dgm:spPr/>
    </dgm:pt>
    <dgm:pt modelId="{BD7E242D-2C14-4D80-B2BB-07505A2803D1}" type="pres">
      <dgm:prSet presAssocID="{35A9E0C8-7D2B-43DB-A9EA-2C18C6B30605}" presName="background2" presStyleLbl="node2" presStyleIdx="1" presStyleCnt="3"/>
      <dgm:spPr/>
    </dgm:pt>
    <dgm:pt modelId="{E90A197B-9165-4FFE-AD09-0931BF879265}" type="pres">
      <dgm:prSet presAssocID="{35A9E0C8-7D2B-43DB-A9EA-2C18C6B30605}" presName="text2" presStyleLbl="fgAcc2" presStyleIdx="1" presStyleCnt="3" custScaleX="147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68E5E-575E-40BA-AD62-3F14A63FEF92}" type="pres">
      <dgm:prSet presAssocID="{35A9E0C8-7D2B-43DB-A9EA-2C18C6B30605}" presName="hierChild3" presStyleCnt="0"/>
      <dgm:spPr/>
    </dgm:pt>
    <dgm:pt modelId="{1D5A00F8-3589-49E9-86A2-4910FA1AFEAF}" type="pres">
      <dgm:prSet presAssocID="{91455338-AA2E-4320-9DD3-AFAC57EEC7AD}" presName="Name10" presStyleLbl="parChTrans1D2" presStyleIdx="2" presStyleCnt="3"/>
      <dgm:spPr/>
    </dgm:pt>
    <dgm:pt modelId="{26F4ADF5-6D0C-4BD7-B044-1E04ABB5A48D}" type="pres">
      <dgm:prSet presAssocID="{8A28AF3A-C7A8-4D08-AED6-71E79C1E6C76}" presName="hierRoot2" presStyleCnt="0"/>
      <dgm:spPr/>
    </dgm:pt>
    <dgm:pt modelId="{D530930B-DFDC-478F-8990-558612F64700}" type="pres">
      <dgm:prSet presAssocID="{8A28AF3A-C7A8-4D08-AED6-71E79C1E6C76}" presName="composite2" presStyleCnt="0"/>
      <dgm:spPr/>
    </dgm:pt>
    <dgm:pt modelId="{18831729-A708-4AA0-B3D5-9D8A14A89DB6}" type="pres">
      <dgm:prSet presAssocID="{8A28AF3A-C7A8-4D08-AED6-71E79C1E6C76}" presName="background2" presStyleLbl="node2" presStyleIdx="2" presStyleCnt="3"/>
      <dgm:spPr/>
    </dgm:pt>
    <dgm:pt modelId="{9B80EB82-9A30-485A-B232-F698EDF983BA}" type="pres">
      <dgm:prSet presAssocID="{8A28AF3A-C7A8-4D08-AED6-71E79C1E6C76}" presName="text2" presStyleLbl="fgAcc2" presStyleIdx="2" presStyleCnt="3" custScaleX="132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97416-9EF6-4C00-B78D-299701458961}" type="pres">
      <dgm:prSet presAssocID="{8A28AF3A-C7A8-4D08-AED6-71E79C1E6C76}" presName="hierChild3" presStyleCnt="0"/>
      <dgm:spPr/>
    </dgm:pt>
    <dgm:pt modelId="{1E5E1722-B619-41AA-8B92-A6706766EDA7}" type="pres">
      <dgm:prSet presAssocID="{4283E13D-50F1-465B-8983-50344886B0A7}" presName="Name17" presStyleLbl="parChTrans1D3" presStyleIdx="0" presStyleCnt="1"/>
      <dgm:spPr/>
    </dgm:pt>
    <dgm:pt modelId="{6F436197-0739-46FA-BD09-9D457192BF4B}" type="pres">
      <dgm:prSet presAssocID="{56E60BF2-17BF-47EA-AD3C-64A1CCA4A5C8}" presName="hierRoot3" presStyleCnt="0"/>
      <dgm:spPr/>
    </dgm:pt>
    <dgm:pt modelId="{560FA74D-EBD7-4106-AD73-FAF2011C22A2}" type="pres">
      <dgm:prSet presAssocID="{56E60BF2-17BF-47EA-AD3C-64A1CCA4A5C8}" presName="composite3" presStyleCnt="0"/>
      <dgm:spPr/>
    </dgm:pt>
    <dgm:pt modelId="{604E6EE0-CCF3-4F2C-ADBF-FB6CA1EF0DF4}" type="pres">
      <dgm:prSet presAssocID="{56E60BF2-17BF-47EA-AD3C-64A1CCA4A5C8}" presName="background3" presStyleLbl="node3" presStyleIdx="0" presStyleCnt="1"/>
      <dgm:spPr/>
      <dgm:t>
        <a:bodyPr/>
        <a:lstStyle/>
        <a:p>
          <a:endParaRPr lang="en-US"/>
        </a:p>
      </dgm:t>
    </dgm:pt>
    <dgm:pt modelId="{BB9A3EA5-11B9-4F5E-BCC5-F35A73A85D1F}" type="pres">
      <dgm:prSet presAssocID="{56E60BF2-17BF-47EA-AD3C-64A1CCA4A5C8}" presName="text3" presStyleLbl="fgAcc3" presStyleIdx="0" presStyleCnt="1" custScaleX="139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2B8F2E-914C-4FC9-A6A7-6F6C6DC91580}" type="pres">
      <dgm:prSet presAssocID="{56E60BF2-17BF-47EA-AD3C-64A1CCA4A5C8}" presName="hierChild4" presStyleCnt="0"/>
      <dgm:spPr/>
    </dgm:pt>
  </dgm:ptLst>
  <dgm:cxnLst>
    <dgm:cxn modelId="{DE150498-6019-455C-AD6D-10B430B040AB}" type="presOf" srcId="{8A28AF3A-C7A8-4D08-AED6-71E79C1E6C76}" destId="{9B80EB82-9A30-485A-B232-F698EDF983BA}" srcOrd="0" destOrd="0" presId="urn:microsoft.com/office/officeart/2005/8/layout/hierarchy1"/>
    <dgm:cxn modelId="{804CB682-445F-4A1D-A936-C58928134DA0}" srcId="{E796FD2A-F743-4225-BF79-7C029B783E25}" destId="{8A28AF3A-C7A8-4D08-AED6-71E79C1E6C76}" srcOrd="2" destOrd="0" parTransId="{91455338-AA2E-4320-9DD3-AFAC57EEC7AD}" sibTransId="{64941F71-0DD6-4B90-A7C0-24135EA87A72}"/>
    <dgm:cxn modelId="{E7ACF2E7-18C1-4141-B851-D3AE531F5928}" srcId="{8A28AF3A-C7A8-4D08-AED6-71E79C1E6C76}" destId="{56E60BF2-17BF-47EA-AD3C-64A1CCA4A5C8}" srcOrd="0" destOrd="0" parTransId="{4283E13D-50F1-465B-8983-50344886B0A7}" sibTransId="{5B742D85-6D1E-4562-9F2D-F306051D883E}"/>
    <dgm:cxn modelId="{95649FA7-8676-4F96-B9C4-4FF744C48791}" srcId="{E796FD2A-F743-4225-BF79-7C029B783E25}" destId="{3185BC97-59C7-4619-B80D-A8D45BF5C53E}" srcOrd="0" destOrd="0" parTransId="{40076C4D-9E83-4F8B-AC85-FF842FFE5CB0}" sibTransId="{9335BCCB-CA85-4E28-98AD-68EB47CB6AE0}"/>
    <dgm:cxn modelId="{1D951F8A-052B-4D7D-A368-7F91C78A555B}" srcId="{094FE881-7887-49CA-9D86-4C48079666C2}" destId="{E796FD2A-F743-4225-BF79-7C029B783E25}" srcOrd="0" destOrd="0" parTransId="{917A386A-32FD-40BC-83DF-816B997D5E8B}" sibTransId="{631305A5-7D10-462B-AF3B-F2E267F1EA82}"/>
    <dgm:cxn modelId="{99E17EC4-A072-4FB5-B4F7-9E6936FC91AD}" type="presOf" srcId="{0D14BDFF-1F04-42AE-8CC5-328A5BE1A480}" destId="{B0587502-9513-4BE9-AE10-43C27A9F6BED}" srcOrd="0" destOrd="0" presId="urn:microsoft.com/office/officeart/2005/8/layout/hierarchy1"/>
    <dgm:cxn modelId="{0C3D172E-3A38-4EE7-A334-0146AF9065A1}" type="presOf" srcId="{91455338-AA2E-4320-9DD3-AFAC57EEC7AD}" destId="{1D5A00F8-3589-49E9-86A2-4910FA1AFEAF}" srcOrd="0" destOrd="0" presId="urn:microsoft.com/office/officeart/2005/8/layout/hierarchy1"/>
    <dgm:cxn modelId="{AFBDB995-5F54-483D-9676-435063928862}" type="presOf" srcId="{094FE881-7887-49CA-9D86-4C48079666C2}" destId="{676C7AA2-2CB7-48BE-8A7F-6B8350ED4D5A}" srcOrd="0" destOrd="0" presId="urn:microsoft.com/office/officeart/2005/8/layout/hierarchy1"/>
    <dgm:cxn modelId="{200F4B93-2004-4F5B-A027-A19B6593683A}" type="presOf" srcId="{3185BC97-59C7-4619-B80D-A8D45BF5C53E}" destId="{2B300683-F38D-4C06-AC8D-66C187EE891E}" srcOrd="0" destOrd="0" presId="urn:microsoft.com/office/officeart/2005/8/layout/hierarchy1"/>
    <dgm:cxn modelId="{16619557-46E8-428B-ABBE-1F217383A91A}" type="presOf" srcId="{35A9E0C8-7D2B-43DB-A9EA-2C18C6B30605}" destId="{E90A197B-9165-4FFE-AD09-0931BF879265}" srcOrd="0" destOrd="0" presId="urn:microsoft.com/office/officeart/2005/8/layout/hierarchy1"/>
    <dgm:cxn modelId="{E7DFFD02-703A-4CCD-9D19-C5608B94C2AE}" srcId="{E796FD2A-F743-4225-BF79-7C029B783E25}" destId="{35A9E0C8-7D2B-43DB-A9EA-2C18C6B30605}" srcOrd="1" destOrd="0" parTransId="{0D14BDFF-1F04-42AE-8CC5-328A5BE1A480}" sibTransId="{35D41B17-2193-4BA8-B460-8B0F1D871C6E}"/>
    <dgm:cxn modelId="{4773673F-E338-4838-95BB-9A00ACE7F010}" type="presOf" srcId="{56E60BF2-17BF-47EA-AD3C-64A1CCA4A5C8}" destId="{BB9A3EA5-11B9-4F5E-BCC5-F35A73A85D1F}" srcOrd="0" destOrd="0" presId="urn:microsoft.com/office/officeart/2005/8/layout/hierarchy1"/>
    <dgm:cxn modelId="{B0C352D3-1C89-4CAF-8224-8396BE7F9DE0}" type="presOf" srcId="{40076C4D-9E83-4F8B-AC85-FF842FFE5CB0}" destId="{E3C13051-9E70-4A14-8326-98C5E1647D01}" srcOrd="0" destOrd="0" presId="urn:microsoft.com/office/officeart/2005/8/layout/hierarchy1"/>
    <dgm:cxn modelId="{B4E5786E-90E3-4C08-AE76-7A736F6FA400}" type="presOf" srcId="{4283E13D-50F1-465B-8983-50344886B0A7}" destId="{1E5E1722-B619-41AA-8B92-A6706766EDA7}" srcOrd="0" destOrd="0" presId="urn:microsoft.com/office/officeart/2005/8/layout/hierarchy1"/>
    <dgm:cxn modelId="{2B7BABD0-D71D-4E6C-B50A-D94D073B466D}" type="presOf" srcId="{E796FD2A-F743-4225-BF79-7C029B783E25}" destId="{1B8453B0-1FBE-413C-B2A1-0E509EF3905F}" srcOrd="0" destOrd="0" presId="urn:microsoft.com/office/officeart/2005/8/layout/hierarchy1"/>
    <dgm:cxn modelId="{51362623-BA8F-4C2C-9C65-B55923BE539F}" type="presParOf" srcId="{676C7AA2-2CB7-48BE-8A7F-6B8350ED4D5A}" destId="{3C47FD10-A500-4331-8146-7E2A07001ECA}" srcOrd="0" destOrd="0" presId="urn:microsoft.com/office/officeart/2005/8/layout/hierarchy1"/>
    <dgm:cxn modelId="{C251D601-0E3D-4822-9BA2-242218CA973E}" type="presParOf" srcId="{3C47FD10-A500-4331-8146-7E2A07001ECA}" destId="{F276AA93-4F19-4AF8-9F1C-5B59E0DA1887}" srcOrd="0" destOrd="0" presId="urn:microsoft.com/office/officeart/2005/8/layout/hierarchy1"/>
    <dgm:cxn modelId="{BDA631CB-CF09-4631-ACC4-9656DCD5D3EF}" type="presParOf" srcId="{F276AA93-4F19-4AF8-9F1C-5B59E0DA1887}" destId="{513AC992-322D-4B0F-9108-DC1084AE957D}" srcOrd="0" destOrd="0" presId="urn:microsoft.com/office/officeart/2005/8/layout/hierarchy1"/>
    <dgm:cxn modelId="{4759BE85-48AF-4DD0-A615-2622F00D024F}" type="presParOf" srcId="{F276AA93-4F19-4AF8-9F1C-5B59E0DA1887}" destId="{1B8453B0-1FBE-413C-B2A1-0E509EF3905F}" srcOrd="1" destOrd="0" presId="urn:microsoft.com/office/officeart/2005/8/layout/hierarchy1"/>
    <dgm:cxn modelId="{3372FDB3-70C1-41D6-AA60-9054D1B894ED}" type="presParOf" srcId="{3C47FD10-A500-4331-8146-7E2A07001ECA}" destId="{7576408F-4CA4-46AD-AEC4-868DA9567721}" srcOrd="1" destOrd="0" presId="urn:microsoft.com/office/officeart/2005/8/layout/hierarchy1"/>
    <dgm:cxn modelId="{5FC2101C-AB0D-4A86-A1CD-9CB85256CF5E}" type="presParOf" srcId="{7576408F-4CA4-46AD-AEC4-868DA9567721}" destId="{E3C13051-9E70-4A14-8326-98C5E1647D01}" srcOrd="0" destOrd="0" presId="urn:microsoft.com/office/officeart/2005/8/layout/hierarchy1"/>
    <dgm:cxn modelId="{C3B2EC67-4782-4DB6-9A97-635A82E9DB83}" type="presParOf" srcId="{7576408F-4CA4-46AD-AEC4-868DA9567721}" destId="{AA952DA9-FB15-471B-B72F-D636BC46AAB8}" srcOrd="1" destOrd="0" presId="urn:microsoft.com/office/officeart/2005/8/layout/hierarchy1"/>
    <dgm:cxn modelId="{8E61C42B-8298-4BC8-9B00-7EF96DA6AA32}" type="presParOf" srcId="{AA952DA9-FB15-471B-B72F-D636BC46AAB8}" destId="{ED20E383-25FF-4D69-9541-0FDD17052EF9}" srcOrd="0" destOrd="0" presId="urn:microsoft.com/office/officeart/2005/8/layout/hierarchy1"/>
    <dgm:cxn modelId="{5AAF20BD-EBFA-45BF-AA1A-BB1EE2BD999A}" type="presParOf" srcId="{ED20E383-25FF-4D69-9541-0FDD17052EF9}" destId="{AD78F102-0641-46B3-A121-24638889DC08}" srcOrd="0" destOrd="0" presId="urn:microsoft.com/office/officeart/2005/8/layout/hierarchy1"/>
    <dgm:cxn modelId="{E1514ABD-F55E-44EE-BB5C-F5BD933583E9}" type="presParOf" srcId="{ED20E383-25FF-4D69-9541-0FDD17052EF9}" destId="{2B300683-F38D-4C06-AC8D-66C187EE891E}" srcOrd="1" destOrd="0" presId="urn:microsoft.com/office/officeart/2005/8/layout/hierarchy1"/>
    <dgm:cxn modelId="{5C7A8013-C796-4C89-8584-E08AE6C9AAE0}" type="presParOf" srcId="{AA952DA9-FB15-471B-B72F-D636BC46AAB8}" destId="{958BD4D6-7029-4BED-8A81-D9B17152D7C8}" srcOrd="1" destOrd="0" presId="urn:microsoft.com/office/officeart/2005/8/layout/hierarchy1"/>
    <dgm:cxn modelId="{020236E0-11B6-4DBE-B6BF-2B3C6701DB24}" type="presParOf" srcId="{7576408F-4CA4-46AD-AEC4-868DA9567721}" destId="{B0587502-9513-4BE9-AE10-43C27A9F6BED}" srcOrd="2" destOrd="0" presId="urn:microsoft.com/office/officeart/2005/8/layout/hierarchy1"/>
    <dgm:cxn modelId="{3B2E324D-C328-4341-85A6-94820ECE135D}" type="presParOf" srcId="{7576408F-4CA4-46AD-AEC4-868DA9567721}" destId="{A5284519-5B86-477C-8060-35BCE377E8D2}" srcOrd="3" destOrd="0" presId="urn:microsoft.com/office/officeart/2005/8/layout/hierarchy1"/>
    <dgm:cxn modelId="{96826321-7E8E-443D-98D3-86A171A5B121}" type="presParOf" srcId="{A5284519-5B86-477C-8060-35BCE377E8D2}" destId="{88FC8184-B3CC-4210-AC06-4E1A0434C612}" srcOrd="0" destOrd="0" presId="urn:microsoft.com/office/officeart/2005/8/layout/hierarchy1"/>
    <dgm:cxn modelId="{5BC3802C-2BEA-4EF3-8B53-E7249B5605C1}" type="presParOf" srcId="{88FC8184-B3CC-4210-AC06-4E1A0434C612}" destId="{BD7E242D-2C14-4D80-B2BB-07505A2803D1}" srcOrd="0" destOrd="0" presId="urn:microsoft.com/office/officeart/2005/8/layout/hierarchy1"/>
    <dgm:cxn modelId="{C8FC10BF-572E-45CC-B240-7D58103012BB}" type="presParOf" srcId="{88FC8184-B3CC-4210-AC06-4E1A0434C612}" destId="{E90A197B-9165-4FFE-AD09-0931BF879265}" srcOrd="1" destOrd="0" presId="urn:microsoft.com/office/officeart/2005/8/layout/hierarchy1"/>
    <dgm:cxn modelId="{BE58291A-4026-4BEB-8B3D-AB0D8547C3D1}" type="presParOf" srcId="{A5284519-5B86-477C-8060-35BCE377E8D2}" destId="{B3B68E5E-575E-40BA-AD62-3F14A63FEF92}" srcOrd="1" destOrd="0" presId="urn:microsoft.com/office/officeart/2005/8/layout/hierarchy1"/>
    <dgm:cxn modelId="{6B4FC6AC-6DC6-4F66-B013-066DE4433042}" type="presParOf" srcId="{7576408F-4CA4-46AD-AEC4-868DA9567721}" destId="{1D5A00F8-3589-49E9-86A2-4910FA1AFEAF}" srcOrd="4" destOrd="0" presId="urn:microsoft.com/office/officeart/2005/8/layout/hierarchy1"/>
    <dgm:cxn modelId="{71FC9591-6EB8-4BF7-9534-A9E763876A3A}" type="presParOf" srcId="{7576408F-4CA4-46AD-AEC4-868DA9567721}" destId="{26F4ADF5-6D0C-4BD7-B044-1E04ABB5A48D}" srcOrd="5" destOrd="0" presId="urn:microsoft.com/office/officeart/2005/8/layout/hierarchy1"/>
    <dgm:cxn modelId="{D881F301-DE05-4E9E-9567-AC0A27E9D5D1}" type="presParOf" srcId="{26F4ADF5-6D0C-4BD7-B044-1E04ABB5A48D}" destId="{D530930B-DFDC-478F-8990-558612F64700}" srcOrd="0" destOrd="0" presId="urn:microsoft.com/office/officeart/2005/8/layout/hierarchy1"/>
    <dgm:cxn modelId="{765817CF-79FA-4F3A-B7C3-96E5CE89361C}" type="presParOf" srcId="{D530930B-DFDC-478F-8990-558612F64700}" destId="{18831729-A708-4AA0-B3D5-9D8A14A89DB6}" srcOrd="0" destOrd="0" presId="urn:microsoft.com/office/officeart/2005/8/layout/hierarchy1"/>
    <dgm:cxn modelId="{CBCA3EE9-DA99-4F01-9F20-5DFF74EFD9A1}" type="presParOf" srcId="{D530930B-DFDC-478F-8990-558612F64700}" destId="{9B80EB82-9A30-485A-B232-F698EDF983BA}" srcOrd="1" destOrd="0" presId="urn:microsoft.com/office/officeart/2005/8/layout/hierarchy1"/>
    <dgm:cxn modelId="{24AE5EB9-60CB-4725-81AA-8D65928C0AA0}" type="presParOf" srcId="{26F4ADF5-6D0C-4BD7-B044-1E04ABB5A48D}" destId="{28097416-9EF6-4C00-B78D-299701458961}" srcOrd="1" destOrd="0" presId="urn:microsoft.com/office/officeart/2005/8/layout/hierarchy1"/>
    <dgm:cxn modelId="{26B9E985-C119-4ECC-9D8C-7A9B929741CF}" type="presParOf" srcId="{28097416-9EF6-4C00-B78D-299701458961}" destId="{1E5E1722-B619-41AA-8B92-A6706766EDA7}" srcOrd="0" destOrd="0" presId="urn:microsoft.com/office/officeart/2005/8/layout/hierarchy1"/>
    <dgm:cxn modelId="{2638D889-8BBC-4F32-A7BB-20C1613E4AFC}" type="presParOf" srcId="{28097416-9EF6-4C00-B78D-299701458961}" destId="{6F436197-0739-46FA-BD09-9D457192BF4B}" srcOrd="1" destOrd="0" presId="urn:microsoft.com/office/officeart/2005/8/layout/hierarchy1"/>
    <dgm:cxn modelId="{593B4552-9B3E-4F42-80F7-34B850C55633}" type="presParOf" srcId="{6F436197-0739-46FA-BD09-9D457192BF4B}" destId="{560FA74D-EBD7-4106-AD73-FAF2011C22A2}" srcOrd="0" destOrd="0" presId="urn:microsoft.com/office/officeart/2005/8/layout/hierarchy1"/>
    <dgm:cxn modelId="{A2A23269-F8FC-411C-818A-6F5AD8B31CE2}" type="presParOf" srcId="{560FA74D-EBD7-4106-AD73-FAF2011C22A2}" destId="{604E6EE0-CCF3-4F2C-ADBF-FB6CA1EF0DF4}" srcOrd="0" destOrd="0" presId="urn:microsoft.com/office/officeart/2005/8/layout/hierarchy1"/>
    <dgm:cxn modelId="{AE27C9C9-3F3E-4F21-B60A-974105AC00CC}" type="presParOf" srcId="{560FA74D-EBD7-4106-AD73-FAF2011C22A2}" destId="{BB9A3EA5-11B9-4F5E-BCC5-F35A73A85D1F}" srcOrd="1" destOrd="0" presId="urn:microsoft.com/office/officeart/2005/8/layout/hierarchy1"/>
    <dgm:cxn modelId="{CD23B6D5-3842-49B9-A34A-ECE4D336EC2C}" type="presParOf" srcId="{6F436197-0739-46FA-BD09-9D457192BF4B}" destId="{042B8F2E-914C-4FC9-A6A7-6F6C6DC915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A0C3D-1BB5-49E7-A06D-00545576D1C7}">
      <dsp:nvSpPr>
        <dsp:cNvPr id="0" name=""/>
        <dsp:cNvSpPr/>
      </dsp:nvSpPr>
      <dsp:spPr>
        <a:xfrm>
          <a:off x="0" y="2009880"/>
          <a:ext cx="2745602" cy="161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endParaRPr lang="en-US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938" y="2088818"/>
        <a:ext cx="2587726" cy="1459173"/>
      </dsp:txXfrm>
    </dsp:sp>
    <dsp:sp modelId="{7E7FB1ED-F174-483E-9AEC-79483B310A9D}">
      <dsp:nvSpPr>
        <dsp:cNvPr id="0" name=""/>
        <dsp:cNvSpPr/>
      </dsp:nvSpPr>
      <dsp:spPr>
        <a:xfrm rot="21539524">
          <a:off x="2745566" y="2790186"/>
          <a:ext cx="462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32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3C82C-51CB-4B66-A519-F65DF2A1F203}">
      <dsp:nvSpPr>
        <dsp:cNvPr id="0" name=""/>
        <dsp:cNvSpPr/>
      </dsp:nvSpPr>
      <dsp:spPr>
        <a:xfrm>
          <a:off x="3207852" y="259306"/>
          <a:ext cx="5446358" cy="4957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NikoshBAN" panose="02000000000000000000" pitchFamily="2" charset="0"/>
              <a:cs typeface="NikoshBAN" panose="02000000000000000000" pitchFamily="2" charset="0"/>
            </a:rPr>
            <a:t>কোন ব্যবসা প্রতিষ্ঠানের আর্থিক বছরের ব্যবসায়িক কার্যকলাপের সামগ্রিক ফলাফল প্রকাশের জন্য বছরের শেষে প্রণীত বিবরণীসমূহের বিশদ ও সমালোচনামূলক পরীক্ষা করাকে আথির্ক বিবরণী বিশ্লেষণ বলে।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9872" y="501326"/>
        <a:ext cx="4962318" cy="4473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98AE-A0A1-4A70-9327-0FF3834B2865}">
      <dsp:nvSpPr>
        <dsp:cNvPr id="0" name=""/>
        <dsp:cNvSpPr/>
      </dsp:nvSpPr>
      <dsp:spPr>
        <a:xfrm>
          <a:off x="5753649" y="2083971"/>
          <a:ext cx="4518012" cy="7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4"/>
              </a:lnTo>
              <a:lnTo>
                <a:pt x="4518012" y="488424"/>
              </a:lnTo>
              <a:lnTo>
                <a:pt x="4518012" y="71672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A7DE9-66D2-4F18-99E0-8C41730465BF}">
      <dsp:nvSpPr>
        <dsp:cNvPr id="0" name=""/>
        <dsp:cNvSpPr/>
      </dsp:nvSpPr>
      <dsp:spPr>
        <a:xfrm>
          <a:off x="5753649" y="2083971"/>
          <a:ext cx="1506004" cy="7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424"/>
              </a:lnTo>
              <a:lnTo>
                <a:pt x="1506004" y="488424"/>
              </a:lnTo>
              <a:lnTo>
                <a:pt x="1506004" y="71672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EDC6E-07C7-4046-9991-61C99F37BBBB}">
      <dsp:nvSpPr>
        <dsp:cNvPr id="0" name=""/>
        <dsp:cNvSpPr/>
      </dsp:nvSpPr>
      <dsp:spPr>
        <a:xfrm>
          <a:off x="4247645" y="2083971"/>
          <a:ext cx="1506004" cy="716721"/>
        </a:xfrm>
        <a:custGeom>
          <a:avLst/>
          <a:gdLst/>
          <a:ahLst/>
          <a:cxnLst/>
          <a:rect l="0" t="0" r="0" b="0"/>
          <a:pathLst>
            <a:path>
              <a:moveTo>
                <a:pt x="1506004" y="0"/>
              </a:moveTo>
              <a:lnTo>
                <a:pt x="1506004" y="488424"/>
              </a:lnTo>
              <a:lnTo>
                <a:pt x="0" y="488424"/>
              </a:lnTo>
              <a:lnTo>
                <a:pt x="0" y="71672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E45AA-C60B-4C23-B0A2-9ADA33C34359}">
      <dsp:nvSpPr>
        <dsp:cNvPr id="0" name=""/>
        <dsp:cNvSpPr/>
      </dsp:nvSpPr>
      <dsp:spPr>
        <a:xfrm>
          <a:off x="1235636" y="2083971"/>
          <a:ext cx="4518012" cy="716721"/>
        </a:xfrm>
        <a:custGeom>
          <a:avLst/>
          <a:gdLst/>
          <a:ahLst/>
          <a:cxnLst/>
          <a:rect l="0" t="0" r="0" b="0"/>
          <a:pathLst>
            <a:path>
              <a:moveTo>
                <a:pt x="4518012" y="0"/>
              </a:moveTo>
              <a:lnTo>
                <a:pt x="4518012" y="488424"/>
              </a:lnTo>
              <a:lnTo>
                <a:pt x="0" y="488424"/>
              </a:lnTo>
              <a:lnTo>
                <a:pt x="0" y="71672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79367-F57B-4974-B023-81E62C14A513}">
      <dsp:nvSpPr>
        <dsp:cNvPr id="0" name=""/>
        <dsp:cNvSpPr/>
      </dsp:nvSpPr>
      <dsp:spPr>
        <a:xfrm>
          <a:off x="3185442" y="519096"/>
          <a:ext cx="5136413" cy="1564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A0A82-8D59-4EFA-806D-36634FD19B56}">
      <dsp:nvSpPr>
        <dsp:cNvPr id="0" name=""/>
        <dsp:cNvSpPr/>
      </dsp:nvSpPr>
      <dsp:spPr>
        <a:xfrm>
          <a:off x="3459261" y="779224"/>
          <a:ext cx="5136413" cy="1564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ব্যবসায়িক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কার্যকলাপ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/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পরিচালন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দক্ষতা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4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24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505095" y="825058"/>
        <a:ext cx="5044745" cy="1473207"/>
      </dsp:txXfrm>
    </dsp:sp>
    <dsp:sp modelId="{188E1009-B6DD-4D6E-B852-C2127C7C5CAB}">
      <dsp:nvSpPr>
        <dsp:cNvPr id="0" name=""/>
        <dsp:cNvSpPr/>
      </dsp:nvSpPr>
      <dsp:spPr>
        <a:xfrm>
          <a:off x="3451" y="2800692"/>
          <a:ext cx="2464370" cy="156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8E51D-C867-4C20-94A3-F7D608664E04}">
      <dsp:nvSpPr>
        <dsp:cNvPr id="0" name=""/>
        <dsp:cNvSpPr/>
      </dsp:nvSpPr>
      <dsp:spPr>
        <a:xfrm>
          <a:off x="277270" y="3060820"/>
          <a:ext cx="2464370" cy="1564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মজুদ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2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200" b="1" i="0" kern="1200" smtClean="0">
                      <a:latin typeface="Cambria Math" panose="02040503050406030204" pitchFamily="18" charset="0"/>
                      <a:cs typeface="NikoshBAN" pitchFamily="2" charset="0"/>
                    </a:rPr>
                    <m:t> </m:t>
                  </m:r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বিক্রিত</m:t>
                  </m:r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পন্যের</m:t>
                  </m:r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ব্যয়</m:t>
                  </m:r>
                </m:num>
                <m:den>
                  <m:r>
                    <a:rPr lang="en-US" sz="2200" b="1" i="1" kern="1200" smtClean="0">
                      <a:latin typeface="Cambria Math"/>
                      <a:cs typeface="NikoshBAN" pitchFamily="2" charset="0"/>
                    </a:rPr>
                    <m:t>গড়</m:t>
                  </m:r>
                  <m:r>
                    <a:rPr lang="en-US" sz="22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200" b="1" i="1" kern="1200" smtClean="0">
                      <a:latin typeface="Cambria Math"/>
                      <a:cs typeface="NikoshBAN" pitchFamily="2" charset="0"/>
                    </a:rPr>
                    <m:t>মজুদ</m:t>
                  </m:r>
                </m:den>
              </m:f>
            </m:oMath>
          </a14:m>
          <a:endParaRPr lang="en-US" sz="2200" b="1" kern="1200" dirty="0">
            <a:latin typeface="NikoshBAN" pitchFamily="2" charset="0"/>
            <a:cs typeface="NikoshBAN" pitchFamily="2" charset="0"/>
          </a:endParaRPr>
        </a:p>
      </dsp:txBody>
      <dsp:txXfrm>
        <a:off x="323104" y="3106654"/>
        <a:ext cx="2372702" cy="1473207"/>
      </dsp:txXfrm>
    </dsp:sp>
    <dsp:sp modelId="{E013E810-1478-40D4-BBDD-F06E884F4B01}">
      <dsp:nvSpPr>
        <dsp:cNvPr id="0" name=""/>
        <dsp:cNvSpPr/>
      </dsp:nvSpPr>
      <dsp:spPr>
        <a:xfrm>
          <a:off x="3015459" y="2800692"/>
          <a:ext cx="2464370" cy="156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C93AD-CED6-4B13-BB04-B739EAE4707F}">
      <dsp:nvSpPr>
        <dsp:cNvPr id="0" name=""/>
        <dsp:cNvSpPr/>
      </dsp:nvSpPr>
      <dsp:spPr>
        <a:xfrm>
          <a:off x="3289278" y="3060820"/>
          <a:ext cx="2464370" cy="1564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২.প্র্যপ্য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নীট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ধারে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বিক্রয়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গড়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প্রাপ্য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335112" y="3106654"/>
        <a:ext cx="2372702" cy="1473207"/>
      </dsp:txXfrm>
    </dsp:sp>
    <dsp:sp modelId="{F25A1321-8FA1-433A-BC17-452C226EBC8D}">
      <dsp:nvSpPr>
        <dsp:cNvPr id="0" name=""/>
        <dsp:cNvSpPr/>
      </dsp:nvSpPr>
      <dsp:spPr>
        <a:xfrm>
          <a:off x="6027468" y="2800692"/>
          <a:ext cx="2464370" cy="156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2360A-9971-437E-BCF1-60BD82FF2FD7}">
      <dsp:nvSpPr>
        <dsp:cNvPr id="0" name=""/>
        <dsp:cNvSpPr/>
      </dsp:nvSpPr>
      <dsp:spPr>
        <a:xfrm>
          <a:off x="6301287" y="3060820"/>
          <a:ext cx="2464370" cy="1564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প্রদেয়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নীট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ধারে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ক্রয়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গড়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প্রদেয়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347121" y="3106654"/>
        <a:ext cx="2372702" cy="1473207"/>
      </dsp:txXfrm>
    </dsp:sp>
    <dsp:sp modelId="{05BAF5B2-5706-40F7-B800-0E4D015663EF}">
      <dsp:nvSpPr>
        <dsp:cNvPr id="0" name=""/>
        <dsp:cNvSpPr/>
      </dsp:nvSpPr>
      <dsp:spPr>
        <a:xfrm>
          <a:off x="9039476" y="2800692"/>
          <a:ext cx="2464370" cy="156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32834-6B1A-4818-AD0F-3CAF328FFF0E}">
      <dsp:nvSpPr>
        <dsp:cNvPr id="0" name=""/>
        <dsp:cNvSpPr/>
      </dsp:nvSpPr>
      <dsp:spPr>
        <a:xfrm>
          <a:off x="9313295" y="3060820"/>
          <a:ext cx="2464370" cy="1564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NikoshBAN" pitchFamily="2" charset="0"/>
              <a:cs typeface="NikoshBAN" pitchFamily="2" charset="0"/>
            </a:rPr>
            <a:t>বিনিয়োজিত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000" b="1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=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2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200" b="1" i="1" kern="1200" smtClean="0">
                      <a:latin typeface="Cambria Math"/>
                      <a:cs typeface="NikoshBAN" pitchFamily="2" charset="0"/>
                    </a:rPr>
                    <m:t>নীট</m:t>
                  </m:r>
                  <m:r>
                    <a:rPr lang="en-US" sz="22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200" b="1" i="1" kern="1200" smtClean="0">
                      <a:latin typeface="Cambria Math"/>
                      <a:cs typeface="NikoshBAN" pitchFamily="2" charset="0"/>
                    </a:rPr>
                    <m:t>ধারে</m:t>
                  </m:r>
                  <m:r>
                    <a:rPr lang="en-US" sz="22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200" b="1" i="1" kern="1200" smtClean="0">
                      <a:latin typeface="Cambria Math"/>
                      <a:cs typeface="NikoshBAN" pitchFamily="2" charset="0"/>
                    </a:rPr>
                    <m:t>বিক্রয়</m:t>
                  </m:r>
                </m:num>
                <m:den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বিনিয়োজিত</m:t>
                  </m:r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মূলধন</m:t>
                  </m:r>
                  <m:r>
                    <a:rPr lang="en-US" sz="2200" b="1" kern="1200" smtClean="0">
                      <a:latin typeface="Cambria Math"/>
                      <a:cs typeface="NikoshBAN" pitchFamily="2" charset="0"/>
                    </a:rPr>
                    <m:t> </m:t>
                  </m:r>
                </m:den>
              </m:f>
            </m:oMath>
          </a14:m>
          <a:endParaRPr lang="en-US" sz="2200" b="1" kern="1200" dirty="0">
            <a:latin typeface="NikoshBAN" pitchFamily="2" charset="0"/>
            <a:cs typeface="NikoshBAN" pitchFamily="2" charset="0"/>
          </a:endParaRPr>
        </a:p>
      </dsp:txBody>
      <dsp:txXfrm>
        <a:off x="9359129" y="3106654"/>
        <a:ext cx="2372702" cy="1473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AF549-A722-4F2D-8023-D065507EE0AC}">
      <dsp:nvSpPr>
        <dsp:cNvPr id="0" name=""/>
        <dsp:cNvSpPr/>
      </dsp:nvSpPr>
      <dsp:spPr>
        <a:xfrm>
          <a:off x="3807929" y="-134974"/>
          <a:ext cx="3085340" cy="1542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9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9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বিশ্লেষণের</a:t>
          </a:r>
          <a:r>
            <a:rPr lang="en-US" sz="29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endParaRPr lang="en-US" sz="2900" kern="1200" dirty="0"/>
        </a:p>
      </dsp:txBody>
      <dsp:txXfrm>
        <a:off x="3853112" y="-89791"/>
        <a:ext cx="2994974" cy="1452304"/>
      </dsp:txXfrm>
    </dsp:sp>
    <dsp:sp modelId="{B9AAC1BC-4CC6-43A3-B06C-B01547F59C6D}">
      <dsp:nvSpPr>
        <dsp:cNvPr id="0" name=""/>
        <dsp:cNvSpPr/>
      </dsp:nvSpPr>
      <dsp:spPr>
        <a:xfrm rot="2881211">
          <a:off x="6170888" y="1455660"/>
          <a:ext cx="319592" cy="5399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266766" y="1563647"/>
        <a:ext cx="127836" cy="323960"/>
      </dsp:txXfrm>
    </dsp:sp>
    <dsp:sp modelId="{749EB867-0D69-4446-9F78-35FEE21F0CBD}">
      <dsp:nvSpPr>
        <dsp:cNvPr id="0" name=""/>
        <dsp:cNvSpPr/>
      </dsp:nvSpPr>
      <dsp:spPr>
        <a:xfrm>
          <a:off x="6104187" y="2043559"/>
          <a:ext cx="4020630" cy="3329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অভ্যান্তরীণ</a:t>
          </a:r>
          <a:r>
            <a:rPr lang="en-US" sz="29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smtClean="0"/>
            <a:t>: </a:t>
          </a:r>
          <a:br>
            <a:rPr lang="en-US" sz="2900" kern="1200" dirty="0" smtClean="0"/>
          </a:br>
          <a:r>
            <a:rPr lang="en-US" sz="2900" kern="1200" dirty="0" err="1" smtClean="0"/>
            <a:t>আর্থিক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ব্যবস্থাপক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যখন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প্রতিষ্ঠানের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নিজস্ব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প্রয়োজনে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আর্থিক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বিবরণীমূহ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বিশ্লেষণ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করেন</a:t>
          </a:r>
          <a:r>
            <a:rPr lang="en-US" sz="2900" kern="1200" dirty="0" smtClean="0"/>
            <a:t>।  	</a:t>
          </a:r>
          <a:endParaRPr lang="en-US" sz="2900" kern="1200" dirty="0"/>
        </a:p>
      </dsp:txBody>
      <dsp:txXfrm>
        <a:off x="6201696" y="2141068"/>
        <a:ext cx="3825612" cy="3134187"/>
      </dsp:txXfrm>
    </dsp:sp>
    <dsp:sp modelId="{3CD66B38-003D-4223-BBFC-E3ABC36C7B17}">
      <dsp:nvSpPr>
        <dsp:cNvPr id="0" name=""/>
        <dsp:cNvSpPr/>
      </dsp:nvSpPr>
      <dsp:spPr>
        <a:xfrm rot="10870942">
          <a:off x="5448769" y="3386474"/>
          <a:ext cx="319592" cy="5399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44647" y="3494461"/>
        <a:ext cx="127836" cy="323960"/>
      </dsp:txXfrm>
    </dsp:sp>
    <dsp:sp modelId="{42677A52-B3CC-43FC-995E-74EFF27415EC}">
      <dsp:nvSpPr>
        <dsp:cNvPr id="0" name=""/>
        <dsp:cNvSpPr/>
      </dsp:nvSpPr>
      <dsp:spPr>
        <a:xfrm>
          <a:off x="407214" y="1708373"/>
          <a:ext cx="4705729" cy="377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বাহ্যিক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ব্যক্তিবর্গ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অন্যকোন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প্রকাশিত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তখন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বাহ্যিক</a:t>
          </a:r>
          <a:r>
            <a:rPr lang="en-US" sz="3200" kern="12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200" kern="12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200" kern="12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17884" y="1819043"/>
        <a:ext cx="4484389" cy="3557214"/>
      </dsp:txXfrm>
    </dsp:sp>
    <dsp:sp modelId="{BF954568-FC55-461F-92AC-12A13B28280B}">
      <dsp:nvSpPr>
        <dsp:cNvPr id="0" name=""/>
        <dsp:cNvSpPr/>
      </dsp:nvSpPr>
      <dsp:spPr>
        <a:xfrm rot="18670755">
          <a:off x="4384528" y="1288067"/>
          <a:ext cx="319592" cy="5399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480406" y="1396054"/>
        <a:ext cx="127836" cy="323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7D88-B997-4896-94ED-550B6C75CF09}">
      <dsp:nvSpPr>
        <dsp:cNvPr id="0" name=""/>
        <dsp:cNvSpPr/>
      </dsp:nvSpPr>
      <dsp:spPr>
        <a:xfrm rot="5400000">
          <a:off x="-294303" y="300438"/>
          <a:ext cx="1962025" cy="13734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সমান্তরাল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692843"/>
        <a:ext cx="1373417" cy="588608"/>
      </dsp:txXfrm>
    </dsp:sp>
    <dsp:sp modelId="{F0AAC65F-B3C0-4610-8210-A78058CCFC66}">
      <dsp:nvSpPr>
        <dsp:cNvPr id="0" name=""/>
        <dsp:cNvSpPr/>
      </dsp:nvSpPr>
      <dsp:spPr>
        <a:xfrm rot="5400000">
          <a:off x="4880358" y="-3500805"/>
          <a:ext cx="1275316" cy="8289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রেখে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প্রবণাত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বিশ্লেষণও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373418" y="68391"/>
        <a:ext cx="8226941" cy="1150804"/>
      </dsp:txXfrm>
    </dsp:sp>
    <dsp:sp modelId="{C80C7EBD-DD79-4BB1-947B-8194ACF42C03}">
      <dsp:nvSpPr>
        <dsp:cNvPr id="0" name=""/>
        <dsp:cNvSpPr/>
      </dsp:nvSpPr>
      <dsp:spPr>
        <a:xfrm rot="5400000">
          <a:off x="-294303" y="2071971"/>
          <a:ext cx="1962025" cy="13734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খাড়াখাড়ি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উলম্ব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2464376"/>
        <a:ext cx="1373417" cy="588608"/>
      </dsp:txXfrm>
    </dsp:sp>
    <dsp:sp modelId="{56B1B416-1385-46E3-B4E1-5E49B54169CD}">
      <dsp:nvSpPr>
        <dsp:cNvPr id="0" name=""/>
        <dsp:cNvSpPr/>
      </dsp:nvSpPr>
      <dsp:spPr>
        <a:xfrm rot="5400000">
          <a:off x="4880022" y="-1728937"/>
          <a:ext cx="1275986" cy="8289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শুধুমাত্র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দফার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সর্ম্পক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সমআকার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আর্থিকবিবরণী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373417" y="1839957"/>
        <a:ext cx="8226908" cy="1151408"/>
      </dsp:txXfrm>
    </dsp:sp>
    <dsp:sp modelId="{EEFDC821-05A2-4F91-894B-17231F72A334}">
      <dsp:nvSpPr>
        <dsp:cNvPr id="0" name=""/>
        <dsp:cNvSpPr/>
      </dsp:nvSpPr>
      <dsp:spPr>
        <a:xfrm rot="5400000">
          <a:off x="-294303" y="3843503"/>
          <a:ext cx="1962025" cy="13734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4235908"/>
        <a:ext cx="1373417" cy="588608"/>
      </dsp:txXfrm>
    </dsp:sp>
    <dsp:sp modelId="{802AAC34-C363-4FC7-A0B5-D3D375BDE313}">
      <dsp:nvSpPr>
        <dsp:cNvPr id="0" name=""/>
        <dsp:cNvSpPr/>
      </dsp:nvSpPr>
      <dsp:spPr>
        <a:xfrm rot="5400000">
          <a:off x="4880358" y="42259"/>
          <a:ext cx="1275316" cy="8289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দুটি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সম্বন্ধযুক্ত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বিষয়ের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অন্তগর্ত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মাত্রা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নিরুপণ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প্রবৃদ্ধি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373418" y="3611455"/>
        <a:ext cx="8226941" cy="1150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7D28-EF33-4527-82C7-66C520118DF2}">
      <dsp:nvSpPr>
        <dsp:cNvPr id="0" name=""/>
        <dsp:cNvSpPr/>
      </dsp:nvSpPr>
      <dsp:spPr>
        <a:xfrm>
          <a:off x="4838720" y="2335699"/>
          <a:ext cx="2245397" cy="1068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223"/>
              </a:lnTo>
              <a:lnTo>
                <a:pt x="2245397" y="728223"/>
              </a:lnTo>
              <a:lnTo>
                <a:pt x="2245397" y="10686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8DA89-4976-4D2A-B163-9940F73FB83E}">
      <dsp:nvSpPr>
        <dsp:cNvPr id="0" name=""/>
        <dsp:cNvSpPr/>
      </dsp:nvSpPr>
      <dsp:spPr>
        <a:xfrm>
          <a:off x="2593323" y="2335699"/>
          <a:ext cx="2245397" cy="1068604"/>
        </a:xfrm>
        <a:custGeom>
          <a:avLst/>
          <a:gdLst/>
          <a:ahLst/>
          <a:cxnLst/>
          <a:rect l="0" t="0" r="0" b="0"/>
          <a:pathLst>
            <a:path>
              <a:moveTo>
                <a:pt x="2245397" y="0"/>
              </a:moveTo>
              <a:lnTo>
                <a:pt x="2245397" y="728223"/>
              </a:lnTo>
              <a:lnTo>
                <a:pt x="0" y="728223"/>
              </a:lnTo>
              <a:lnTo>
                <a:pt x="0" y="10686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A579D-6B5E-40AB-AFAB-97220715AFE3}">
      <dsp:nvSpPr>
        <dsp:cNvPr id="0" name=""/>
        <dsp:cNvSpPr/>
      </dsp:nvSpPr>
      <dsp:spPr>
        <a:xfrm>
          <a:off x="3001577" y="2527"/>
          <a:ext cx="3674286" cy="233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FD048D-D2B7-4E79-B603-0F6B5C1A92BE}">
      <dsp:nvSpPr>
        <dsp:cNvPr id="0" name=""/>
        <dsp:cNvSpPr/>
      </dsp:nvSpPr>
      <dsp:spPr>
        <a:xfrm>
          <a:off x="3409831" y="390369"/>
          <a:ext cx="3674286" cy="2333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8167" y="458705"/>
        <a:ext cx="3537614" cy="2196499"/>
      </dsp:txXfrm>
    </dsp:sp>
    <dsp:sp modelId="{DEC44098-FC87-45E6-9FD2-62B816A600FD}">
      <dsp:nvSpPr>
        <dsp:cNvPr id="0" name=""/>
        <dsp:cNvSpPr/>
      </dsp:nvSpPr>
      <dsp:spPr>
        <a:xfrm>
          <a:off x="756180" y="3404304"/>
          <a:ext cx="3674286" cy="233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9D218E-37EF-4E2A-92C6-A09A62FBB167}">
      <dsp:nvSpPr>
        <dsp:cNvPr id="0" name=""/>
        <dsp:cNvSpPr/>
      </dsp:nvSpPr>
      <dsp:spPr>
        <a:xfrm>
          <a:off x="1164434" y="3792145"/>
          <a:ext cx="3674286" cy="2333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b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বিবরণীসমূহ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দুটি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উপাদানের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সংখ্যাবাচক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অংকের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মধ্যস্থিত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সম্পর্ককে</a:t>
          </a:r>
          <a:r>
            <a:rPr lang="en-US" sz="3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30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2770" y="3860481"/>
        <a:ext cx="3537614" cy="2196499"/>
      </dsp:txXfrm>
    </dsp:sp>
    <dsp:sp modelId="{BA95D6A8-72E2-45A0-B65D-4B8B8E039A22}">
      <dsp:nvSpPr>
        <dsp:cNvPr id="0" name=""/>
        <dsp:cNvSpPr/>
      </dsp:nvSpPr>
      <dsp:spPr>
        <a:xfrm>
          <a:off x="5246975" y="3404304"/>
          <a:ext cx="3674286" cy="2333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9A612D-A6E6-43C1-BB3C-C13F4E7E9F44}">
      <dsp:nvSpPr>
        <dsp:cNvPr id="0" name=""/>
        <dsp:cNvSpPr/>
      </dsp:nvSpPr>
      <dsp:spPr>
        <a:xfrm>
          <a:off x="5655229" y="3792145"/>
          <a:ext cx="3674286" cy="2333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b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বিশদ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বিবরণীর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বিষয়ের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বিষয়ের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প্রকাশের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2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23565" y="3860481"/>
        <a:ext cx="3537614" cy="2196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E520C-E88E-4D20-A9DD-B438B8F873F5}">
      <dsp:nvSpPr>
        <dsp:cNvPr id="0" name=""/>
        <dsp:cNvSpPr/>
      </dsp:nvSpPr>
      <dsp:spPr>
        <a:xfrm>
          <a:off x="3489308" y="2389796"/>
          <a:ext cx="1940355" cy="1940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অনুপাতের</a:t>
          </a:r>
          <a:r>
            <a:rPr lang="en-US" sz="25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5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5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উৎসের</a:t>
          </a:r>
          <a:r>
            <a:rPr lang="en-US" sz="25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25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73466" y="2673954"/>
        <a:ext cx="1372039" cy="1372039"/>
      </dsp:txXfrm>
    </dsp:sp>
    <dsp:sp modelId="{010283CE-358B-4306-97DE-8631ABF8376E}">
      <dsp:nvSpPr>
        <dsp:cNvPr id="0" name=""/>
        <dsp:cNvSpPr/>
      </dsp:nvSpPr>
      <dsp:spPr>
        <a:xfrm rot="16242974">
          <a:off x="4453450" y="2351707"/>
          <a:ext cx="36785" cy="39547"/>
        </a:xfrm>
        <a:custGeom>
          <a:avLst/>
          <a:gdLst/>
          <a:ahLst/>
          <a:cxnLst/>
          <a:rect l="0" t="0" r="0" b="0"/>
          <a:pathLst>
            <a:path>
              <a:moveTo>
                <a:pt x="0" y="19773"/>
              </a:moveTo>
              <a:lnTo>
                <a:pt x="36785" y="197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70924" y="2370560"/>
        <a:ext cx="1839" cy="1839"/>
      </dsp:txXfrm>
    </dsp:sp>
    <dsp:sp modelId="{545BCB1E-E30B-4057-B061-0B71B29CA11F}">
      <dsp:nvSpPr>
        <dsp:cNvPr id="0" name=""/>
        <dsp:cNvSpPr/>
      </dsp:nvSpPr>
      <dsp:spPr>
        <a:xfrm>
          <a:off x="2458126" y="-2491"/>
          <a:ext cx="4057342" cy="2355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2310" y="342480"/>
        <a:ext cx="2868974" cy="1665669"/>
      </dsp:txXfrm>
    </dsp:sp>
    <dsp:sp modelId="{F0804E08-C3C4-4C7F-8B36-F41FD42445A2}">
      <dsp:nvSpPr>
        <dsp:cNvPr id="0" name=""/>
        <dsp:cNvSpPr/>
      </dsp:nvSpPr>
      <dsp:spPr>
        <a:xfrm rot="1178083">
          <a:off x="5370364" y="3682893"/>
          <a:ext cx="99345" cy="39547"/>
        </a:xfrm>
        <a:custGeom>
          <a:avLst/>
          <a:gdLst/>
          <a:ahLst/>
          <a:cxnLst/>
          <a:rect l="0" t="0" r="0" b="0"/>
          <a:pathLst>
            <a:path>
              <a:moveTo>
                <a:pt x="0" y="19773"/>
              </a:moveTo>
              <a:lnTo>
                <a:pt x="99345" y="197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17553" y="3700183"/>
        <a:ext cx="4967" cy="4967"/>
      </dsp:txXfrm>
    </dsp:sp>
    <dsp:sp modelId="{2BCDA784-A93B-4744-811B-BE11425710F0}">
      <dsp:nvSpPr>
        <dsp:cNvPr id="0" name=""/>
        <dsp:cNvSpPr/>
      </dsp:nvSpPr>
      <dsp:spPr>
        <a:xfrm>
          <a:off x="5319160" y="2893356"/>
          <a:ext cx="3446945" cy="2776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বিরবণী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ত্বরিত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গিয়ারিং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23953" y="3299950"/>
        <a:ext cx="2437359" cy="1963208"/>
      </dsp:txXfrm>
    </dsp:sp>
    <dsp:sp modelId="{9AC32155-8B93-460B-8F5F-38E6EC72114A}">
      <dsp:nvSpPr>
        <dsp:cNvPr id="0" name=""/>
        <dsp:cNvSpPr/>
      </dsp:nvSpPr>
      <dsp:spPr>
        <a:xfrm rot="9664687">
          <a:off x="3471630" y="3666491"/>
          <a:ext cx="72052" cy="39547"/>
        </a:xfrm>
        <a:custGeom>
          <a:avLst/>
          <a:gdLst/>
          <a:ahLst/>
          <a:cxnLst/>
          <a:rect l="0" t="0" r="0" b="0"/>
          <a:pathLst>
            <a:path>
              <a:moveTo>
                <a:pt x="0" y="19773"/>
              </a:moveTo>
              <a:lnTo>
                <a:pt x="72052" y="197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05854" y="3684463"/>
        <a:ext cx="3602" cy="3602"/>
      </dsp:txXfrm>
    </dsp:sp>
    <dsp:sp modelId="{59E4202B-80EB-48D5-B69C-3A9305BB53D8}">
      <dsp:nvSpPr>
        <dsp:cNvPr id="0" name=""/>
        <dsp:cNvSpPr/>
      </dsp:nvSpPr>
      <dsp:spPr>
        <a:xfrm>
          <a:off x="0" y="2828762"/>
          <a:ext cx="3621654" cy="2878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আবর্তন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বিনিয়োগের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আবর্তন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379" y="3250288"/>
        <a:ext cx="2560896" cy="2035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C6CFC-4817-4478-BA6D-7CC382FD1B7D}">
      <dsp:nvSpPr>
        <dsp:cNvPr id="0" name=""/>
        <dsp:cNvSpPr/>
      </dsp:nvSpPr>
      <dsp:spPr>
        <a:xfrm>
          <a:off x="10378829" y="3754829"/>
          <a:ext cx="91440" cy="440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9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1264E-C6F7-4C12-BAE8-654545DE959F}">
      <dsp:nvSpPr>
        <dsp:cNvPr id="0" name=""/>
        <dsp:cNvSpPr/>
      </dsp:nvSpPr>
      <dsp:spPr>
        <a:xfrm>
          <a:off x="5839289" y="1521127"/>
          <a:ext cx="4585260" cy="64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40"/>
              </a:lnTo>
              <a:lnTo>
                <a:pt x="4585260" y="413840"/>
              </a:lnTo>
              <a:lnTo>
                <a:pt x="4585260" y="64553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D5EF6-6E3C-449A-87FB-5B13A6730184}">
      <dsp:nvSpPr>
        <dsp:cNvPr id="0" name=""/>
        <dsp:cNvSpPr/>
      </dsp:nvSpPr>
      <dsp:spPr>
        <a:xfrm>
          <a:off x="7321989" y="3754829"/>
          <a:ext cx="91440" cy="440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9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3B391-6DB0-4C83-A05A-F9370C5178DF}">
      <dsp:nvSpPr>
        <dsp:cNvPr id="0" name=""/>
        <dsp:cNvSpPr/>
      </dsp:nvSpPr>
      <dsp:spPr>
        <a:xfrm>
          <a:off x="5839289" y="1521127"/>
          <a:ext cx="1528420" cy="64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40"/>
              </a:lnTo>
              <a:lnTo>
                <a:pt x="1528420" y="413840"/>
              </a:lnTo>
              <a:lnTo>
                <a:pt x="1528420" y="64553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2A19C-C53F-4B06-9A37-06ABF5A26BFF}">
      <dsp:nvSpPr>
        <dsp:cNvPr id="0" name=""/>
        <dsp:cNvSpPr/>
      </dsp:nvSpPr>
      <dsp:spPr>
        <a:xfrm>
          <a:off x="4265148" y="3754829"/>
          <a:ext cx="91440" cy="440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9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4600E-3029-44E2-B740-347CD777D4F2}">
      <dsp:nvSpPr>
        <dsp:cNvPr id="0" name=""/>
        <dsp:cNvSpPr/>
      </dsp:nvSpPr>
      <dsp:spPr>
        <a:xfrm>
          <a:off x="4310868" y="1521127"/>
          <a:ext cx="1528420" cy="645534"/>
        </a:xfrm>
        <a:custGeom>
          <a:avLst/>
          <a:gdLst/>
          <a:ahLst/>
          <a:cxnLst/>
          <a:rect l="0" t="0" r="0" b="0"/>
          <a:pathLst>
            <a:path>
              <a:moveTo>
                <a:pt x="1528420" y="0"/>
              </a:moveTo>
              <a:lnTo>
                <a:pt x="1528420" y="413840"/>
              </a:lnTo>
              <a:lnTo>
                <a:pt x="0" y="413840"/>
              </a:lnTo>
              <a:lnTo>
                <a:pt x="0" y="64553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42458-5E70-4739-BD65-B251FB2494F4}">
      <dsp:nvSpPr>
        <dsp:cNvPr id="0" name=""/>
        <dsp:cNvSpPr/>
      </dsp:nvSpPr>
      <dsp:spPr>
        <a:xfrm>
          <a:off x="1208308" y="3754829"/>
          <a:ext cx="91440" cy="440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9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C4BF7-86F3-4FCB-8845-C785DDF90B33}">
      <dsp:nvSpPr>
        <dsp:cNvPr id="0" name=""/>
        <dsp:cNvSpPr/>
      </dsp:nvSpPr>
      <dsp:spPr>
        <a:xfrm>
          <a:off x="1254028" y="1521127"/>
          <a:ext cx="4585260" cy="645534"/>
        </a:xfrm>
        <a:custGeom>
          <a:avLst/>
          <a:gdLst/>
          <a:ahLst/>
          <a:cxnLst/>
          <a:rect l="0" t="0" r="0" b="0"/>
          <a:pathLst>
            <a:path>
              <a:moveTo>
                <a:pt x="4585260" y="0"/>
              </a:moveTo>
              <a:lnTo>
                <a:pt x="4585260" y="413840"/>
              </a:lnTo>
              <a:lnTo>
                <a:pt x="0" y="413840"/>
              </a:lnTo>
              <a:lnTo>
                <a:pt x="0" y="64553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C9891-F119-480B-93E9-FB59B1C453C2}">
      <dsp:nvSpPr>
        <dsp:cNvPr id="0" name=""/>
        <dsp:cNvSpPr/>
      </dsp:nvSpPr>
      <dsp:spPr>
        <a:xfrm>
          <a:off x="4588763" y="-67040"/>
          <a:ext cx="2501051" cy="1588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64332-CC9F-4C93-8709-AF53BB83CDCD}">
      <dsp:nvSpPr>
        <dsp:cNvPr id="0" name=""/>
        <dsp:cNvSpPr/>
      </dsp:nvSpPr>
      <dsp:spPr>
        <a:xfrm>
          <a:off x="4866658" y="196959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অনুপাতের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উদ্দেশ্যের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913174" y="243475"/>
        <a:ext cx="2408019" cy="1495135"/>
      </dsp:txXfrm>
    </dsp:sp>
    <dsp:sp modelId="{BD57638E-F69A-4BF1-99D8-685A14CFE35D}">
      <dsp:nvSpPr>
        <dsp:cNvPr id="0" name=""/>
        <dsp:cNvSpPr/>
      </dsp:nvSpPr>
      <dsp:spPr>
        <a:xfrm>
          <a:off x="3502" y="2166662"/>
          <a:ext cx="2501051" cy="1588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E7117-508F-4A08-B57E-24E587ABE4EA}">
      <dsp:nvSpPr>
        <dsp:cNvPr id="0" name=""/>
        <dsp:cNvSpPr/>
      </dsp:nvSpPr>
      <dsp:spPr>
        <a:xfrm>
          <a:off x="281397" y="2430662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তারল্য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স্বল্পকালীন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যাচাই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327913" y="2477178"/>
        <a:ext cx="2408019" cy="1495135"/>
      </dsp:txXfrm>
    </dsp:sp>
    <dsp:sp modelId="{B4029DEA-6BF6-4C57-A2CC-3522CD915F5C}">
      <dsp:nvSpPr>
        <dsp:cNvPr id="0" name=""/>
        <dsp:cNvSpPr/>
      </dsp:nvSpPr>
      <dsp:spPr>
        <a:xfrm>
          <a:off x="3502" y="4195729"/>
          <a:ext cx="2501051" cy="1588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0FDE4-2DDA-4BE2-A1D2-256BFA8B4F1A}">
      <dsp:nvSpPr>
        <dsp:cNvPr id="0" name=""/>
        <dsp:cNvSpPr/>
      </dsp:nvSpPr>
      <dsp:spPr>
        <a:xfrm>
          <a:off x="281397" y="4459729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১.চলতি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২.ত্বরিত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NikoshBAN" pitchFamily="2" charset="0"/>
              <a:cs typeface="NikoshBAN" pitchFamily="2" charset="0"/>
            </a:rPr>
            <a:t>৩.কার্যকরি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৪.নগদ ও </a:t>
          </a:r>
          <a:r>
            <a:rPr lang="en-US" sz="2400" b="0" kern="1200" dirty="0" err="1">
              <a:latin typeface="NikoshBAN" pitchFamily="2" charset="0"/>
              <a:cs typeface="NikoshBAN" pitchFamily="2" charset="0"/>
            </a:rPr>
            <a:t>চলতি</a:t>
          </a:r>
          <a:r>
            <a:rPr lang="en-US" sz="2400" b="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>
              <a:latin typeface="NikoshBAN" pitchFamily="2" charset="0"/>
              <a:cs typeface="NikoshBAN" pitchFamily="2" charset="0"/>
            </a:rPr>
            <a:t>দায়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327913" y="4506245"/>
        <a:ext cx="2408019" cy="1495135"/>
      </dsp:txXfrm>
    </dsp:sp>
    <dsp:sp modelId="{95DFA12F-6484-41E5-959C-C1F078005591}">
      <dsp:nvSpPr>
        <dsp:cNvPr id="0" name=""/>
        <dsp:cNvSpPr/>
      </dsp:nvSpPr>
      <dsp:spPr>
        <a:xfrm>
          <a:off x="3060343" y="2166662"/>
          <a:ext cx="2501051" cy="1588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3A623-6B3A-4574-9BBF-4614A8897B65}">
      <dsp:nvSpPr>
        <dsp:cNvPr id="0" name=""/>
        <dsp:cNvSpPr/>
      </dsp:nvSpPr>
      <dsp:spPr>
        <a:xfrm>
          <a:off x="3338237" y="2430662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অর্জনের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ক্ষমতা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3384753" y="2477178"/>
        <a:ext cx="2408019" cy="1495135"/>
      </dsp:txXfrm>
    </dsp:sp>
    <dsp:sp modelId="{09259038-BBDD-4E8B-9F45-895DC6F08B4A}">
      <dsp:nvSpPr>
        <dsp:cNvPr id="0" name=""/>
        <dsp:cNvSpPr/>
      </dsp:nvSpPr>
      <dsp:spPr>
        <a:xfrm>
          <a:off x="3060343" y="4195729"/>
          <a:ext cx="2501051" cy="1588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D53CE-1D40-4C09-99A9-448CBE4127DE}">
      <dsp:nvSpPr>
        <dsp:cNvPr id="0" name=""/>
        <dsp:cNvSpPr/>
      </dsp:nvSpPr>
      <dsp:spPr>
        <a:xfrm>
          <a:off x="3338237" y="4459729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NikoshBAN" pitchFamily="2" charset="0"/>
              <a:cs typeface="NikoshBAN" pitchFamily="2" charset="0"/>
            </a:rPr>
            <a:t>১.মোট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অনুপাত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২.নীট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অনুপাত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৩.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পরিচালন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৪.বিনিয়োজিত </a:t>
          </a:r>
          <a:r>
            <a:rPr lang="en-US" sz="2000" b="0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000" b="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>
              <a:latin typeface="NikoshBAN" pitchFamily="2" charset="0"/>
              <a:cs typeface="NikoshBAN" pitchFamily="2" charset="0"/>
            </a:rPr>
            <a:t>আয়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3384753" y="4506245"/>
        <a:ext cx="2408019" cy="1495135"/>
      </dsp:txXfrm>
    </dsp:sp>
    <dsp:sp modelId="{CA0F8F4D-E55F-48C9-9C76-E7F50AD08174}">
      <dsp:nvSpPr>
        <dsp:cNvPr id="0" name=""/>
        <dsp:cNvSpPr/>
      </dsp:nvSpPr>
      <dsp:spPr>
        <a:xfrm>
          <a:off x="6117183" y="2166662"/>
          <a:ext cx="2501051" cy="1588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CAE8C-9104-4CCB-B124-DD6F6BE62BF9}">
      <dsp:nvSpPr>
        <dsp:cNvPr id="0" name=""/>
        <dsp:cNvSpPr/>
      </dsp:nvSpPr>
      <dsp:spPr>
        <a:xfrm>
          <a:off x="6395078" y="2430662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দীর্ঘকালীন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6441594" y="2477178"/>
        <a:ext cx="2408019" cy="1495135"/>
      </dsp:txXfrm>
    </dsp:sp>
    <dsp:sp modelId="{4526C8D6-94A1-42F4-8697-BA869C1F081A}">
      <dsp:nvSpPr>
        <dsp:cNvPr id="0" name=""/>
        <dsp:cNvSpPr/>
      </dsp:nvSpPr>
      <dsp:spPr>
        <a:xfrm>
          <a:off x="6117183" y="4195729"/>
          <a:ext cx="2501051" cy="1588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14F6B-BC01-4445-9155-26083E04C095}">
      <dsp:nvSpPr>
        <dsp:cNvPr id="0" name=""/>
        <dsp:cNvSpPr/>
      </dsp:nvSpPr>
      <dsp:spPr>
        <a:xfrm>
          <a:off x="6395078" y="4459729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NikoshBAN" pitchFamily="2" charset="0"/>
              <a:cs typeface="NikoshBAN" pitchFamily="2" charset="0"/>
            </a:rPr>
            <a:t>১.দায়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মালিকানা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২.দায়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সম্পদ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৩.মালিকানা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সম্পদ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৪.মূলধন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গিয়ারিং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সুদ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কভারেজ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৬.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লভ্যাংশ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কভারেজ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6441594" y="4506245"/>
        <a:ext cx="2408019" cy="1495135"/>
      </dsp:txXfrm>
    </dsp:sp>
    <dsp:sp modelId="{F4F1F04D-960D-4020-A4AC-9F9869F256BE}">
      <dsp:nvSpPr>
        <dsp:cNvPr id="0" name=""/>
        <dsp:cNvSpPr/>
      </dsp:nvSpPr>
      <dsp:spPr>
        <a:xfrm>
          <a:off x="9174024" y="2166662"/>
          <a:ext cx="2501051" cy="1588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F942D-3E59-4762-A36D-D18CD94B53A3}">
      <dsp:nvSpPr>
        <dsp:cNvPr id="0" name=""/>
        <dsp:cNvSpPr/>
      </dsp:nvSpPr>
      <dsp:spPr>
        <a:xfrm>
          <a:off x="9451918" y="2430662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ব্যবসায়িক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কার্যকলাপ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/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পরিচালন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দক্ষতা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9498434" y="2477178"/>
        <a:ext cx="2408019" cy="1495135"/>
      </dsp:txXfrm>
    </dsp:sp>
    <dsp:sp modelId="{E7E47D6F-3E15-4690-A751-7E2A95969A11}">
      <dsp:nvSpPr>
        <dsp:cNvPr id="0" name=""/>
        <dsp:cNvSpPr/>
      </dsp:nvSpPr>
      <dsp:spPr>
        <a:xfrm>
          <a:off x="9174024" y="4195729"/>
          <a:ext cx="2501051" cy="1588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DD333-439D-4AD9-A521-2CCAD2D919D4}">
      <dsp:nvSpPr>
        <dsp:cNvPr id="0" name=""/>
        <dsp:cNvSpPr/>
      </dsp:nvSpPr>
      <dsp:spPr>
        <a:xfrm>
          <a:off x="9451918" y="4459729"/>
          <a:ext cx="2501051" cy="158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NikoshBAN" pitchFamily="2" charset="0"/>
              <a:cs typeface="NikoshBAN" pitchFamily="2" charset="0"/>
            </a:rPr>
            <a:t>১.মজুদ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২.প্র্যপ্য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৩.প্রদেয়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1800" b="0" kern="1200" dirty="0" smtClean="0">
              <a:latin typeface="NikoshBAN" pitchFamily="2" charset="0"/>
              <a:cs typeface="NikoshBAN" pitchFamily="2" charset="0"/>
            </a:rPr>
            <a:t>৪.বিনিয়োজিত </a:t>
          </a:r>
          <a:r>
            <a:rPr lang="en-US" sz="1800" b="0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1800" b="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18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18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চলতি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আবর্তন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0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৬.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অনাদায়ী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পাওনা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1800" b="0" kern="1200" dirty="0">
            <a:latin typeface="NikoshBAN" pitchFamily="2" charset="0"/>
            <a:cs typeface="NikoshBAN" pitchFamily="2" charset="0"/>
          </a:endParaRPr>
        </a:p>
      </dsp:txBody>
      <dsp:txXfrm>
        <a:off x="9498434" y="4506245"/>
        <a:ext cx="2408019" cy="1495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AB81B-85DB-420A-9E2C-680E7A897FEE}">
      <dsp:nvSpPr>
        <dsp:cNvPr id="0" name=""/>
        <dsp:cNvSpPr/>
      </dsp:nvSpPr>
      <dsp:spPr>
        <a:xfrm>
          <a:off x="10378470" y="2608238"/>
          <a:ext cx="91440" cy="295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724"/>
              </a:lnTo>
              <a:lnTo>
                <a:pt x="74562" y="83724"/>
              </a:lnTo>
              <a:lnTo>
                <a:pt x="74562" y="29546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E436B-720F-4C30-A3E0-55BF55A11050}">
      <dsp:nvSpPr>
        <dsp:cNvPr id="0" name=""/>
        <dsp:cNvSpPr/>
      </dsp:nvSpPr>
      <dsp:spPr>
        <a:xfrm>
          <a:off x="5797916" y="1196395"/>
          <a:ext cx="4626273" cy="57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672"/>
              </a:lnTo>
              <a:lnTo>
                <a:pt x="4626273" y="360672"/>
              </a:lnTo>
              <a:lnTo>
                <a:pt x="4626273" y="5724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95EE1-1AC8-4722-9B86-D2F8BB78060E}">
      <dsp:nvSpPr>
        <dsp:cNvPr id="0" name=""/>
        <dsp:cNvSpPr/>
      </dsp:nvSpPr>
      <dsp:spPr>
        <a:xfrm>
          <a:off x="7076161" y="2608238"/>
          <a:ext cx="91440" cy="295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724"/>
              </a:lnTo>
              <a:lnTo>
                <a:pt x="98471" y="83724"/>
              </a:lnTo>
              <a:lnTo>
                <a:pt x="98471" y="29546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7CDAE-0494-4491-8B28-A279266F1CD2}">
      <dsp:nvSpPr>
        <dsp:cNvPr id="0" name=""/>
        <dsp:cNvSpPr/>
      </dsp:nvSpPr>
      <dsp:spPr>
        <a:xfrm>
          <a:off x="5797916" y="1196395"/>
          <a:ext cx="1323965" cy="57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672"/>
              </a:lnTo>
              <a:lnTo>
                <a:pt x="1323965" y="360672"/>
              </a:lnTo>
              <a:lnTo>
                <a:pt x="1323965" y="5724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15AF2-0D63-4AA8-916B-194FAD74A76A}">
      <dsp:nvSpPr>
        <dsp:cNvPr id="0" name=""/>
        <dsp:cNvSpPr/>
      </dsp:nvSpPr>
      <dsp:spPr>
        <a:xfrm>
          <a:off x="3866682" y="2608238"/>
          <a:ext cx="91440" cy="295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724"/>
              </a:lnTo>
              <a:lnTo>
                <a:pt x="98471" y="83724"/>
              </a:lnTo>
              <a:lnTo>
                <a:pt x="98471" y="29546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F8F-169C-4C15-B45A-4F876B6BAAEF}">
      <dsp:nvSpPr>
        <dsp:cNvPr id="0" name=""/>
        <dsp:cNvSpPr/>
      </dsp:nvSpPr>
      <dsp:spPr>
        <a:xfrm>
          <a:off x="3912402" y="1196395"/>
          <a:ext cx="1885514" cy="572407"/>
        </a:xfrm>
        <a:custGeom>
          <a:avLst/>
          <a:gdLst/>
          <a:ahLst/>
          <a:cxnLst/>
          <a:rect l="0" t="0" r="0" b="0"/>
          <a:pathLst>
            <a:path>
              <a:moveTo>
                <a:pt x="1885514" y="0"/>
              </a:moveTo>
              <a:lnTo>
                <a:pt x="1885514" y="360672"/>
              </a:lnTo>
              <a:lnTo>
                <a:pt x="0" y="360672"/>
              </a:lnTo>
              <a:lnTo>
                <a:pt x="0" y="5724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97ADD-FBB8-427B-90B1-14A5B3902766}">
      <dsp:nvSpPr>
        <dsp:cNvPr id="0" name=""/>
        <dsp:cNvSpPr/>
      </dsp:nvSpPr>
      <dsp:spPr>
        <a:xfrm>
          <a:off x="1073170" y="2608238"/>
          <a:ext cx="91440" cy="295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724"/>
              </a:lnTo>
              <a:lnTo>
                <a:pt x="98471" y="83724"/>
              </a:lnTo>
              <a:lnTo>
                <a:pt x="98471" y="29546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495DC-9EAC-42A3-A892-068B1B8DEBD2}">
      <dsp:nvSpPr>
        <dsp:cNvPr id="0" name=""/>
        <dsp:cNvSpPr/>
      </dsp:nvSpPr>
      <dsp:spPr>
        <a:xfrm>
          <a:off x="1118890" y="1196395"/>
          <a:ext cx="4679025" cy="572407"/>
        </a:xfrm>
        <a:custGeom>
          <a:avLst/>
          <a:gdLst/>
          <a:ahLst/>
          <a:cxnLst/>
          <a:rect l="0" t="0" r="0" b="0"/>
          <a:pathLst>
            <a:path>
              <a:moveTo>
                <a:pt x="4679025" y="0"/>
              </a:moveTo>
              <a:lnTo>
                <a:pt x="4679025" y="360672"/>
              </a:lnTo>
              <a:lnTo>
                <a:pt x="0" y="360672"/>
              </a:lnTo>
              <a:lnTo>
                <a:pt x="0" y="5724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7DE6-1A88-4D41-8F04-7E43414736F2}">
      <dsp:nvSpPr>
        <dsp:cNvPr id="0" name=""/>
        <dsp:cNvSpPr/>
      </dsp:nvSpPr>
      <dsp:spPr>
        <a:xfrm>
          <a:off x="3458673" y="62828"/>
          <a:ext cx="4678486" cy="1133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F98B7-EE67-473F-B557-A8108046F81A}">
      <dsp:nvSpPr>
        <dsp:cNvPr id="0" name=""/>
        <dsp:cNvSpPr/>
      </dsp:nvSpPr>
      <dsp:spPr>
        <a:xfrm>
          <a:off x="3712628" y="304085"/>
          <a:ext cx="4678486" cy="1133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তারল্য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স্বল্পকালীন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যাচাই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4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745829" y="337286"/>
        <a:ext cx="4612084" cy="1067165"/>
      </dsp:txXfrm>
    </dsp:sp>
    <dsp:sp modelId="{B599C956-D606-40E7-9631-2DE7D4302327}">
      <dsp:nvSpPr>
        <dsp:cNvPr id="0" name=""/>
        <dsp:cNvSpPr/>
      </dsp:nvSpPr>
      <dsp:spPr>
        <a:xfrm>
          <a:off x="152893" y="1768803"/>
          <a:ext cx="1931994" cy="839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6550D-4270-4CBE-8BEC-D9D67EF2FB1A}">
      <dsp:nvSpPr>
        <dsp:cNvPr id="0" name=""/>
        <dsp:cNvSpPr/>
      </dsp:nvSpPr>
      <dsp:spPr>
        <a:xfrm>
          <a:off x="406849" y="2010060"/>
          <a:ext cx="1931994" cy="83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১.চলতি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431435" y="2034646"/>
        <a:ext cx="1882822" cy="790263"/>
      </dsp:txXfrm>
    </dsp:sp>
    <dsp:sp modelId="{AA4AF46A-4870-4883-8743-D21D5E7A7DF3}">
      <dsp:nvSpPr>
        <dsp:cNvPr id="0" name=""/>
        <dsp:cNvSpPr/>
      </dsp:nvSpPr>
      <dsp:spPr>
        <a:xfrm>
          <a:off x="28842" y="2903698"/>
          <a:ext cx="2285600" cy="14513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FAB91-CD20-421D-A76D-EDEEE03AA0FB}">
      <dsp:nvSpPr>
        <dsp:cNvPr id="0" name=""/>
        <dsp:cNvSpPr/>
      </dsp:nvSpPr>
      <dsp:spPr>
        <a:xfrm>
          <a:off x="282798" y="3144956"/>
          <a:ext cx="2285600" cy="1451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চলতি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চলতি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সম্পদ</m:t>
                  </m:r>
                </m:num>
                <m:den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চলতি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দায়</m:t>
                  </m:r>
                </m:den>
              </m:f>
            </m:oMath>
          </a14:m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325307" y="3187465"/>
        <a:ext cx="2200582" cy="1366338"/>
      </dsp:txXfrm>
    </dsp:sp>
    <dsp:sp modelId="{5A3C34C7-725E-4945-9ED7-E0D607F6E89A}">
      <dsp:nvSpPr>
        <dsp:cNvPr id="0" name=""/>
        <dsp:cNvSpPr/>
      </dsp:nvSpPr>
      <dsp:spPr>
        <a:xfrm>
          <a:off x="2946404" y="1768803"/>
          <a:ext cx="1931994" cy="839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BF2-3C18-4672-9753-5075CA90B908}">
      <dsp:nvSpPr>
        <dsp:cNvPr id="0" name=""/>
        <dsp:cNvSpPr/>
      </dsp:nvSpPr>
      <dsp:spPr>
        <a:xfrm>
          <a:off x="3200360" y="2010060"/>
          <a:ext cx="1931994" cy="83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২.ত্বরিত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3224946" y="2034646"/>
        <a:ext cx="1882822" cy="790263"/>
      </dsp:txXfrm>
    </dsp:sp>
    <dsp:sp modelId="{F0611B0B-3711-4F93-9B7D-025E4B5688F2}">
      <dsp:nvSpPr>
        <dsp:cNvPr id="0" name=""/>
        <dsp:cNvSpPr/>
      </dsp:nvSpPr>
      <dsp:spPr>
        <a:xfrm>
          <a:off x="2822353" y="2903698"/>
          <a:ext cx="2285600" cy="14513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41531-C4CE-4275-9776-68C7A09EFF09}">
      <dsp:nvSpPr>
        <dsp:cNvPr id="0" name=""/>
        <dsp:cNvSpPr/>
      </dsp:nvSpPr>
      <dsp:spPr>
        <a:xfrm>
          <a:off x="3076309" y="3144956"/>
          <a:ext cx="2285600" cy="1451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ত্বরিত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তরল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সম্পদ</m:t>
                  </m:r>
                </m:num>
                <m:den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চলতি</m:t>
                  </m:r>
                  <m:r>
                    <a:rPr lang="en-US" sz="24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 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দায়</m:t>
                  </m:r>
                </m:den>
              </m:f>
            </m:oMath>
          </a14:m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3118818" y="3187465"/>
        <a:ext cx="2200582" cy="1366338"/>
      </dsp:txXfrm>
    </dsp:sp>
    <dsp:sp modelId="{99FCAAEC-11C7-4EB4-B7EE-F504D2EE37F5}">
      <dsp:nvSpPr>
        <dsp:cNvPr id="0" name=""/>
        <dsp:cNvSpPr/>
      </dsp:nvSpPr>
      <dsp:spPr>
        <a:xfrm>
          <a:off x="6155883" y="1768803"/>
          <a:ext cx="1931994" cy="839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5A45C-E907-4845-B220-F9586C35CC8F}">
      <dsp:nvSpPr>
        <dsp:cNvPr id="0" name=""/>
        <dsp:cNvSpPr/>
      </dsp:nvSpPr>
      <dsp:spPr>
        <a:xfrm>
          <a:off x="6409839" y="2010060"/>
          <a:ext cx="1931994" cy="83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৩.কার্যকরি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মূলধন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434425" y="2034646"/>
        <a:ext cx="1882822" cy="790263"/>
      </dsp:txXfrm>
    </dsp:sp>
    <dsp:sp modelId="{9F4453EC-44AF-4540-88AE-7682746AD30D}">
      <dsp:nvSpPr>
        <dsp:cNvPr id="0" name=""/>
        <dsp:cNvSpPr/>
      </dsp:nvSpPr>
      <dsp:spPr>
        <a:xfrm>
          <a:off x="5615865" y="2903698"/>
          <a:ext cx="3117535" cy="15227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650C2-EEC8-494D-8199-DD9A4763C7EB}">
      <dsp:nvSpPr>
        <dsp:cNvPr id="0" name=""/>
        <dsp:cNvSpPr/>
      </dsp:nvSpPr>
      <dsp:spPr>
        <a:xfrm>
          <a:off x="5869820" y="3144956"/>
          <a:ext cx="3117535" cy="1522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>
              <a:latin typeface="NikoshBAN" pitchFamily="2" charset="0"/>
              <a:cs typeface="NikoshBAN" pitchFamily="2" charset="0"/>
            </a:rPr>
            <a:t>কার্যকরী</a:t>
          </a:r>
          <a:r>
            <a:rPr lang="en-US" sz="2000" b="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0" kern="120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0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000" b="1" kern="1200" smtClean="0">
                      <a:latin typeface="Cambria Math"/>
                      <a:cs typeface="NikoshBAN" pitchFamily="2" charset="0"/>
                    </a:rPr>
                    <m:t>কার্যকরি</m:t>
                  </m:r>
                  <m:r>
                    <a:rPr lang="en-US" sz="2000" b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000" b="1" kern="1200" smtClean="0">
                      <a:latin typeface="Cambria Math"/>
                      <a:cs typeface="NikoshBAN" pitchFamily="2" charset="0"/>
                    </a:rPr>
                    <m:t>মূলধন</m:t>
                  </m:r>
                </m:num>
                <m:den>
                  <m:r>
                    <a:rPr lang="en-US" sz="2000" b="1" i="1" kern="1200" smtClean="0">
                      <a:latin typeface="Cambria Math"/>
                      <a:cs typeface="NikoshBAN" pitchFamily="2" charset="0"/>
                    </a:rPr>
                    <m:t>চলতি</m:t>
                  </m:r>
                  <m:r>
                    <a:rPr lang="en-US" sz="20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000" b="1" i="1" kern="1200" smtClean="0">
                      <a:latin typeface="Cambria Math"/>
                      <a:cs typeface="NikoshBAN" pitchFamily="2" charset="0"/>
                    </a:rPr>
                    <m:t>দায়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914420" y="3189556"/>
        <a:ext cx="3028335" cy="1433562"/>
      </dsp:txXfrm>
    </dsp:sp>
    <dsp:sp modelId="{57F0341F-A8FD-40E6-8E01-69879FBB85F9}">
      <dsp:nvSpPr>
        <dsp:cNvPr id="0" name=""/>
        <dsp:cNvSpPr/>
      </dsp:nvSpPr>
      <dsp:spPr>
        <a:xfrm>
          <a:off x="9458192" y="1768803"/>
          <a:ext cx="1931994" cy="839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D1EE8-7FD0-4744-8C6B-250E1ACCE9F5}">
      <dsp:nvSpPr>
        <dsp:cNvPr id="0" name=""/>
        <dsp:cNvSpPr/>
      </dsp:nvSpPr>
      <dsp:spPr>
        <a:xfrm>
          <a:off x="9712148" y="2010060"/>
          <a:ext cx="1931994" cy="83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৪.নগদ ও  </a:t>
          </a:r>
          <a:r>
            <a:rPr lang="en-US" sz="2400" b="0" kern="1200" dirty="0" err="1">
              <a:latin typeface="NikoshBAN" pitchFamily="2" charset="0"/>
              <a:cs typeface="NikoshBAN" pitchFamily="2" charset="0"/>
            </a:rPr>
            <a:t>চলতি</a:t>
          </a:r>
          <a:r>
            <a:rPr lang="en-US" sz="2400" b="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>
              <a:latin typeface="NikoshBAN" pitchFamily="2" charset="0"/>
              <a:cs typeface="NikoshBAN" pitchFamily="2" charset="0"/>
            </a:rPr>
            <a:t>দায়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9736734" y="2034646"/>
        <a:ext cx="1882822" cy="790263"/>
      </dsp:txXfrm>
    </dsp:sp>
    <dsp:sp modelId="{7BDAECA2-F6B1-40F1-850E-52B6B3D411D5}">
      <dsp:nvSpPr>
        <dsp:cNvPr id="0" name=""/>
        <dsp:cNvSpPr/>
      </dsp:nvSpPr>
      <dsp:spPr>
        <a:xfrm>
          <a:off x="9217402" y="2903698"/>
          <a:ext cx="2471259" cy="15814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64F9D-E125-4A8C-8AA1-C447C7BFE461}">
      <dsp:nvSpPr>
        <dsp:cNvPr id="0" name=""/>
        <dsp:cNvSpPr/>
      </dsp:nvSpPr>
      <dsp:spPr>
        <a:xfrm>
          <a:off x="9471358" y="3144956"/>
          <a:ext cx="2471259" cy="158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>
              <a:latin typeface="NikoshBAN" pitchFamily="2" charset="0"/>
              <a:cs typeface="NikoshBAN" pitchFamily="2" charset="0"/>
            </a:rPr>
            <a:t>নগদ</a:t>
          </a:r>
          <a:r>
            <a:rPr lang="en-US" sz="2400" b="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ও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চলতি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দায়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br>
            <a:rPr lang="en-US" sz="24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নগদ</m:t>
                  </m:r>
                </m:num>
                <m:den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চলতি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0" i="1" kern="1200" smtClean="0">
                      <a:latin typeface="Cambria Math"/>
                      <a:cs typeface="NikoshBAN" pitchFamily="2" charset="0"/>
                    </a:rPr>
                    <m:t>দায়</m:t>
                  </m:r>
                </m:den>
              </m:f>
            </m:oMath>
          </a14:m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9517679" y="3191277"/>
        <a:ext cx="2378617" cy="1488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E1722-B619-41AA-8B92-A6706766EDA7}">
      <dsp:nvSpPr>
        <dsp:cNvPr id="0" name=""/>
        <dsp:cNvSpPr/>
      </dsp:nvSpPr>
      <dsp:spPr>
        <a:xfrm>
          <a:off x="9236211" y="3584557"/>
          <a:ext cx="91440" cy="667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743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A00F8-3589-49E9-86A2-4910FA1AFEAF}">
      <dsp:nvSpPr>
        <dsp:cNvPr id="0" name=""/>
        <dsp:cNvSpPr/>
      </dsp:nvSpPr>
      <dsp:spPr>
        <a:xfrm>
          <a:off x="5443886" y="1459854"/>
          <a:ext cx="3838045" cy="66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838"/>
              </a:lnTo>
              <a:lnTo>
                <a:pt x="3838045" y="454838"/>
              </a:lnTo>
              <a:lnTo>
                <a:pt x="3838045" y="6674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87502-9513-4BE9-AE10-43C27A9F6BED}">
      <dsp:nvSpPr>
        <dsp:cNvPr id="0" name=""/>
        <dsp:cNvSpPr/>
      </dsp:nvSpPr>
      <dsp:spPr>
        <a:xfrm>
          <a:off x="5443886" y="1459854"/>
          <a:ext cx="119817" cy="66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838"/>
              </a:lnTo>
              <a:lnTo>
                <a:pt x="119817" y="454838"/>
              </a:lnTo>
              <a:lnTo>
                <a:pt x="119817" y="6674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13051-9E70-4A14-8326-98C5E1647D01}">
      <dsp:nvSpPr>
        <dsp:cNvPr id="0" name=""/>
        <dsp:cNvSpPr/>
      </dsp:nvSpPr>
      <dsp:spPr>
        <a:xfrm>
          <a:off x="1725657" y="1459854"/>
          <a:ext cx="3718228" cy="667436"/>
        </a:xfrm>
        <a:custGeom>
          <a:avLst/>
          <a:gdLst/>
          <a:ahLst/>
          <a:cxnLst/>
          <a:rect l="0" t="0" r="0" b="0"/>
          <a:pathLst>
            <a:path>
              <a:moveTo>
                <a:pt x="3718228" y="0"/>
              </a:moveTo>
              <a:lnTo>
                <a:pt x="3718228" y="454838"/>
              </a:lnTo>
              <a:lnTo>
                <a:pt x="0" y="454838"/>
              </a:lnTo>
              <a:lnTo>
                <a:pt x="0" y="6674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AC992-322D-4B0F-9108-DC1084AE957D}">
      <dsp:nvSpPr>
        <dsp:cNvPr id="0" name=""/>
        <dsp:cNvSpPr/>
      </dsp:nvSpPr>
      <dsp:spPr>
        <a:xfrm>
          <a:off x="2793312" y="2587"/>
          <a:ext cx="5301148" cy="1457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453B0-1FBE-413C-B2A1-0E509EF3905F}">
      <dsp:nvSpPr>
        <dsp:cNvPr id="0" name=""/>
        <dsp:cNvSpPr/>
      </dsp:nvSpPr>
      <dsp:spPr>
        <a:xfrm>
          <a:off x="3048302" y="244827"/>
          <a:ext cx="5301148" cy="145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অনুপাত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7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ভবিষ্যত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অর্জন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করার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ক্ষমতা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)</a:t>
          </a:r>
          <a:br>
            <a:rPr lang="en-US" sz="27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7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7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7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7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7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700" b="0" kern="1200" dirty="0"/>
        </a:p>
      </dsp:txBody>
      <dsp:txXfrm>
        <a:off x="3090984" y="287509"/>
        <a:ext cx="5215784" cy="1371903"/>
      </dsp:txXfrm>
    </dsp:sp>
    <dsp:sp modelId="{AD78F102-0641-46B3-A121-24638889DC08}">
      <dsp:nvSpPr>
        <dsp:cNvPr id="0" name=""/>
        <dsp:cNvSpPr/>
      </dsp:nvSpPr>
      <dsp:spPr>
        <a:xfrm>
          <a:off x="85302" y="2127290"/>
          <a:ext cx="3280710" cy="1457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00683-F38D-4C06-AC8D-66C187EE891E}">
      <dsp:nvSpPr>
        <dsp:cNvPr id="0" name=""/>
        <dsp:cNvSpPr/>
      </dsp:nvSpPr>
      <dsp:spPr>
        <a:xfrm>
          <a:off x="340292" y="2369531"/>
          <a:ext cx="3280710" cy="145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মোট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7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মোট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লাভ</m:t>
                  </m:r>
                </m:num>
                <m:den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নীট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বিক্রয়</m:t>
                  </m:r>
                </m:den>
              </m:f>
            </m:oMath>
          </a14:m>
          <a:endParaRPr lang="en-US" sz="2700" b="0" kern="1200" dirty="0"/>
        </a:p>
      </dsp:txBody>
      <dsp:txXfrm>
        <a:off x="382974" y="2412213"/>
        <a:ext cx="3195346" cy="1371903"/>
      </dsp:txXfrm>
    </dsp:sp>
    <dsp:sp modelId="{BD7E242D-2C14-4D80-B2BB-07505A2803D1}">
      <dsp:nvSpPr>
        <dsp:cNvPr id="0" name=""/>
        <dsp:cNvSpPr/>
      </dsp:nvSpPr>
      <dsp:spPr>
        <a:xfrm>
          <a:off x="3875992" y="2127290"/>
          <a:ext cx="3375421" cy="1457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A197B-9165-4FFE-AD09-0931BF879265}">
      <dsp:nvSpPr>
        <dsp:cNvPr id="0" name=""/>
        <dsp:cNvSpPr/>
      </dsp:nvSpPr>
      <dsp:spPr>
        <a:xfrm>
          <a:off x="4130982" y="2369531"/>
          <a:ext cx="3375421" cy="145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 </a:t>
          </a:r>
          <a:r>
            <a:rPr lang="en-US" sz="27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7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7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7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পরিচালন</m:t>
                  </m:r>
                  <m:r>
                    <a:rPr lang="en-US" sz="27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 </m:t>
                  </m:r>
                  <m:r>
                    <a:rPr lang="en-US" sz="27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মুনাফা</m:t>
                  </m:r>
                  <m:r>
                    <a:rPr lang="en-US" sz="27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 </m:t>
                  </m:r>
                </m:num>
                <m:den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নীট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বিক্রয়</m:t>
                  </m:r>
                </m:den>
              </m:f>
            </m:oMath>
          </a14:m>
          <a:r>
            <a:rPr lang="en-US" sz="27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7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3664" y="2412213"/>
        <a:ext cx="3290057" cy="1371903"/>
      </dsp:txXfrm>
    </dsp:sp>
    <dsp:sp modelId="{18831729-A708-4AA0-B3D5-9D8A14A89DB6}">
      <dsp:nvSpPr>
        <dsp:cNvPr id="0" name=""/>
        <dsp:cNvSpPr/>
      </dsp:nvSpPr>
      <dsp:spPr>
        <a:xfrm>
          <a:off x="7761393" y="2127290"/>
          <a:ext cx="3041075" cy="1457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0EB82-9A30-485A-B232-F698EDF983BA}">
      <dsp:nvSpPr>
        <dsp:cNvPr id="0" name=""/>
        <dsp:cNvSpPr/>
      </dsp:nvSpPr>
      <dsp:spPr>
        <a:xfrm>
          <a:off x="8016383" y="2369531"/>
          <a:ext cx="3041075" cy="145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নীট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7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নীট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লাভ</m:t>
                  </m:r>
                </m:num>
                <m:den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নীট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বিক্রয়</m:t>
                  </m:r>
                </m:den>
              </m:f>
            </m:oMath>
          </a14:m>
          <a:endParaRPr lang="en-US" sz="2700" b="0" kern="1200" dirty="0"/>
        </a:p>
      </dsp:txBody>
      <dsp:txXfrm>
        <a:off x="8059065" y="2412213"/>
        <a:ext cx="2955711" cy="1371903"/>
      </dsp:txXfrm>
    </dsp:sp>
    <dsp:sp modelId="{604E6EE0-CCF3-4F2C-ADBF-FB6CA1EF0DF4}">
      <dsp:nvSpPr>
        <dsp:cNvPr id="0" name=""/>
        <dsp:cNvSpPr/>
      </dsp:nvSpPr>
      <dsp:spPr>
        <a:xfrm>
          <a:off x="7685696" y="4251993"/>
          <a:ext cx="3192470" cy="1457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A3EA5-11B9-4F5E-BCC5-F35A73A85D1F}">
      <dsp:nvSpPr>
        <dsp:cNvPr id="0" name=""/>
        <dsp:cNvSpPr/>
      </dsp:nvSpPr>
      <dsp:spPr>
        <a:xfrm>
          <a:off x="7940686" y="4494234"/>
          <a:ext cx="3192470" cy="145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বিনিয়োজিত </a:t>
          </a:r>
          <a:r>
            <a:rPr lang="en-US" sz="2700" b="0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700" b="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latin typeface="NikoshBAN" pitchFamily="2" charset="0"/>
              <a:cs typeface="NikoshBAN" pitchFamily="2" charset="0"/>
            </a:rPr>
            <a:t>আয়</a:t>
          </a:r>
          <a:r>
            <a:rPr lang="en-US" sz="2700" b="0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700" b="0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করপূর্ব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নীট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700" b="0" i="1" kern="1200" smtClean="0">
                      <a:latin typeface="Cambria Math"/>
                      <a:cs typeface="NikoshBAN" pitchFamily="2" charset="0"/>
                    </a:rPr>
                    <m:t>লাভ</m:t>
                  </m:r>
                </m:num>
                <m:den>
                  <m:r>
                    <a:rPr lang="en-US" sz="2700" b="0" kern="1200" smtClean="0">
                      <a:latin typeface="Cambria Math"/>
                      <a:cs typeface="NikoshBAN" pitchFamily="2" charset="0"/>
                    </a:rPr>
                    <m:t>বিনিয়োজিত</m:t>
                  </m:r>
                  <m:r>
                    <a:rPr lang="en-US" sz="2700" b="0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700" b="0" kern="1200" smtClean="0">
                      <a:latin typeface="Cambria Math"/>
                      <a:cs typeface="NikoshBAN" pitchFamily="2" charset="0"/>
                    </a:rPr>
                    <m:t>মূলধন</m:t>
                  </m:r>
                </m:den>
              </m:f>
            </m:oMath>
          </a14:m>
          <a:endParaRPr lang="en-US" sz="2700" b="0" kern="1200" dirty="0"/>
        </a:p>
      </dsp:txBody>
      <dsp:txXfrm>
        <a:off x="7983368" y="4536916"/>
        <a:ext cx="3107106" cy="13719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2B181-1F9E-405F-9FF8-C3492A294AF8}">
      <dsp:nvSpPr>
        <dsp:cNvPr id="0" name=""/>
        <dsp:cNvSpPr/>
      </dsp:nvSpPr>
      <dsp:spPr>
        <a:xfrm>
          <a:off x="5797838" y="2065763"/>
          <a:ext cx="3968755" cy="94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69"/>
              </a:lnTo>
              <a:lnTo>
                <a:pt x="3968755" y="643569"/>
              </a:lnTo>
              <a:lnTo>
                <a:pt x="3968755" y="94438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90D8E-0D23-4712-8077-6A9CB88728F3}">
      <dsp:nvSpPr>
        <dsp:cNvPr id="0" name=""/>
        <dsp:cNvSpPr/>
      </dsp:nvSpPr>
      <dsp:spPr>
        <a:xfrm>
          <a:off x="5752118" y="2065763"/>
          <a:ext cx="91440" cy="944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438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31A04-FDEA-4893-B8AF-EA11BE936A08}">
      <dsp:nvSpPr>
        <dsp:cNvPr id="0" name=""/>
        <dsp:cNvSpPr/>
      </dsp:nvSpPr>
      <dsp:spPr>
        <a:xfrm>
          <a:off x="1829083" y="2065763"/>
          <a:ext cx="3968755" cy="944383"/>
        </a:xfrm>
        <a:custGeom>
          <a:avLst/>
          <a:gdLst/>
          <a:ahLst/>
          <a:cxnLst/>
          <a:rect l="0" t="0" r="0" b="0"/>
          <a:pathLst>
            <a:path>
              <a:moveTo>
                <a:pt x="3968755" y="0"/>
              </a:moveTo>
              <a:lnTo>
                <a:pt x="3968755" y="643569"/>
              </a:lnTo>
              <a:lnTo>
                <a:pt x="0" y="643569"/>
              </a:lnTo>
              <a:lnTo>
                <a:pt x="0" y="94438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91187-5575-4AF8-9138-6B494A0937DC}">
      <dsp:nvSpPr>
        <dsp:cNvPr id="0" name=""/>
        <dsp:cNvSpPr/>
      </dsp:nvSpPr>
      <dsp:spPr>
        <a:xfrm>
          <a:off x="2415901" y="3815"/>
          <a:ext cx="6763873" cy="2061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83297-6CA9-4BDB-96A8-15399114CE09}">
      <dsp:nvSpPr>
        <dsp:cNvPr id="0" name=""/>
        <dsp:cNvSpPr/>
      </dsp:nvSpPr>
      <dsp:spPr>
        <a:xfrm>
          <a:off x="2776697" y="346571"/>
          <a:ext cx="6763873" cy="2061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/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দীর্ঘকালীন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dirty="0" err="1" smtClean="0">
              <a:latin typeface="NikoshBAN" pitchFamily="2" charset="0"/>
              <a:cs typeface="NikoshBAN" pitchFamily="2" charset="0"/>
            </a:rPr>
            <a:t>স্বচ্ছলতা</a:t>
          </a:r>
          <a:r>
            <a:rPr lang="en-US" sz="2400" b="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400" b="0" kern="1200" dirty="0" smtClean="0">
              <a:latin typeface="NikoshBAN" pitchFamily="2" charset="0"/>
              <a:cs typeface="NikoshBAN" pitchFamily="2" charset="0"/>
            </a:rPr>
          </a:br>
          <a:r>
            <a:rPr lang="en-US" sz="24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24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হলে</a:t>
          </a:r>
          <a:r>
            <a: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ভাল</a:t>
          </a:r>
          <a:r>
            <a:rPr lang="en-US" sz="2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2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837089" y="406963"/>
        <a:ext cx="6643089" cy="1941164"/>
      </dsp:txXfrm>
    </dsp:sp>
    <dsp:sp modelId="{1DC59E3B-9665-4F7E-BE96-9E886EE6D4E2}">
      <dsp:nvSpPr>
        <dsp:cNvPr id="0" name=""/>
        <dsp:cNvSpPr/>
      </dsp:nvSpPr>
      <dsp:spPr>
        <a:xfrm>
          <a:off x="205501" y="3010147"/>
          <a:ext cx="3247163" cy="2061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EA6A5-949E-4D05-9017-A0A4C7357726}">
      <dsp:nvSpPr>
        <dsp:cNvPr id="0" name=""/>
        <dsp:cNvSpPr/>
      </dsp:nvSpPr>
      <dsp:spPr>
        <a:xfrm>
          <a:off x="566297" y="3352903"/>
          <a:ext cx="3247163" cy="2061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দায়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মালিকানা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মোট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বর্হিবায়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মোট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আন্তঃদায়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26689" y="3413295"/>
        <a:ext cx="3126379" cy="1941164"/>
      </dsp:txXfrm>
    </dsp:sp>
    <dsp:sp modelId="{2C4297C4-D942-4AAC-A0F9-44A147982AC6}">
      <dsp:nvSpPr>
        <dsp:cNvPr id="0" name=""/>
        <dsp:cNvSpPr/>
      </dsp:nvSpPr>
      <dsp:spPr>
        <a:xfrm>
          <a:off x="4174256" y="3010147"/>
          <a:ext cx="3247163" cy="2061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CF9FC-E428-443C-8D65-4DE2085EEB6E}">
      <dsp:nvSpPr>
        <dsp:cNvPr id="0" name=""/>
        <dsp:cNvSpPr/>
      </dsp:nvSpPr>
      <dsp:spPr>
        <a:xfrm>
          <a:off x="4535052" y="3352903"/>
          <a:ext cx="3247163" cy="2061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দায়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সম্পদ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মোট</m:t>
                  </m:r>
                  <m:r>
                    <a:rPr lang="en-US" sz="24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বর্হি</m:t>
                  </m:r>
                  <m:r>
                    <a:rPr lang="en-US" sz="24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দা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য়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মোট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সম্পদ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595444" y="3413295"/>
        <a:ext cx="3126379" cy="1941164"/>
      </dsp:txXfrm>
    </dsp:sp>
    <dsp:sp modelId="{513F29CB-1EAD-4225-ABB2-83179A414F8A}">
      <dsp:nvSpPr>
        <dsp:cNvPr id="0" name=""/>
        <dsp:cNvSpPr/>
      </dsp:nvSpPr>
      <dsp:spPr>
        <a:xfrm>
          <a:off x="8143011" y="3010147"/>
          <a:ext cx="3247163" cy="2061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26675-74AB-4840-A1A9-AF9047787415}">
      <dsp:nvSpPr>
        <dsp:cNvPr id="0" name=""/>
        <dsp:cNvSpPr/>
      </dsp:nvSpPr>
      <dsp:spPr>
        <a:xfrm>
          <a:off x="8503807" y="3352903"/>
          <a:ext cx="3247163" cy="2061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মালিকানা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সম্পদ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মোট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আন্তঃদায়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মোট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সম্পদ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8564199" y="3413295"/>
        <a:ext cx="3126379" cy="1941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899C-9E18-4C0A-8DF1-4ED9BAF2A8A3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ACF6-7731-4636-AB91-AC9B20D7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5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8B56C-EE4E-4965-ADDD-C5738E2564D8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B31BD-040D-4869-9F25-9C875DC9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11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31BD-040D-4869-9F25-9C875DC9503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3C765A-1192-4260-9DB7-1143AD3598A2}" type="datetime2">
              <a:rPr lang="en-US" smtClean="0"/>
              <a:t>Wednesday, June 3,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0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31BD-040D-4869-9F25-9C875DC9503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AE4AF8-41EC-425F-8C01-6A41159AEB79}" type="datetime2">
              <a:rPr lang="en-US" smtClean="0"/>
              <a:t>Wednesday, June 3,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58D725C-36FC-4388-8692-7F9213F8D2C6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B31BD-040D-4869-9F25-9C875DC950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31BD-040D-4869-9F25-9C875DC9503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BD89-783E-4FF4-B40A-B70EB04E7B18}" type="datetime2">
              <a:rPr lang="en-US" smtClean="0"/>
              <a:t>Wednesday, June 3,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F57B-175E-4FD1-8751-08EB536407E1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AB45-A514-4967-891C-241FC0641C8A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9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44AF-8104-4348-9B38-DBA443D38663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DC74-92DD-4A17-9CC1-E437920C6603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53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2692-4CC4-419D-BAEA-830F2FB15B36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9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FE5C-1C79-4F5B-9D8C-9105646A2913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4CD9-7DAB-4518-ADB1-47628FF8BA7A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4665-FCFB-49B4-9137-F4862BFAD2DF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BAD9-2774-4830-8387-F4C530C41266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AEA-4624-4618-B9BD-2B72326A7275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DB6-7D10-4D42-87C2-29A55B8A0F4C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7CE5-6871-4DBA-AC6C-5F07A62BE1DD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8193-2BA0-4DFF-B9BB-5F5491A1B560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6BF6-07A2-40F3-9A4E-E85AD5EFCE94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A4C-1DAB-4C43-93A2-3043B43D5517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B8D0-2F68-4F49-B8E2-9585AC2D8869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4B67-994B-455F-97C1-3713D3A2E8DD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AA7F4A-B44C-41A3-B13D-EF47564DE7E0}" type="datetime2">
              <a:rPr lang="en-US" smtClean="0"/>
              <a:t>Wednesday, 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4C48-0F12-46BC-AC71-0CAD1B9F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6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F5AB4ACB-515E-440F-B40A-F7ACD5E9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692" y="265435"/>
            <a:ext cx="1776208" cy="365125"/>
          </a:xfrm>
        </p:spPr>
        <p:txBody>
          <a:bodyPr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7" y="1070887"/>
            <a:ext cx="9290713" cy="5466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2938" y="2836722"/>
            <a:ext cx="590472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9817" y="317988"/>
            <a:ext cx="539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বিসমিল্লাহির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রাহমানির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রাহীম</a:t>
            </a:r>
            <a:endParaRPr lang="en-US" sz="2800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1DDFDE55-C9AD-442C-A328-4DB09F21C090}"/>
              </a:ext>
            </a:extLst>
          </p:cNvPr>
          <p:cNvSpPr txBox="1">
            <a:spLocks/>
          </p:cNvSpPr>
          <p:nvPr/>
        </p:nvSpPr>
        <p:spPr>
          <a:xfrm rot="5400000">
            <a:off x="10026553" y="2725003"/>
            <a:ext cx="3260677" cy="5424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29A147-AA69-4C80-8F94-C20021B0D346}" type="datetime2">
              <a:rPr lang="en-US" sz="1800" smtClean="0"/>
              <a:t>Wednesday, June 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B48209-7BD1-472A-95FE-024BED01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567915" y="1293129"/>
            <a:ext cx="1554707" cy="390096"/>
          </a:xfrm>
        </p:spPr>
        <p:txBody>
          <a:bodyPr/>
          <a:lstStyle/>
          <a:p>
            <a:pPr algn="ctr"/>
            <a:fld id="{AC57BF9D-3485-4622-B5D1-D5DB31B51000}" type="datetime2">
              <a:rPr lang="en-US" sz="1800" smtClean="0"/>
              <a:t>Wednesday, June 3, 2020</a:t>
            </a:fld>
            <a:endParaRPr lang="en-US" sz="1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64103352"/>
              </p:ext>
            </p:extLst>
          </p:nvPr>
        </p:nvGraphicFramePr>
        <p:xfrm>
          <a:off x="111047" y="152400"/>
          <a:ext cx="11956473" cy="659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4C9891-F119-480B-93E9-FB59B1C4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0B4C9891-F119-480B-93E9-FB59B1C4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0B4C9891-F119-480B-93E9-FB59B1C4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964332-CC9F-4C93-8709-AF53BB83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E7964332-CC9F-4C93-8709-AF53BB83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E7964332-CC9F-4C93-8709-AF53BB83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C4BF7-86F3-4FCB-8845-C785DDF90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9F7C4BF7-86F3-4FCB-8845-C785DDF90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9F7C4BF7-86F3-4FCB-8845-C785DDF90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57638E-F69A-4BF1-99D8-685A14CFE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BD57638E-F69A-4BF1-99D8-685A14CFE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BD57638E-F69A-4BF1-99D8-685A14CFE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AE7117-508F-4A08-B57E-24E587ABE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5AAE7117-508F-4A08-B57E-24E587ABE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5AAE7117-508F-4A08-B57E-24E587ABE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842458-5E70-4739-BD65-B251FB249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75842458-5E70-4739-BD65-B251FB249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75842458-5E70-4739-BD65-B251FB249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029DEA-6BF6-4C57-A2CC-3522CD915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B4029DEA-6BF6-4C57-A2CC-3522CD915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B4029DEA-6BF6-4C57-A2CC-3522CD915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40FDE4-2DDA-4BE2-A1D2-256BFA8B4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FF40FDE4-2DDA-4BE2-A1D2-256BFA8B4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FF40FDE4-2DDA-4BE2-A1D2-256BFA8B4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54600E-3029-44E2-B740-347CD777D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54600E-3029-44E2-B740-347CD777D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54600E-3029-44E2-B740-347CD777D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FA12F-6484-41E5-959C-C1F078005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95DFA12F-6484-41E5-959C-C1F078005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95DFA12F-6484-41E5-959C-C1F078005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D3A623-6B3A-4574-9BBF-4614A8897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DAD3A623-6B3A-4574-9BBF-4614A8897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DAD3A623-6B3A-4574-9BBF-4614A8897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92A19C-C53F-4B06-9A37-06ABF5A26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FC92A19C-C53F-4B06-9A37-06ABF5A26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FC92A19C-C53F-4B06-9A37-06ABF5A26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59038-BBDD-4E8B-9F45-895DC6F08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09259038-BBDD-4E8B-9F45-895DC6F08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09259038-BBDD-4E8B-9F45-895DC6F08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8D53CE-1D40-4C09-99A9-448CBE412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A8D53CE-1D40-4C09-99A9-448CBE412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A8D53CE-1D40-4C09-99A9-448CBE412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3B391-6DB0-4C83-A05A-F9370C517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FC43B391-6DB0-4C83-A05A-F9370C517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FC43B391-6DB0-4C83-A05A-F9370C517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0F8F4D-E55F-48C9-9C76-E7F50AD08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CA0F8F4D-E55F-48C9-9C76-E7F50AD08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CA0F8F4D-E55F-48C9-9C76-E7F50AD08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7CAE8C-9104-4CCB-B124-DD6F6BE62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E27CAE8C-9104-4CCB-B124-DD6F6BE62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E27CAE8C-9104-4CCB-B124-DD6F6BE62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D5EF6-6E3C-449A-87FB-5B13A6730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19BD5EF6-6E3C-449A-87FB-5B13A6730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19BD5EF6-6E3C-449A-87FB-5B13A6730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6C8D6-94A1-42F4-8697-BA869C1F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526C8D6-94A1-42F4-8697-BA869C1F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526C8D6-94A1-42F4-8697-BA869C1F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C14F6B-BC01-4445-9155-26083E0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6CC14F6B-BC01-4445-9155-26083E0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6CC14F6B-BC01-4445-9155-26083E0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61264E-C6F7-4C12-BAE8-654545DE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3161264E-C6F7-4C12-BAE8-654545DE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3161264E-C6F7-4C12-BAE8-654545DE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F1F04D-960D-4020-A4AC-9F9869F25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F4F1F04D-960D-4020-A4AC-9F9869F25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F4F1F04D-960D-4020-A4AC-9F9869F25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CF942D-3E59-4762-A36D-D18CD94B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8DCF942D-3E59-4762-A36D-D18CD94B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8DCF942D-3E59-4762-A36D-D18CD94B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1C6CFC-4817-4478-BA6D-7CC382FD1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351C6CFC-4817-4478-BA6D-7CC382FD1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351C6CFC-4817-4478-BA6D-7CC382FD1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E47D6F-3E15-4690-A751-7E2A95969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E7E47D6F-3E15-4690-A751-7E2A95969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E7E47D6F-3E15-4690-A751-7E2A95969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4DD333-439D-4AD9-A521-2CCAD2D91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graphicEl>
                                              <a:dgm id="{234DD333-439D-4AD9-A521-2CCAD2D91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graphicEl>
                                              <a:dgm id="{234DD333-439D-4AD9-A521-2CCAD2D91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369654150"/>
                  </p:ext>
                </p:extLst>
              </p:nvPr>
            </p:nvGraphicFramePr>
            <p:xfrm>
              <a:off x="124691" y="152400"/>
              <a:ext cx="11942618" cy="52508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369654150"/>
                  </p:ext>
                </p:extLst>
              </p:nvPr>
            </p:nvGraphicFramePr>
            <p:xfrm>
              <a:off x="124691" y="152400"/>
              <a:ext cx="11942618" cy="52508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623455" y="5211127"/>
            <a:ext cx="10986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NikoshBAN" pitchFamily="2" charset="0"/>
                <a:cs typeface="NikoshBAN" pitchFamily="2" charset="0"/>
              </a:rPr>
              <a:t>১.চলতি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নগদ+ব্যাংক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জমা+প্র্যাপ্য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হিসাব+সমাপনি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মজুদ+স্বল্পমেয়াদি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বিনিয়োগ+অগ্রিম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খরচ+বকেয়া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২.চলতি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প্রদেয়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প্রদেয়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অগ্রিম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জমাতিরিক্ত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ঘোষনাকৃত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অদাবিকৃত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সঞ্চিতি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পেনশান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কল্যান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৩.তরল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সমাপনি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অগ্রিম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)। 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4.কার্যকরি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=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EEA862-0474-473A-AE59-BC2693D9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072883" y="1238537"/>
            <a:ext cx="1554707" cy="390096"/>
          </a:xfrm>
        </p:spPr>
        <p:txBody>
          <a:bodyPr/>
          <a:lstStyle/>
          <a:p>
            <a:pPr algn="ctr"/>
            <a:fld id="{4E08ED49-9132-4F9B-94F2-1046371F8BF9}" type="datetime2">
              <a:rPr lang="en-US" sz="1800" smtClean="0"/>
              <a:t>Wednesday, June 3, 2020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94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0C7DE6-1A88-4D41-8F04-7E4341473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60C7DE6-1A88-4D41-8F04-7E4341473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60C7DE6-1A88-4D41-8F04-7E4341473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F98B7-EE67-473F-B557-A8108046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4CBF98B7-EE67-473F-B557-A8108046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4CBF98B7-EE67-473F-B557-A8108046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495DC-9EAC-42A3-A892-068B1B8DE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0E495DC-9EAC-42A3-A892-068B1B8DE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0E495DC-9EAC-42A3-A892-068B1B8DE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99C956-D606-40E7-9631-2DE7D4302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B599C956-D606-40E7-9631-2DE7D4302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B599C956-D606-40E7-9631-2DE7D4302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6550D-4270-4CBE-8BEC-D9D67EF2F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E76550D-4270-4CBE-8BEC-D9D67EF2F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6550D-4270-4CBE-8BEC-D9D67EF2F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997ADD-FBB8-427B-90B1-14A5B3902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C997ADD-FBB8-427B-90B1-14A5B3902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C997ADD-FBB8-427B-90B1-14A5B3902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AF46A-4870-4883-8743-D21D5E7A7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AA4AF46A-4870-4883-8743-D21D5E7A7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AA4AF46A-4870-4883-8743-D21D5E7A7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FAB91-CD20-421D-A76D-EDEEE03A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0FAB91-CD20-421D-A76D-EDEEE03A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00FAB91-CD20-421D-A76D-EDEEE03A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D2F8F-169C-4C15-B45A-4F876B6BA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59DD2F8F-169C-4C15-B45A-4F876B6BA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59DD2F8F-169C-4C15-B45A-4F876B6BA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C34C7-725E-4945-9ED7-E0D607F6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5A3C34C7-725E-4945-9ED7-E0D607F6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A3C34C7-725E-4945-9ED7-E0D607F6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EE0BF2-3C18-4672-9753-5075CA90B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EEEE0BF2-3C18-4672-9753-5075CA90B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EEE0BF2-3C18-4672-9753-5075CA90B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115AF2-0D63-4AA8-916B-194FAD74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F4115AF2-0D63-4AA8-916B-194FAD74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F4115AF2-0D63-4AA8-916B-194FAD74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611B0B-3711-4F93-9B7D-025E4B568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0611B0B-3711-4F93-9B7D-025E4B568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0611B0B-3711-4F93-9B7D-025E4B568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641531-C4CE-4275-9776-68C7A09EF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F641531-C4CE-4275-9776-68C7A09EF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F641531-C4CE-4275-9776-68C7A09EF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7CDAE-0494-4491-8B28-A279266F1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347CDAE-0494-4491-8B28-A279266F1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347CDAE-0494-4491-8B28-A279266F1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CAAEC-11C7-4EB4-B7EE-F504D2EE3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99FCAAEC-11C7-4EB4-B7EE-F504D2EE3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9FCAAEC-11C7-4EB4-B7EE-F504D2EE3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5A45C-E907-4845-B220-F9586C35C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4C5A45C-E907-4845-B220-F9586C35C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4C5A45C-E907-4845-B220-F9586C35C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95EE1-1AC8-4722-9B86-D2F8BB780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5495EE1-1AC8-4722-9B86-D2F8BB780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5495EE1-1AC8-4722-9B86-D2F8BB780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4453EC-44AF-4540-88AE-7682746A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F4453EC-44AF-4540-88AE-7682746A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F4453EC-44AF-4540-88AE-7682746A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650C2-EEC8-494D-8199-DD9A4763C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5D1650C2-EEC8-494D-8199-DD9A4763C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5D1650C2-EEC8-494D-8199-DD9A4763C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BE436B-720F-4C30-A3E0-55BF55A11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C4BE436B-720F-4C30-A3E0-55BF55A11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C4BE436B-720F-4C30-A3E0-55BF55A11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0341F-A8FD-40E6-8E01-69879FBB8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7F0341F-A8FD-40E6-8E01-69879FBB8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57F0341F-A8FD-40E6-8E01-69879FBB8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D1EE8-7FD0-4744-8C6B-250E1ACC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12D1EE8-7FD0-4744-8C6B-250E1ACC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2D1EE8-7FD0-4744-8C6B-250E1ACC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AB81B-85DB-420A-9E2C-680E7A897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2DAB81B-85DB-420A-9E2C-680E7A897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2DAB81B-85DB-420A-9E2C-680E7A897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DAECA2-F6B1-40F1-850E-52B6B3D41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BDAECA2-F6B1-40F1-850E-52B6B3D41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7BDAECA2-F6B1-40F1-850E-52B6B3D41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64F9D-E125-4A8C-8AA1-C447C7B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D9C64F9D-E125-4A8C-8AA1-C447C7B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D9C64F9D-E125-4A8C-8AA1-C447C7BF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638998" y="2545877"/>
            <a:ext cx="2523698" cy="327545"/>
          </a:xfrm>
        </p:spPr>
        <p:txBody>
          <a:bodyPr/>
          <a:lstStyle/>
          <a:p>
            <a:pPr algn="ctr"/>
            <a:fld id="{E61A4A4C-1DAB-4C43-93A2-3043B43D5517}" type="datetime2">
              <a:rPr lang="en-US" sz="1400" smtClean="0"/>
              <a:pPr algn="ctr"/>
              <a:t>Wednesday, June 3,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375737676"/>
                  </p:ext>
                </p:extLst>
              </p:nvPr>
            </p:nvGraphicFramePr>
            <p:xfrm>
              <a:off x="218364" y="665074"/>
              <a:ext cx="11218460" cy="59540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375737676"/>
                  </p:ext>
                </p:extLst>
              </p:nvPr>
            </p:nvGraphicFramePr>
            <p:xfrm>
              <a:off x="218364" y="665074"/>
              <a:ext cx="11218460" cy="59540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127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3AC992-322D-4B0F-9108-DC1084AE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13AC992-322D-4B0F-9108-DC1084AE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13AC992-322D-4B0F-9108-DC1084AE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8453B0-1FBE-413C-B2A1-0E509EF39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B8453B0-1FBE-413C-B2A1-0E509EF39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B8453B0-1FBE-413C-B2A1-0E509EF39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13051-9E70-4A14-8326-98C5E1647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3C13051-9E70-4A14-8326-98C5E1647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3C13051-9E70-4A14-8326-98C5E1647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78F102-0641-46B3-A121-24638889D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D78F102-0641-46B3-A121-24638889D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D78F102-0641-46B3-A121-24638889D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00683-F38D-4C06-AC8D-66C187EE8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B300683-F38D-4C06-AC8D-66C187EE8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B300683-F38D-4C06-AC8D-66C187EE8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87502-9513-4BE9-AE10-43C27A9F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0587502-9513-4BE9-AE10-43C27A9F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0587502-9513-4BE9-AE10-43C27A9F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7E242D-2C14-4D80-B2BB-07505A280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D7E242D-2C14-4D80-B2BB-07505A280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D7E242D-2C14-4D80-B2BB-07505A280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A197B-9165-4FFE-AD09-0931BF87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90A197B-9165-4FFE-AD09-0931BF87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90A197B-9165-4FFE-AD09-0931BF87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A00F8-3589-49E9-86A2-4910FA1A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1D5A00F8-3589-49E9-86A2-4910FA1A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1D5A00F8-3589-49E9-86A2-4910FA1A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31729-A708-4AA0-B3D5-9D8A14A89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8831729-A708-4AA0-B3D5-9D8A14A89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8831729-A708-4AA0-B3D5-9D8A14A89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80EB82-9A30-485A-B232-F698EDF98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9B80EB82-9A30-485A-B232-F698EDF98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9B80EB82-9A30-485A-B232-F698EDF98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E1722-B619-41AA-8B92-A6706766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1E5E1722-B619-41AA-8B92-A6706766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1E5E1722-B619-41AA-8B92-A6706766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4E6EE0-CCF3-4F2C-ADBF-FB6CA1EF0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04E6EE0-CCF3-4F2C-ADBF-FB6CA1EF0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604E6EE0-CCF3-4F2C-ADBF-FB6CA1EF0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9A3EA5-11B9-4F5E-BCC5-F35A73A85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BB9A3EA5-11B9-4F5E-BCC5-F35A73A85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BB9A3EA5-11B9-4F5E-BCC5-F35A73A85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220A12-2D6F-4315-9659-031081AD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967414" y="1770799"/>
            <a:ext cx="3356216" cy="390096"/>
          </a:xfrm>
        </p:spPr>
        <p:txBody>
          <a:bodyPr/>
          <a:lstStyle/>
          <a:p>
            <a:pPr algn="ctr"/>
            <a:fld id="{D0AB509F-C20A-421A-9CE1-B472F1B8CF7D}" type="datetime2">
              <a:rPr lang="en-US" sz="1800" smtClean="0"/>
              <a:t>Wednesday, June 3, 2020</a:t>
            </a:fld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3675767532"/>
                  </p:ext>
                </p:extLst>
              </p:nvPr>
            </p:nvGraphicFramePr>
            <p:xfrm>
              <a:off x="124483" y="137978"/>
              <a:ext cx="11956473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3675767532"/>
                  </p:ext>
                </p:extLst>
              </p:nvPr>
            </p:nvGraphicFramePr>
            <p:xfrm>
              <a:off x="124483" y="137978"/>
              <a:ext cx="11956473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762000" y="5624945"/>
            <a:ext cx="926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আন্তঃদায়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সঞ্চিতি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ঘোষিত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দাবিহীন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লভ্যাংশ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বর্হিদায়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191187-5575-4AF8-9138-6B494A093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F9191187-5575-4AF8-9138-6B494A093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F9191187-5575-4AF8-9138-6B494A093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783297-6CA9-4BDB-96A8-15399114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00783297-6CA9-4BDB-96A8-15399114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00783297-6CA9-4BDB-96A8-15399114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31A04-FDEA-4893-B8AF-EA11BE936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3F231A04-FDEA-4893-B8AF-EA11BE936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3F231A04-FDEA-4893-B8AF-EA11BE936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C59E3B-9665-4F7E-BE96-9E886EE6D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1DC59E3B-9665-4F7E-BE96-9E886EE6D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1DC59E3B-9665-4F7E-BE96-9E886EE6D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5EA6A5-949E-4D05-9017-A0A4C7357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B65EA6A5-949E-4D05-9017-A0A4C7357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B65EA6A5-949E-4D05-9017-A0A4C7357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C90D8E-0D23-4712-8077-6A9CB8872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88C90D8E-0D23-4712-8077-6A9CB8872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88C90D8E-0D23-4712-8077-6A9CB8872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4297C4-D942-4AAC-A0F9-44A14798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2C4297C4-D942-4AAC-A0F9-44A14798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2C4297C4-D942-4AAC-A0F9-44A14798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BCF9FC-E428-443C-8D65-4DE2085E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CBCF9FC-E428-443C-8D65-4DE2085E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2CBCF9FC-E428-443C-8D65-4DE2085E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52B181-1F9E-405F-9FF8-C3492A294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CC52B181-1F9E-405F-9FF8-C3492A294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CC52B181-1F9E-405F-9FF8-C3492A294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F29CB-1EAD-4225-ABB2-83179A414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513F29CB-1EAD-4225-ABB2-83179A414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513F29CB-1EAD-4225-ABB2-83179A414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E26675-74AB-4840-A1A9-AF9047787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14E26675-74AB-4840-A1A9-AF9047787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14E26675-74AB-4840-A1A9-AF9047787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DAEF7-64C2-4715-8CAC-1F777DAD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14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885529" y="1757152"/>
            <a:ext cx="3683760" cy="390096"/>
          </a:xfrm>
        </p:spPr>
        <p:txBody>
          <a:bodyPr/>
          <a:lstStyle/>
          <a:p>
            <a:pPr algn="ctr"/>
            <a:fld id="{5FFDA776-E611-44B7-889A-FAB80F052E1A}" type="datetime2">
              <a:rPr lang="en-US" sz="1800" smtClean="0"/>
              <a:t>Wednesday, June 3, 2020</a:t>
            </a:fld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3296018566"/>
                  </p:ext>
                </p:extLst>
              </p:nvPr>
            </p:nvGraphicFramePr>
            <p:xfrm>
              <a:off x="150135" y="464438"/>
              <a:ext cx="11781118" cy="51447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3296018566"/>
                  </p:ext>
                </p:extLst>
              </p:nvPr>
            </p:nvGraphicFramePr>
            <p:xfrm>
              <a:off x="150135" y="464438"/>
              <a:ext cx="11781118" cy="51447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17418" y="5586480"/>
                <a:ext cx="10709564" cy="57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মজুদ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/>
                          </a:rPr>
                          <m:t>প্রা</m:t>
                        </m:r>
                        <m:r>
                          <a:rPr lang="en-US" sz="1400" b="1" i="1" smtClean="0">
                            <a:latin typeface="Cambria Math"/>
                          </a:rPr>
                          <m:t>.  </m:t>
                        </m:r>
                        <m:r>
                          <a:rPr lang="en-US" sz="1400" b="1" i="1" smtClean="0">
                            <a:latin typeface="Cambria Math"/>
                          </a:rPr>
                          <m:t>মজুদ</m:t>
                        </m:r>
                        <m:r>
                          <a:rPr lang="en-US" sz="1400" b="1" i="1" smtClean="0">
                            <a:latin typeface="Cambria Math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/>
                          </a:rPr>
                          <m:t>স</m:t>
                        </m:r>
                        <m:r>
                          <a:rPr lang="en-US" sz="1400" b="1" i="1" smtClean="0">
                            <a:latin typeface="Cambria Math"/>
                          </a:rPr>
                          <m:t>.  </m:t>
                        </m:r>
                        <m:r>
                          <a:rPr lang="en-US" sz="1400" b="1" i="1" smtClean="0">
                            <a:latin typeface="Cambria Math"/>
                          </a:rPr>
                          <m:t>মজুদ</m:t>
                        </m:r>
                      </m:num>
                      <m:den>
                        <m:r>
                          <a:rPr lang="en-US" sz="1400" b="1" i="1" smtClean="0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প্রাপ্য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হিসাব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>
                            <a:latin typeface="Cambria Math"/>
                          </a:rPr>
                          <m:t>প্রা</m:t>
                        </m:r>
                        <m:r>
                          <a:rPr lang="en-US" sz="1600" b="0" i="0">
                            <a:latin typeface="Cambria Math"/>
                          </a:rPr>
                          <m:t>.  </m:t>
                        </m:r>
                        <m:r>
                          <a:rPr lang="en-US" sz="1600" b="0" i="0" smtClean="0">
                            <a:latin typeface="Cambria Math"/>
                          </a:rPr>
                          <m:t>প্রাপ্য</m:t>
                        </m:r>
                        <m:r>
                          <a:rPr lang="en-US" sz="1600" b="0" i="0">
                            <a:latin typeface="Cambria Math"/>
                          </a:rPr>
                          <m:t>+</m:t>
                        </m:r>
                        <m:r>
                          <a:rPr lang="en-US" sz="1600" b="0" i="0">
                            <a:latin typeface="Cambria Math"/>
                          </a:rPr>
                          <m:t>স</m:t>
                        </m:r>
                        <m:r>
                          <a:rPr lang="en-US" sz="1600" b="0" i="0">
                            <a:latin typeface="Cambria Math"/>
                          </a:rPr>
                          <m:t>.  </m:t>
                        </m:r>
                        <m:r>
                          <a:rPr lang="en-US" sz="1600" b="0" i="0" smtClean="0">
                            <a:latin typeface="Cambria Math"/>
                          </a:rPr>
                          <m:t>প্রাপ্য</m:t>
                        </m:r>
                      </m:num>
                      <m:den>
                        <m:r>
                          <a:rPr lang="en-US" sz="1600" b="0" i="0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 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প্রদেয়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হিসাব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প্র</m:t>
                        </m:r>
                        <m:r>
                          <a:rPr lang="en-US" b="1" i="1">
                            <a:latin typeface="Cambria Math"/>
                          </a:rPr>
                          <m:t>.  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NikoshBAN" pitchFamily="2" charset="0"/>
                            <a:cs typeface="NikoshBAN" pitchFamily="2" charset="0"/>
                          </a:rPr>
                          <m:t>প্রদেয়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স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NikoshBAN" pitchFamily="2" charset="0"/>
                            <a:cs typeface="NikoshBAN" pitchFamily="2" charset="0"/>
                          </a:rPr>
                          <m:t>প্রদেয়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5586480"/>
                <a:ext cx="10709564" cy="576761"/>
              </a:xfrm>
              <a:prstGeom prst="rect">
                <a:avLst/>
              </a:prstGeom>
              <a:blipFill rotWithShape="0">
                <a:blip r:embed="rId8"/>
                <a:stretch>
                  <a:fillRect l="-45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2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D79367-F57B-4974-B023-81E62C14A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A4D79367-F57B-4974-B023-81E62C14A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3A0A82-8D59-4EFA-806D-36634FD1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203A0A82-8D59-4EFA-806D-36634FD19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5E45AA-C60B-4C23-B0A2-9ADA33C34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F5E45AA-C60B-4C23-B0A2-9ADA33C34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8E1009-B6DD-4D6E-B852-C2127C7C5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188E1009-B6DD-4D6E-B852-C2127C7C5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B8E51D-C867-4C20-94A3-F7D608664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91B8E51D-C867-4C20-94A3-F7D608664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8EDC6E-07C7-4046-9991-61C99F37B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B98EDC6E-07C7-4046-9991-61C99F37B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13E810-1478-40D4-BBDD-F06E884F4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013E810-1478-40D4-BBDD-F06E884F4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2C93AD-CED6-4B13-BB04-B739EAE47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112C93AD-CED6-4B13-BB04-B739EAE47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6A7DE9-66D2-4F18-99E0-8C417304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636A7DE9-66D2-4F18-99E0-8C4173046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5A1321-8FA1-433A-BC17-452C226EB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F25A1321-8FA1-433A-BC17-452C226EB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52360A-9971-437E-BCF1-60BD82FF2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6052360A-9971-437E-BCF1-60BD82FF2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0798AE-A0A1-4A70-9327-0FF3834B2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860798AE-A0A1-4A70-9327-0FF3834B2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BAF5B2-5706-40F7-B800-0E4D0156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05BAF5B2-5706-40F7-B800-0E4D01566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632834-6B1A-4818-AD0F-3CAF328FF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58632834-6B1A-4818-AD0F-3CAF328FF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54D23C-3BE5-481F-83C8-DC792FCE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871879" y="2221177"/>
            <a:ext cx="3765646" cy="390096"/>
          </a:xfrm>
        </p:spPr>
        <p:txBody>
          <a:bodyPr/>
          <a:lstStyle/>
          <a:p>
            <a:pPr algn="ctr"/>
            <a:fld id="{93B856CE-2600-4D85-AE65-49C5650AE457}" type="datetime2">
              <a:rPr lang="en-US" sz="1800" smtClean="0"/>
              <a:t>Wednesday, June 3, 2020</a:t>
            </a:fld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3501490" cy="690282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211876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হাতিয়ারসমূহ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কৌশলগুলো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01483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807" y="3788388"/>
            <a:ext cx="887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9" y="1501251"/>
            <a:ext cx="823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807C26-6B45-4AB8-81DE-E82E5A64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940117" y="2180235"/>
            <a:ext cx="3465395" cy="390096"/>
          </a:xfrm>
        </p:spPr>
        <p:txBody>
          <a:bodyPr/>
          <a:lstStyle/>
          <a:p>
            <a:pPr algn="ctr"/>
            <a:fld id="{18EE8050-F0C1-4DBD-A1BF-16ADFA310921}" type="datetime2">
              <a:rPr lang="en-US" sz="1800" smtClean="0"/>
              <a:t>Wednesday, June 3, 2020</a:t>
            </a:fld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5161" y="2732965"/>
            <a:ext cx="4256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অনুপাতের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গুরুত্বপূর্ণ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সূত্রগুলো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পড়া</a:t>
            </a:r>
            <a:r>
              <a:rPr lang="en-US" sz="3200" dirty="0" smtClean="0"/>
              <a:t> ও ২ </a:t>
            </a:r>
            <a:r>
              <a:rPr lang="en-US" sz="3200" dirty="0" err="1" smtClean="0"/>
              <a:t>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আনবে</a:t>
            </a:r>
            <a:r>
              <a:rPr lang="en-US" sz="3200" dirty="0" smtClean="0"/>
              <a:t>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97" y="2704531"/>
            <a:ext cx="4495800" cy="33662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18597" y="1180531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749C-0730-48CD-9943-A8387E343074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28827" y="1927751"/>
            <a:ext cx="3479043" cy="390096"/>
          </a:xfrm>
        </p:spPr>
        <p:txBody>
          <a:bodyPr/>
          <a:lstStyle/>
          <a:p>
            <a:pPr algn="ctr"/>
            <a:fld id="{D6F950FE-2F0B-412C-8EAE-53470B8F241B}" type="datetime2">
              <a:rPr lang="en-US" sz="1800" smtClean="0"/>
              <a:t>Wednesday, June 3, 2020</a:t>
            </a:fld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354840"/>
            <a:ext cx="9949217" cy="6272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97072" y="1948648"/>
            <a:ext cx="533351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DFDE55-C9AD-442C-A328-4DB09F2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746774" y="3004782"/>
            <a:ext cx="3820235" cy="542499"/>
          </a:xfrm>
        </p:spPr>
        <p:txBody>
          <a:bodyPr/>
          <a:lstStyle/>
          <a:p>
            <a:pPr algn="ctr"/>
            <a:fld id="{9FAC8DC0-192F-4A01-B90A-0618C54FFD9C}" type="datetime2">
              <a:rPr lang="en-US" sz="1800" smtClean="0"/>
              <a:t>Wednesday, June 3, 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AB4ACB-515E-440F-B40A-F7ACD5E9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2038" y="927099"/>
            <a:ext cx="6345260" cy="709865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7998" y="2373576"/>
            <a:ext cx="5813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01" y="2217760"/>
            <a:ext cx="2697949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97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C1F08E-9F49-42B0-88B3-C5E47872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4991" y="749684"/>
            <a:ext cx="6345260" cy="709865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8208" y="1879985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2197290" y="3784985"/>
            <a:ext cx="7810121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0751" y="466265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1DDFDE55-C9AD-442C-A328-4DB09F2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746774" y="3004782"/>
            <a:ext cx="3820235" cy="542499"/>
          </a:xfrm>
        </p:spPr>
        <p:txBody>
          <a:bodyPr/>
          <a:lstStyle/>
          <a:p>
            <a:pPr algn="ctr"/>
            <a:fld id="{A71D31B6-6797-40D8-8D19-6C5F0CD4F00F}" type="datetime2">
              <a:rPr lang="en-US" sz="1800" smtClean="0"/>
              <a:t>Wednesday, June 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6AA0448-C1D7-49F1-98D6-FA2B916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39929" y="804269"/>
            <a:ext cx="6343672" cy="709865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09382" y="1529672"/>
            <a:ext cx="4800600" cy="4572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807" y="2701191"/>
            <a:ext cx="730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751" y="3289183"/>
            <a:ext cx="966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হাতিয়ারসমূহ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864" y="3863528"/>
            <a:ext cx="706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808" y="4506107"/>
            <a:ext cx="711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768" y="5071268"/>
            <a:ext cx="712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2049427"/>
            <a:ext cx="923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xmlns="" id="{1DDFDE55-C9AD-442C-A328-4DB09F2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746774" y="3004782"/>
            <a:ext cx="3820235" cy="542499"/>
          </a:xfrm>
        </p:spPr>
        <p:txBody>
          <a:bodyPr/>
          <a:lstStyle/>
          <a:p>
            <a:pPr algn="ctr"/>
            <a:fld id="{E4B07D69-7D61-43A5-89C4-F7691C142741}" type="datetime2">
              <a:rPr lang="en-US" sz="1800" smtClean="0"/>
              <a:t>Wednesday, June 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4AAC3A-8B36-4D3E-A8E9-B19697B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70554666"/>
              </p:ext>
            </p:extLst>
          </p:nvPr>
        </p:nvGraphicFramePr>
        <p:xfrm>
          <a:off x="1295017" y="719666"/>
          <a:ext cx="8667845" cy="547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4">
            <a:extLst>
              <a:ext uri="{FF2B5EF4-FFF2-40B4-BE49-F238E27FC236}">
                <a16:creationId xmlns:a16="http://schemas.microsoft.com/office/drawing/2014/main" xmlns="" id="{1DDFDE55-C9AD-442C-A328-4DB09F2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746774" y="3004782"/>
            <a:ext cx="3820235" cy="542499"/>
          </a:xfrm>
        </p:spPr>
        <p:txBody>
          <a:bodyPr/>
          <a:lstStyle/>
          <a:p>
            <a:pPr algn="ctr"/>
            <a:fld id="{C3F984F4-93EB-410E-8241-CE169067B008}" type="datetime2">
              <a:rPr lang="en-US" sz="1800" smtClean="0"/>
              <a:t>Wednesday, June 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8A0C3D-1BB5-49E7-A06D-00545576D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D08A0C3D-1BB5-49E7-A06D-00545576D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D08A0C3D-1BB5-49E7-A06D-00545576D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FB1ED-F174-483E-9AEC-79483B31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7E7FB1ED-F174-483E-9AEC-79483B31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7E7FB1ED-F174-483E-9AEC-79483B31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83C82C-51CB-4B66-A519-F65DF2A1F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7783C82C-51CB-4B66-A519-F65DF2A1F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7783C82C-51CB-4B66-A519-F65DF2A1F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00501625"/>
              </p:ext>
            </p:extLst>
          </p:nvPr>
        </p:nvGraphicFramePr>
        <p:xfrm>
          <a:off x="368490" y="719666"/>
          <a:ext cx="10358650" cy="595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1DDFDE55-C9AD-442C-A328-4DB09F2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746774" y="3004782"/>
            <a:ext cx="3820235" cy="542499"/>
          </a:xfrm>
        </p:spPr>
        <p:txBody>
          <a:bodyPr/>
          <a:lstStyle/>
          <a:p>
            <a:pPr algn="ctr"/>
            <a:fld id="{C7509AF2-1E35-4BF4-9F62-E8243E5E79ED}" type="datetime2">
              <a:rPr lang="en-US" sz="2000" smtClean="0"/>
              <a:t>Wednesday, June 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6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CAF549-A722-4F2D-8023-D065507E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C0CAF549-A722-4F2D-8023-D065507E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C0CAF549-A722-4F2D-8023-D065507E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AAC1BC-4CC6-43A3-B06C-B01547F59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B9AAC1BC-4CC6-43A3-B06C-B01547F59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B9AAC1BC-4CC6-43A3-B06C-B01547F59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9EB867-0D69-4446-9F78-35FEE21F0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749EB867-0D69-4446-9F78-35FEE21F0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49EB867-0D69-4446-9F78-35FEE21F0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D66B38-003D-4223-BBFC-E3ABC36C7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3CD66B38-003D-4223-BBFC-E3ABC36C7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3CD66B38-003D-4223-BBFC-E3ABC36C7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677A52-B3CC-43FC-995E-74EFF2741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42677A52-B3CC-43FC-995E-74EFF2741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42677A52-B3CC-43FC-995E-74EFF2741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954568-FC55-461F-92AC-12A13B28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BF954568-FC55-461F-92AC-12A13B28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BF954568-FC55-461F-92AC-12A13B28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05515" y="2608431"/>
            <a:ext cx="3220870" cy="542500"/>
          </a:xfrm>
        </p:spPr>
        <p:txBody>
          <a:bodyPr/>
          <a:lstStyle/>
          <a:p>
            <a:pPr algn="ctr"/>
            <a:fld id="{99C327E7-9E0C-46BE-91FE-F4C7F1209C33}" type="datetime2">
              <a:rPr lang="en-US" sz="1800" smtClean="0"/>
              <a:t>Wednesday, June 3, 2020</a:t>
            </a:fld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0773936"/>
              </p:ext>
            </p:extLst>
          </p:nvPr>
        </p:nvGraphicFramePr>
        <p:xfrm>
          <a:off x="764275" y="897088"/>
          <a:ext cx="9662615" cy="551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296153" y="118997"/>
            <a:ext cx="58480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হাতিয়ারসমূহ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209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6E7D88-B997-4896-94ED-550B6C75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EA6E7D88-B997-4896-94ED-550B6C75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EA6E7D88-B997-4896-94ED-550B6C75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AAC65F-B3C0-4610-8210-A78058CCF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F0AAC65F-B3C0-4610-8210-A78058CCF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F0AAC65F-B3C0-4610-8210-A78058CCF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0C7EBD-DD79-4BB1-947B-8194ACF42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C80C7EBD-DD79-4BB1-947B-8194ACF42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C80C7EBD-DD79-4BB1-947B-8194ACF42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B1B416-1385-46E3-B4E1-5E49B5416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56B1B416-1385-46E3-B4E1-5E49B5416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56B1B416-1385-46E3-B4E1-5E49B5416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FDC821-05A2-4F91-894B-17231F72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EEFDC821-05A2-4F91-894B-17231F72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EEFDC821-05A2-4F91-894B-17231F72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2AAC34-C363-4FC7-A0B5-D3D375BDE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802AAC34-C363-4FC7-A0B5-D3D375BDE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802AAC34-C363-4FC7-A0B5-D3D375BDE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944668" y="3257266"/>
            <a:ext cx="2837595" cy="692625"/>
          </a:xfrm>
        </p:spPr>
        <p:txBody>
          <a:bodyPr/>
          <a:lstStyle/>
          <a:p>
            <a:fld id="{C7DDADB2-2333-4AB9-A11A-491B8FAEAD37}" type="datetime2">
              <a:rPr lang="en-US" sz="1400" smtClean="0"/>
              <a:t>Wednesday, June 3, 2020</a:t>
            </a:fld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881428358"/>
              </p:ext>
            </p:extLst>
          </p:nvPr>
        </p:nvGraphicFramePr>
        <p:xfrm>
          <a:off x="791570" y="245660"/>
          <a:ext cx="10085696" cy="612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26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C3A579D-6B5E-40AB-AFAB-97220715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EC3A579D-6B5E-40AB-AFAB-97220715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EC3A579D-6B5E-40AB-AFAB-97220715A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DFD048D-D2B7-4E79-B603-0F6B5C1A9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graphicEl>
                                              <a:dgm id="{5DFD048D-D2B7-4E79-B603-0F6B5C1A9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5DFD048D-D2B7-4E79-B603-0F6B5C1A9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128DA89-4976-4D2A-B163-9940F73FB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graphicEl>
                                              <a:dgm id="{8128DA89-4976-4D2A-B163-9940F73FB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graphicEl>
                                              <a:dgm id="{8128DA89-4976-4D2A-B163-9940F73FB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EC44098-FC87-45E6-9FD2-62B816A6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graphicEl>
                                              <a:dgm id="{DEC44098-FC87-45E6-9FD2-62B816A6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graphicEl>
                                              <a:dgm id="{DEC44098-FC87-45E6-9FD2-62B816A6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9D218E-37EF-4E2A-92C6-A09A62FBB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A99D218E-37EF-4E2A-92C6-A09A62FBB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graphicEl>
                                              <a:dgm id="{A99D218E-37EF-4E2A-92C6-A09A62FBB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8E47D28-EF33-4527-82C7-66C52011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graphicEl>
                                              <a:dgm id="{C8E47D28-EF33-4527-82C7-66C52011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graphicEl>
                                              <a:dgm id="{C8E47D28-EF33-4527-82C7-66C52011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A95D6A8-72E2-45A0-B65D-4B8B8E039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graphicEl>
                                              <a:dgm id="{BA95D6A8-72E2-45A0-B65D-4B8B8E039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graphicEl>
                                              <a:dgm id="{BA95D6A8-72E2-45A0-B65D-4B8B8E039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9A612D-A6E6-43C1-BB3C-C13F4E7E9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graphicEl>
                                              <a:dgm id="{D89A612D-A6E6-43C1-BB3C-C13F4E7E9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graphicEl>
                                              <a:dgm id="{D89A612D-A6E6-43C1-BB3C-C13F4E7E9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4C48-0F12-46BC-AC71-0CAD1B9F822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1450997"/>
              </p:ext>
            </p:extLst>
          </p:nvPr>
        </p:nvGraphicFramePr>
        <p:xfrm>
          <a:off x="2032000" y="409433"/>
          <a:ext cx="8831618" cy="577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238095" y="2636293"/>
            <a:ext cx="2605583" cy="556147"/>
          </a:xfrm>
        </p:spPr>
        <p:txBody>
          <a:bodyPr/>
          <a:lstStyle/>
          <a:p>
            <a:fld id="{8012F5D6-1B99-4621-9653-D5B042E9C1EC}" type="datetime2">
              <a:rPr lang="en-US" sz="1400" smtClean="0"/>
              <a:t>Wednesday, June 3, 2020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689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3E520C-E88E-4D20-A9DD-B438B8F8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CF3E520C-E88E-4D20-A9DD-B438B8F8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CF3E520C-E88E-4D20-A9DD-B438B8F8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0283CE-358B-4306-97DE-8631ABF83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010283CE-358B-4306-97DE-8631ABF83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010283CE-358B-4306-97DE-8631ABF83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5BCB1E-E30B-4057-B061-0B71B29CA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545BCB1E-E30B-4057-B061-0B71B29CA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545BCB1E-E30B-4057-B061-0B71B29CA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804E08-C3C4-4C7F-8B36-F41FD4244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F0804E08-C3C4-4C7F-8B36-F41FD4244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F0804E08-C3C4-4C7F-8B36-F41FD4244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CDA784-A93B-4744-811B-BE114257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2BCDA784-A93B-4744-811B-BE114257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2BCDA784-A93B-4744-811B-BE114257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C32155-8B93-460B-8F5F-38E6EC72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9AC32155-8B93-460B-8F5F-38E6EC72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9AC32155-8B93-460B-8F5F-38E6EC72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E4202B-80EB-48D5-B69C-3A9305BB5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59E4202B-80EB-48D5-B69C-3A9305BB5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59E4202B-80EB-48D5-B69C-3A9305BB5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2463</TotalTime>
  <Words>434</Words>
  <Application>Microsoft Office PowerPoint</Application>
  <PresentationFormat>Widescreen</PresentationFormat>
  <Paragraphs>129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NikoshBAN</vt:lpstr>
      <vt:lpstr>Wingdings</vt:lpstr>
      <vt:lpstr>Wingdings 3</vt:lpstr>
      <vt:lpstr>Ion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359</cp:revision>
  <dcterms:created xsi:type="dcterms:W3CDTF">2018-05-15T07:00:18Z</dcterms:created>
  <dcterms:modified xsi:type="dcterms:W3CDTF">2020-06-02T19:46:11Z</dcterms:modified>
</cp:coreProperties>
</file>