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91" r:id="rId4"/>
    <p:sldId id="257" r:id="rId5"/>
    <p:sldId id="258" r:id="rId6"/>
    <p:sldId id="276" r:id="rId7"/>
    <p:sldId id="279" r:id="rId8"/>
    <p:sldId id="261" r:id="rId9"/>
    <p:sldId id="263" r:id="rId10"/>
    <p:sldId id="264" r:id="rId11"/>
    <p:sldId id="266" r:id="rId12"/>
    <p:sldId id="280" r:id="rId13"/>
    <p:sldId id="281" r:id="rId14"/>
    <p:sldId id="269" r:id="rId15"/>
    <p:sldId id="270" r:id="rId16"/>
    <p:sldId id="287" r:id="rId17"/>
    <p:sldId id="283" r:id="rId18"/>
    <p:sldId id="282" r:id="rId19"/>
    <p:sldId id="289" r:id="rId20"/>
    <p:sldId id="286" r:id="rId21"/>
    <p:sldId id="288" r:id="rId22"/>
    <p:sldId id="285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E9E"/>
    <a:srgbClr val="F84B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ved_2413839835921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3999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562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,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609600"/>
            <a:ext cx="4191000" cy="4724400"/>
          </a:xfrm>
          <a:prstGeom prst="rect">
            <a:avLst/>
          </a:prstGeom>
        </p:spPr>
      </p:pic>
      <p:pic>
        <p:nvPicPr>
          <p:cNvPr id="4" name="Picture 3" descr="Screenshot_2020-05-31-17-07-55-356_com.google.android.googlequicksearchbo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685800"/>
            <a:ext cx="4267199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76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20-05-31-17-15-20-476_com.android.brows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28600"/>
            <a:ext cx="4648200" cy="3962400"/>
          </a:xfrm>
          <a:prstGeom prst="rect">
            <a:avLst/>
          </a:prstGeom>
        </p:spPr>
      </p:pic>
      <p:pic>
        <p:nvPicPr>
          <p:cNvPr id="4" name="Picture 3" descr="Screenshot_2020-05-31-21-01-36-416_com.google.android.apps.do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1"/>
            <a:ext cx="4648200" cy="43600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5791200" y="2590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381897" y="1104503"/>
            <a:ext cx="5334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733800" y="1447800"/>
            <a:ext cx="1828800" cy="1981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পরিবেশের</a:t>
            </a:r>
          </a:p>
          <a:p>
            <a:pPr algn="ctr"/>
            <a:r>
              <a:rPr lang="bn-IN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বিভিন্ন</a:t>
            </a:r>
          </a:p>
          <a:p>
            <a:pPr algn="ctr"/>
            <a:r>
              <a:rPr lang="bn-IN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উপাদান</a:t>
            </a:r>
            <a:endParaRPr lang="en-US" sz="1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209800" y="2667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266803" y="3962797"/>
            <a:ext cx="9151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486400" y="1524000"/>
            <a:ext cx="838202" cy="409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042420" y="1377180"/>
            <a:ext cx="409062" cy="702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86400" y="3124200"/>
            <a:ext cx="1083702" cy="86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05600" y="990600"/>
            <a:ext cx="1219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মাটি  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6600" y="2286000"/>
            <a:ext cx="14478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পানি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2264" y="3643314"/>
            <a:ext cx="95894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228600"/>
            <a:ext cx="1066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200" y="838200"/>
            <a:ext cx="19812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0600" y="2438400"/>
            <a:ext cx="762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3156718" y="3244082"/>
            <a:ext cx="637662" cy="855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09800" y="3733800"/>
            <a:ext cx="762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86200" y="4495800"/>
            <a:ext cx="16764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ছাগল</a:t>
            </a:r>
            <a:r>
              <a:rPr lang="en-US" sz="3200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41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5791200" y="2590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381897" y="1104503"/>
            <a:ext cx="5334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1447800"/>
            <a:ext cx="2133600" cy="1981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বিদ্যালয়ের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পরিবেশের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bn-IN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উপাদান</a:t>
            </a:r>
            <a:endParaRPr lang="en-US" sz="1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209800" y="2667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266803" y="3962797"/>
            <a:ext cx="9151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715000" y="1447800"/>
            <a:ext cx="838202" cy="409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042420" y="1377180"/>
            <a:ext cx="409062" cy="702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86400" y="3124200"/>
            <a:ext cx="1083702" cy="86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05600" y="990600"/>
            <a:ext cx="1219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খাতা</a:t>
            </a:r>
            <a:r>
              <a:rPr lang="bn-IN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6600" y="2286000"/>
            <a:ext cx="14478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honar Bangla" panose="020B0502040204020203" pitchFamily="34" charset="0"/>
                <a:cs typeface="NikoshBAN" pitchFamily="2" charset="0"/>
              </a:rPr>
              <a:t>কলম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2264" y="3643314"/>
            <a:ext cx="95894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চেয়ার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228600"/>
            <a:ext cx="1066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200" y="838200"/>
            <a:ext cx="19812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সহপাঠী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0" y="2438400"/>
            <a:ext cx="1219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জানালা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3156718" y="3244082"/>
            <a:ext cx="637662" cy="855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57400" y="3733800"/>
            <a:ext cx="914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86200" y="4495800"/>
            <a:ext cx="16764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টেবিল</a:t>
            </a:r>
            <a:r>
              <a:rPr lang="en-US" sz="3200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41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বিদ্যলায়ের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1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শিক্ষকের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আদর্শ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পাঠ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shot_2020-06-01-20-00-09-888_com.google.android.apps.do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800"/>
            <a:ext cx="4572000" cy="5486400"/>
          </a:xfrm>
          <a:prstGeom prst="rect">
            <a:avLst/>
          </a:prstGeom>
        </p:spPr>
      </p:pic>
      <p:pic>
        <p:nvPicPr>
          <p:cNvPr id="5" name="Picture 4" descr="teac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3634916" cy="4572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114800" y="29718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0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</a:rPr>
              <a:t>একক কাজ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67"/>
          <a:stretch/>
        </p:blipFill>
        <p:spPr>
          <a:xfrm flipH="1">
            <a:off x="0" y="1524000"/>
            <a:ext cx="3505200" cy="403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344FB6-22C9-4638-97E6-23B3E2DED6B5}"/>
              </a:ext>
            </a:extLst>
          </p:cNvPr>
          <p:cNvSpPr txBox="1"/>
          <p:nvPr/>
        </p:nvSpPr>
        <p:spPr>
          <a:xfrm>
            <a:off x="5029200" y="838201"/>
            <a:ext cx="3659357" cy="734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bn-BD" sz="4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1" y="1524001"/>
            <a:ext cx="5562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endParaRPr lang="bn-BD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397000"/>
          <a:ext cx="8458200" cy="49377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29100"/>
                <a:gridCol w="4229100"/>
              </a:tblGrid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শ্রেণিকক্ষের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জিনিস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পত্র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40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মাঠের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/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বাগানের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জিনিসের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3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46252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</a:p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</a:p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by_Boy_Girl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5257800" cy="3429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2514600" y="0"/>
            <a:ext cx="3886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43200" y="2286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F22E9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19008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38314438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629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357166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দলীয়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কাজ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95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04800" y="1600200"/>
            <a:ext cx="822960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৩টি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৪টি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পানি,গাছ-পালা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রাস্তা-ঘাট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906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তানৈক্যপাড়া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মাটিরাঙ্গা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257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]=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sz="1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1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GB" sz="1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GB" sz="1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 ১ (</a:t>
            </a:r>
            <a:r>
              <a:rPr lang="en-GB" sz="1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1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GB" sz="1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)।</a:t>
            </a:r>
            <a:endParaRPr lang="en-US" sz="128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GB" sz="1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1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GB" sz="1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GB" sz="1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1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 ও ২)</a:t>
            </a:r>
            <a:endParaRPr lang="en-GB" sz="12800" dirty="0" smtClean="0">
              <a:solidFill>
                <a:sysClr val="windowText" lastClr="000000"/>
              </a:solidFill>
              <a:cs typeface="NikoshBAN" pitchFamily="2" charset="0"/>
            </a:endParaRPr>
          </a:p>
          <a:p>
            <a:pPr>
              <a:buNone/>
            </a:pPr>
            <a:r>
              <a:rPr lang="en-GB" sz="1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GB" sz="1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১</a:t>
            </a:r>
            <a:endParaRPr lang="en-GB" sz="12800" dirty="0" smtClean="0">
              <a:solidFill>
                <a:sysClr val="windowText" lastClr="000000"/>
              </a:solidFill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7CC1275-52FE-4BB8-9D59-E97BAE927C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828800"/>
            <a:ext cx="1693071" cy="1905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1943894" y="4076700"/>
            <a:ext cx="4647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124200" y="41148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818606" y="4114800"/>
            <a:ext cx="2591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orizontal Scroll 32"/>
          <p:cNvSpPr/>
          <p:nvPr/>
        </p:nvSpPr>
        <p:spPr>
          <a:xfrm>
            <a:off x="2133600" y="0"/>
            <a:ext cx="51054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66"/>
                </a:solidFill>
              </a:rPr>
              <a:t>পরিচিতি</a:t>
            </a:r>
            <a:endParaRPr lang="en-US" sz="4400" b="1" dirty="0">
              <a:solidFill>
                <a:srgbClr val="FF0066"/>
              </a:solidFill>
            </a:endParaRPr>
          </a:p>
        </p:txBody>
      </p:sp>
      <p:pic>
        <p:nvPicPr>
          <p:cNvPr id="11" name="Picture 10" descr="100766045_607019986688305_192906952861286400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76400"/>
            <a:ext cx="1969573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776224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1524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81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219200"/>
            <a:ext cx="8229600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9400" y="914400"/>
            <a:ext cx="3581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819400" y="381000"/>
            <a:ext cx="35814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251639"/>
            <a:ext cx="6477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9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8000" dirty="0">
              <a:solidFill>
                <a:srgbClr val="F22E9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6200" y="2057400"/>
            <a:ext cx="8991600" cy="48006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 পাঠ শেষে শিক্ষাথীরা…</a:t>
            </a:r>
            <a:endParaRPr kumimoji="0" lang="bn-BD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৩.2.১-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পরিবেশ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বলতে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571500" lvl="0" indent="-57150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q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3.3.1-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পর্যবেক্ষণের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মাধ্য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মে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পরিবেশের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মাটি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বায়ু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নদ-নদী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পাহাড়-পর্বত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উদ্ভিদ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ও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প্রাণী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শনাক্ত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 পারবে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bn-B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7938"/>
            <a:ext cx="9144000" cy="189706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2E9E"/>
                </a:solidFill>
                <a:effectLst/>
                <a:uLnTx/>
                <a:uFillTx/>
                <a:latin typeface="NikoshBAN" pitchFamily="2" charset="0"/>
                <a:ea typeface="Vrinda" pitchFamily="34" charset="0"/>
                <a:cs typeface="NikoshBAN" pitchFamily="2" charset="0"/>
              </a:rPr>
              <a:t>শিখনফল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F22E9E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</a:rPr>
              <a:t>এসো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কিছু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ছবি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দেখি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‌‍‍‍</a:t>
            </a:r>
            <a:r>
              <a:rPr lang="en-US" sz="3600" b="1" dirty="0" err="1" smtClean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 smtClean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দেখেছি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shot_2020-05-31-20-05-02-509_com.google.android.apps.do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4038600" cy="2133600"/>
          </a:xfrm>
          <a:prstGeom prst="rect">
            <a:avLst/>
          </a:prstGeom>
        </p:spPr>
      </p:pic>
      <p:pic>
        <p:nvPicPr>
          <p:cNvPr id="6" name="Picture 5" descr="Screenshot_2020-05-31-17-07-13-639_com.miui.galle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09600"/>
            <a:ext cx="4391297" cy="2133600"/>
          </a:xfrm>
          <a:prstGeom prst="rect">
            <a:avLst/>
          </a:prstGeom>
        </p:spPr>
      </p:pic>
      <p:pic>
        <p:nvPicPr>
          <p:cNvPr id="7" name="Picture 6" descr="Screenshot_2020-05-31-17-33-40-477_com.miui.gall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95600"/>
            <a:ext cx="4114799" cy="2514600"/>
          </a:xfrm>
          <a:prstGeom prst="rect">
            <a:avLst/>
          </a:prstGeom>
        </p:spPr>
      </p:pic>
      <p:pic>
        <p:nvPicPr>
          <p:cNvPr id="8" name="Picture 7" descr="received_23212166472204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895600"/>
            <a:ext cx="42672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হলো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4102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shot_2020-05-31-16-42-26-096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7315200" cy="4648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3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shot_2020-05-29-10-39-39-069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8001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020-05-31-16-42-26-096_com.miui.galle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42672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সহপাঠীরা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shot_2020-05-29-10-39-39-069_com.miui.galle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838200"/>
            <a:ext cx="4419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5-31-10-24-58-366_com.google.android.apps.do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80" y="771278"/>
            <a:ext cx="7333143" cy="4486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953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গরু-ছাগল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66946"/>
            <a:ext cx="5072090" cy="370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oat.png">
            <a:extLst>
              <a:ext uri="{FF2B5EF4-FFF2-40B4-BE49-F238E27FC236}">
                <a16:creationId xmlns:a16="http://schemas.microsoft.com/office/drawing/2014/main" xmlns="" id="{3B68616E-3672-40D5-A1C1-1273528AEA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514600"/>
            <a:ext cx="1828800" cy="1801738"/>
          </a:xfrm>
          <a:prstGeom prst="rect">
            <a:avLst/>
          </a:prstGeom>
        </p:spPr>
      </p:pic>
      <p:pic>
        <p:nvPicPr>
          <p:cNvPr id="7" name="Picture 6" descr="goat.png">
            <a:extLst>
              <a:ext uri="{FF2B5EF4-FFF2-40B4-BE49-F238E27FC236}">
                <a16:creationId xmlns:a16="http://schemas.microsoft.com/office/drawing/2014/main" xmlns="" id="{3B68616E-3672-40D5-A1C1-1273528AEA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590800"/>
            <a:ext cx="2280794" cy="1801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</TotalTime>
  <Words>516</Words>
  <Application>Microsoft Office PowerPoint</Application>
  <PresentationFormat>On-screen Show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সম্ভাব্য উত্তর যাচাই করি।</vt:lpstr>
      <vt:lpstr>Slide 20</vt:lpstr>
      <vt:lpstr>উত্তর যাচাই করি।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86</cp:revision>
  <dcterms:created xsi:type="dcterms:W3CDTF">2006-08-16T00:00:00Z</dcterms:created>
  <dcterms:modified xsi:type="dcterms:W3CDTF">2020-06-03T10:31:39Z</dcterms:modified>
</cp:coreProperties>
</file>