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7" r:id="rId2"/>
    <p:sldId id="264" r:id="rId3"/>
    <p:sldId id="258" r:id="rId4"/>
    <p:sldId id="260" r:id="rId5"/>
    <p:sldId id="261" r:id="rId6"/>
    <p:sldId id="271" r:id="rId7"/>
    <p:sldId id="272" r:id="rId8"/>
    <p:sldId id="273" r:id="rId9"/>
    <p:sldId id="274" r:id="rId10"/>
    <p:sldId id="275" r:id="rId11"/>
    <p:sldId id="268" r:id="rId12"/>
    <p:sldId id="262" r:id="rId13"/>
    <p:sldId id="267" r:id="rId14"/>
    <p:sldId id="270" r:id="rId15"/>
    <p:sldId id="263" r:id="rId16"/>
    <p:sldId id="265" r:id="rId17"/>
    <p:sldId id="266" r:id="rId18"/>
    <p:sldId id="276" r:id="rId19"/>
    <p:sldId id="277" r:id="rId20"/>
    <p:sldId id="27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E4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94660"/>
  </p:normalViewPr>
  <p:slideViewPr>
    <p:cSldViewPr snapToGrid="0">
      <p:cViewPr varScale="1">
        <p:scale>
          <a:sx n="80" d="100"/>
          <a:sy n="80" d="100"/>
        </p:scale>
        <p:origin x="8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1" d="100"/>
          <a:sy n="61" d="100"/>
        </p:scale>
        <p:origin x="2626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jab Ali" userId="52bfc310ed2d2d41" providerId="LiveId" clId="{0355C63E-7FE5-48EE-B276-7032B8D6665F}"/>
    <pc:docChg chg="custSel addSld modSld">
      <pc:chgData name="Rajab Ali" userId="52bfc310ed2d2d41" providerId="LiveId" clId="{0355C63E-7FE5-48EE-B276-7032B8D6665F}" dt="2020-06-02T02:15:47.952" v="651" actId="1076"/>
      <pc:docMkLst>
        <pc:docMk/>
      </pc:docMkLst>
      <pc:sldChg chg="addSp modSp">
        <pc:chgData name="Rajab Ali" userId="52bfc310ed2d2d41" providerId="LiveId" clId="{0355C63E-7FE5-48EE-B276-7032B8D6665F}" dt="2020-06-02T02:12:50.347" v="647" actId="20577"/>
        <pc:sldMkLst>
          <pc:docMk/>
          <pc:sldMk cId="219715311" sldId="262"/>
        </pc:sldMkLst>
        <pc:spChg chg="mod">
          <ac:chgData name="Rajab Ali" userId="52bfc310ed2d2d41" providerId="LiveId" clId="{0355C63E-7FE5-48EE-B276-7032B8D6665F}" dt="2020-06-02T02:12:50.347" v="647" actId="20577"/>
          <ac:spMkLst>
            <pc:docMk/>
            <pc:sldMk cId="219715311" sldId="262"/>
            <ac:spMk id="2" creationId="{00000000-0000-0000-0000-000000000000}"/>
          </ac:spMkLst>
        </pc:spChg>
        <pc:spChg chg="add mod">
          <ac:chgData name="Rajab Ali" userId="52bfc310ed2d2d41" providerId="LiveId" clId="{0355C63E-7FE5-48EE-B276-7032B8D6665F}" dt="2020-06-02T02:10:07.372" v="613" actId="14100"/>
          <ac:spMkLst>
            <pc:docMk/>
            <pc:sldMk cId="219715311" sldId="262"/>
            <ac:spMk id="5" creationId="{A5C6E339-EF80-4FD9-8D8E-8A94F24FA016}"/>
          </ac:spMkLst>
        </pc:spChg>
        <pc:picChg chg="mod">
          <ac:chgData name="Rajab Ali" userId="52bfc310ed2d2d41" providerId="LiveId" clId="{0355C63E-7FE5-48EE-B276-7032B8D6665F}" dt="2020-06-02T02:10:27.361" v="615" actId="1076"/>
          <ac:picMkLst>
            <pc:docMk/>
            <pc:sldMk cId="219715311" sldId="262"/>
            <ac:picMk id="9" creationId="{00000000-0000-0000-0000-000000000000}"/>
          </ac:picMkLst>
        </pc:picChg>
      </pc:sldChg>
      <pc:sldChg chg="modSp">
        <pc:chgData name="Rajab Ali" userId="52bfc310ed2d2d41" providerId="LiveId" clId="{0355C63E-7FE5-48EE-B276-7032B8D6665F}" dt="2020-06-02T02:15:47.952" v="651" actId="1076"/>
        <pc:sldMkLst>
          <pc:docMk/>
          <pc:sldMk cId="3242303163" sldId="268"/>
        </pc:sldMkLst>
        <pc:spChg chg="mod">
          <ac:chgData name="Rajab Ali" userId="52bfc310ed2d2d41" providerId="LiveId" clId="{0355C63E-7FE5-48EE-B276-7032B8D6665F}" dt="2020-06-02T02:15:41.096" v="649" actId="1076"/>
          <ac:spMkLst>
            <pc:docMk/>
            <pc:sldMk cId="3242303163" sldId="268"/>
            <ac:spMk id="8" creationId="{00000000-0000-0000-0000-000000000000}"/>
          </ac:spMkLst>
        </pc:spChg>
        <pc:spChg chg="mod">
          <ac:chgData name="Rajab Ali" userId="52bfc310ed2d2d41" providerId="LiveId" clId="{0355C63E-7FE5-48EE-B276-7032B8D6665F}" dt="2020-06-02T02:15:47.952" v="651" actId="1076"/>
          <ac:spMkLst>
            <pc:docMk/>
            <pc:sldMk cId="3242303163" sldId="268"/>
            <ac:spMk id="10" creationId="{00000000-0000-0000-0000-000000000000}"/>
          </ac:spMkLst>
        </pc:spChg>
        <pc:spChg chg="mod">
          <ac:chgData name="Rajab Ali" userId="52bfc310ed2d2d41" providerId="LiveId" clId="{0355C63E-7FE5-48EE-B276-7032B8D6665F}" dt="2020-06-02T02:15:45.288" v="650" actId="1076"/>
          <ac:spMkLst>
            <pc:docMk/>
            <pc:sldMk cId="3242303163" sldId="268"/>
            <ac:spMk id="11" creationId="{00000000-0000-0000-0000-000000000000}"/>
          </ac:spMkLst>
        </pc:spChg>
      </pc:sldChg>
      <pc:sldChg chg="addSp modSp modAnim">
        <pc:chgData name="Rajab Ali" userId="52bfc310ed2d2d41" providerId="LiveId" clId="{0355C63E-7FE5-48EE-B276-7032B8D6665F}" dt="2020-06-02T01:48:06.883" v="339"/>
        <pc:sldMkLst>
          <pc:docMk/>
          <pc:sldMk cId="1531354298" sldId="272"/>
        </pc:sldMkLst>
        <pc:spChg chg="mod">
          <ac:chgData name="Rajab Ali" userId="52bfc310ed2d2d41" providerId="LiveId" clId="{0355C63E-7FE5-48EE-B276-7032B8D6665F}" dt="2020-06-02T01:27:08.666" v="12" actId="1076"/>
          <ac:spMkLst>
            <pc:docMk/>
            <pc:sldMk cId="1531354298" sldId="272"/>
            <ac:spMk id="14" creationId="{9AA7FC75-B19C-42BB-AF41-2EFD245A2DA6}"/>
          </ac:spMkLst>
        </pc:spChg>
        <pc:spChg chg="add mod">
          <ac:chgData name="Rajab Ali" userId="52bfc310ed2d2d41" providerId="LiveId" clId="{0355C63E-7FE5-48EE-B276-7032B8D6665F}" dt="2020-06-02T01:36:14.960" v="143" actId="1076"/>
          <ac:spMkLst>
            <pc:docMk/>
            <pc:sldMk cId="1531354298" sldId="272"/>
            <ac:spMk id="15" creationId="{6DF53201-D7E1-4E3E-87E0-3DC5EF35EBA3}"/>
          </ac:spMkLst>
        </pc:spChg>
        <pc:spChg chg="add mod">
          <ac:chgData name="Rajab Ali" userId="52bfc310ed2d2d41" providerId="LiveId" clId="{0355C63E-7FE5-48EE-B276-7032B8D6665F}" dt="2020-06-02T01:40:54.527" v="157" actId="1076"/>
          <ac:spMkLst>
            <pc:docMk/>
            <pc:sldMk cId="1531354298" sldId="272"/>
            <ac:spMk id="16" creationId="{E5D74A19-8D7E-4E86-9645-699AEADB4CDD}"/>
          </ac:spMkLst>
        </pc:spChg>
        <pc:spChg chg="add mod">
          <ac:chgData name="Rajab Ali" userId="52bfc310ed2d2d41" providerId="LiveId" clId="{0355C63E-7FE5-48EE-B276-7032B8D6665F}" dt="2020-06-02T01:45:38.814" v="257" actId="1076"/>
          <ac:spMkLst>
            <pc:docMk/>
            <pc:sldMk cId="1531354298" sldId="272"/>
            <ac:spMk id="17" creationId="{8123FE92-9D4C-4775-BA91-557F534D5C07}"/>
          </ac:spMkLst>
        </pc:spChg>
        <pc:spChg chg="add mod">
          <ac:chgData name="Rajab Ali" userId="52bfc310ed2d2d41" providerId="LiveId" clId="{0355C63E-7FE5-48EE-B276-7032B8D6665F}" dt="2020-06-02T01:47:23.776" v="336" actId="20577"/>
          <ac:spMkLst>
            <pc:docMk/>
            <pc:sldMk cId="1531354298" sldId="272"/>
            <ac:spMk id="18" creationId="{F45F48E7-097C-4A27-9FD4-CC8A8E5845E3}"/>
          </ac:spMkLst>
        </pc:spChg>
      </pc:sldChg>
      <pc:sldChg chg="addSp modSp new add">
        <pc:chgData name="Rajab Ali" userId="52bfc310ed2d2d41" providerId="LiveId" clId="{0355C63E-7FE5-48EE-B276-7032B8D6665F}" dt="2020-06-02T01:50:13.869" v="345" actId="1076"/>
        <pc:sldMkLst>
          <pc:docMk/>
          <pc:sldMk cId="3834278627" sldId="273"/>
        </pc:sldMkLst>
        <pc:spChg chg="add mod">
          <ac:chgData name="Rajab Ali" userId="52bfc310ed2d2d41" providerId="LiveId" clId="{0355C63E-7FE5-48EE-B276-7032B8D6665F}" dt="2020-06-02T01:50:13.869" v="345" actId="1076"/>
          <ac:spMkLst>
            <pc:docMk/>
            <pc:sldMk cId="3834278627" sldId="273"/>
            <ac:spMk id="2" creationId="{22D5418D-B415-4A98-8A26-7ADA6C0F500C}"/>
          </ac:spMkLst>
        </pc:spChg>
      </pc:sldChg>
      <pc:sldChg chg="addSp modSp new add">
        <pc:chgData name="Rajab Ali" userId="52bfc310ed2d2d41" providerId="LiveId" clId="{0355C63E-7FE5-48EE-B276-7032B8D6665F}" dt="2020-06-02T01:51:10.701" v="351" actId="1076"/>
        <pc:sldMkLst>
          <pc:docMk/>
          <pc:sldMk cId="4200540766" sldId="274"/>
        </pc:sldMkLst>
        <pc:spChg chg="add mod">
          <ac:chgData name="Rajab Ali" userId="52bfc310ed2d2d41" providerId="LiveId" clId="{0355C63E-7FE5-48EE-B276-7032B8D6665F}" dt="2020-06-02T01:51:10.701" v="351" actId="1076"/>
          <ac:spMkLst>
            <pc:docMk/>
            <pc:sldMk cId="4200540766" sldId="274"/>
            <ac:spMk id="2" creationId="{3DB6D423-6837-449C-8891-7B7D28975BDB}"/>
          </ac:spMkLst>
        </pc:spChg>
      </pc:sldChg>
      <pc:sldChg chg="addSp delSp modSp new add">
        <pc:chgData name="Rajab Ali" userId="52bfc310ed2d2d41" providerId="LiveId" clId="{0355C63E-7FE5-48EE-B276-7032B8D6665F}" dt="2020-06-02T02:07:54.727" v="608" actId="255"/>
        <pc:sldMkLst>
          <pc:docMk/>
          <pc:sldMk cId="4168647178" sldId="275"/>
        </pc:sldMkLst>
        <pc:spChg chg="add mod">
          <ac:chgData name="Rajab Ali" userId="52bfc310ed2d2d41" providerId="LiveId" clId="{0355C63E-7FE5-48EE-B276-7032B8D6665F}" dt="2020-06-02T02:00:59.091" v="440" actId="1076"/>
          <ac:spMkLst>
            <pc:docMk/>
            <pc:sldMk cId="4168647178" sldId="275"/>
            <ac:spMk id="2" creationId="{2941B84B-B6E6-4CA9-A1FD-517BC1F15823}"/>
          </ac:spMkLst>
        </pc:spChg>
        <pc:spChg chg="add del mod">
          <ac:chgData name="Rajab Ali" userId="52bfc310ed2d2d41" providerId="LiveId" clId="{0355C63E-7FE5-48EE-B276-7032B8D6665F}" dt="2020-06-02T01:56:41.586" v="397" actId="478"/>
          <ac:spMkLst>
            <pc:docMk/>
            <pc:sldMk cId="4168647178" sldId="275"/>
            <ac:spMk id="3" creationId="{9E09CC98-F9EE-45B6-AFEA-4CF330B47189}"/>
          </ac:spMkLst>
        </pc:spChg>
        <pc:spChg chg="add del mod">
          <ac:chgData name="Rajab Ali" userId="52bfc310ed2d2d41" providerId="LiveId" clId="{0355C63E-7FE5-48EE-B276-7032B8D6665F}" dt="2020-06-02T01:56:41.586" v="397" actId="478"/>
          <ac:spMkLst>
            <pc:docMk/>
            <pc:sldMk cId="4168647178" sldId="275"/>
            <ac:spMk id="4" creationId="{2BC532C0-6E0B-4C1B-BBA2-60B0C6BED04F}"/>
          </ac:spMkLst>
        </pc:spChg>
        <pc:spChg chg="add del mod">
          <ac:chgData name="Rajab Ali" userId="52bfc310ed2d2d41" providerId="LiveId" clId="{0355C63E-7FE5-48EE-B276-7032B8D6665F}" dt="2020-06-02T01:56:41.586" v="397" actId="478"/>
          <ac:spMkLst>
            <pc:docMk/>
            <pc:sldMk cId="4168647178" sldId="275"/>
            <ac:spMk id="5" creationId="{4ED99FD4-B281-4994-8878-9419053596DC}"/>
          </ac:spMkLst>
        </pc:spChg>
        <pc:spChg chg="add del mod">
          <ac:chgData name="Rajab Ali" userId="52bfc310ed2d2d41" providerId="LiveId" clId="{0355C63E-7FE5-48EE-B276-7032B8D6665F}" dt="2020-06-02T01:56:41.586" v="397" actId="478"/>
          <ac:spMkLst>
            <pc:docMk/>
            <pc:sldMk cId="4168647178" sldId="275"/>
            <ac:spMk id="6" creationId="{B488D58B-81F4-409F-8BBF-870506FB4B08}"/>
          </ac:spMkLst>
        </pc:spChg>
        <pc:spChg chg="add mod">
          <ac:chgData name="Rajab Ali" userId="52bfc310ed2d2d41" providerId="LiveId" clId="{0355C63E-7FE5-48EE-B276-7032B8D6665F}" dt="2020-06-02T02:07:54.727" v="608" actId="255"/>
          <ac:spMkLst>
            <pc:docMk/>
            <pc:sldMk cId="4168647178" sldId="275"/>
            <ac:spMk id="7" creationId="{3EE93036-A5A7-4464-AA0C-AB91FD5ED95E}"/>
          </ac:spMkLst>
        </pc:spChg>
        <pc:spChg chg="add mod">
          <ac:chgData name="Rajab Ali" userId="52bfc310ed2d2d41" providerId="LiveId" clId="{0355C63E-7FE5-48EE-B276-7032B8D6665F}" dt="2020-06-02T02:07:54.727" v="608" actId="255"/>
          <ac:spMkLst>
            <pc:docMk/>
            <pc:sldMk cId="4168647178" sldId="275"/>
            <ac:spMk id="8" creationId="{A94B6E64-33DC-4B13-B858-5C0DFF817648}"/>
          </ac:spMkLst>
        </pc:spChg>
        <pc:spChg chg="add mod">
          <ac:chgData name="Rajab Ali" userId="52bfc310ed2d2d41" providerId="LiveId" clId="{0355C63E-7FE5-48EE-B276-7032B8D6665F}" dt="2020-06-02T02:07:54.727" v="608" actId="255"/>
          <ac:spMkLst>
            <pc:docMk/>
            <pc:sldMk cId="4168647178" sldId="275"/>
            <ac:spMk id="9" creationId="{77A578C5-F388-49F6-BBE1-57B5F4CAB46B}"/>
          </ac:spMkLst>
        </pc:spChg>
        <pc:spChg chg="add mod">
          <ac:chgData name="Rajab Ali" userId="52bfc310ed2d2d41" providerId="LiveId" clId="{0355C63E-7FE5-48EE-B276-7032B8D6665F}" dt="2020-06-02T02:07:54.727" v="608" actId="255"/>
          <ac:spMkLst>
            <pc:docMk/>
            <pc:sldMk cId="4168647178" sldId="275"/>
            <ac:spMk id="10" creationId="{51D6F6E4-B78D-4FB2-BF06-0EACA36ED6FE}"/>
          </ac:spMkLst>
        </pc:spChg>
        <pc:spChg chg="add mod">
          <ac:chgData name="Rajab Ali" userId="52bfc310ed2d2d41" providerId="LiveId" clId="{0355C63E-7FE5-48EE-B276-7032B8D6665F}" dt="2020-06-02T02:07:54.727" v="608" actId="255"/>
          <ac:spMkLst>
            <pc:docMk/>
            <pc:sldMk cId="4168647178" sldId="275"/>
            <ac:spMk id="11" creationId="{5049A3CA-EF41-455F-8D77-FF930ACA3F75}"/>
          </ac:spMkLst>
        </pc:spChg>
        <pc:spChg chg="add mod">
          <ac:chgData name="Rajab Ali" userId="52bfc310ed2d2d41" providerId="LiveId" clId="{0355C63E-7FE5-48EE-B276-7032B8D6665F}" dt="2020-06-02T02:07:54.727" v="608" actId="255"/>
          <ac:spMkLst>
            <pc:docMk/>
            <pc:sldMk cId="4168647178" sldId="275"/>
            <ac:spMk id="12" creationId="{FEF75917-C63D-498A-8A3F-C472D7D57012}"/>
          </ac:spMkLst>
        </pc:spChg>
        <pc:spChg chg="add mod">
          <ac:chgData name="Rajab Ali" userId="52bfc310ed2d2d41" providerId="LiveId" clId="{0355C63E-7FE5-48EE-B276-7032B8D6665F}" dt="2020-06-02T02:07:54.727" v="608" actId="255"/>
          <ac:spMkLst>
            <pc:docMk/>
            <pc:sldMk cId="4168647178" sldId="275"/>
            <ac:spMk id="13" creationId="{A9A9B784-F937-48D0-9DDC-253DC39EA751}"/>
          </ac:spMkLst>
        </pc:spChg>
        <pc:spChg chg="add mod">
          <ac:chgData name="Rajab Ali" userId="52bfc310ed2d2d41" providerId="LiveId" clId="{0355C63E-7FE5-48EE-B276-7032B8D6665F}" dt="2020-06-02T02:07:54.727" v="608" actId="255"/>
          <ac:spMkLst>
            <pc:docMk/>
            <pc:sldMk cId="4168647178" sldId="275"/>
            <ac:spMk id="14" creationId="{CD850D32-92DE-4016-937F-299A8EF9A4DC}"/>
          </ac:spMkLst>
        </pc:spChg>
        <pc:spChg chg="add mod">
          <ac:chgData name="Rajab Ali" userId="52bfc310ed2d2d41" providerId="LiveId" clId="{0355C63E-7FE5-48EE-B276-7032B8D6665F}" dt="2020-06-02T02:07:54.727" v="608" actId="255"/>
          <ac:spMkLst>
            <pc:docMk/>
            <pc:sldMk cId="4168647178" sldId="275"/>
            <ac:spMk id="15" creationId="{29553803-62FD-42A2-828D-87D7EDD454A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t>6/2/2020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t>6/2/2020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6/2/2020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t>6/2/2020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6/2/2020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6/2/2020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6/2/2020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6/2/2020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6/2/2020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6/2/2020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6/2/2020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6/2/2020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6/2/2020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6/2/2020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 smtClean="0"/>
              <a:pPr/>
              <a:t>6/2/2020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fif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972" y="447675"/>
            <a:ext cx="9636428" cy="1085850"/>
          </a:xfrm>
        </p:spPr>
        <p:txBody>
          <a:bodyPr/>
          <a:lstStyle/>
          <a:p>
            <a:r>
              <a:rPr lang="en-US" dirty="0" err="1">
                <a:solidFill>
                  <a:srgbClr val="00B050"/>
                </a:solidFill>
              </a:rPr>
              <a:t>আজকের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পাঠে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সকলকে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স্বাগত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2941B84B-B6E6-4CA9-A1FD-517BC1F15823}"/>
              </a:ext>
            </a:extLst>
          </p:cNvPr>
          <p:cNvSpPr/>
          <p:nvPr/>
        </p:nvSpPr>
        <p:spPr>
          <a:xfrm>
            <a:off x="3212756" y="0"/>
            <a:ext cx="2854409" cy="593123"/>
          </a:xfrm>
          <a:prstGeom prst="wedgeRoundRectCallout">
            <a:avLst>
              <a:gd name="adj1" fmla="val -36962"/>
              <a:gd name="adj2" fmla="val 78690"/>
              <a:gd name="adj3" fmla="val 16667"/>
            </a:avLst>
          </a:prstGeom>
          <a:solidFill>
            <a:schemeClr val="bg1"/>
          </a:solidFill>
          <a:ln w="76200">
            <a:solidFill>
              <a:srgbClr val="2A04CC"/>
            </a:solidFill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convex"/>
            <a:contourClr>
              <a:srgbClr val="A6B727">
                <a:shade val="27000"/>
                <a:satMod val="120000"/>
              </a:srgbClr>
            </a:contourClr>
          </a:sp3d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শব্দা</a:t>
            </a:r>
            <a:r>
              <a:rPr kumimoji="0" lang="as-IN" sz="66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en-US" sz="66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্থ</a:t>
            </a:r>
            <a:endParaRPr kumimoji="0" lang="en-US" sz="66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3EE93036-A5A7-4464-AA0C-AB91FD5ED95E}"/>
              </a:ext>
            </a:extLst>
          </p:cNvPr>
          <p:cNvSpPr/>
          <p:nvPr/>
        </p:nvSpPr>
        <p:spPr>
          <a:xfrm>
            <a:off x="-1" y="1260391"/>
            <a:ext cx="2075935" cy="1062680"/>
          </a:xfrm>
          <a:prstGeom prst="homePlate">
            <a:avLst/>
          </a:prstGeom>
          <a:ln w="19050">
            <a:solidFill>
              <a:srgbClr val="40E42A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</a:p>
        </p:txBody>
      </p:sp>
      <p:sp>
        <p:nvSpPr>
          <p:cNvPr id="8" name="Arrow: Pentagon 7">
            <a:extLst>
              <a:ext uri="{FF2B5EF4-FFF2-40B4-BE49-F238E27FC236}">
                <a16:creationId xmlns:a16="http://schemas.microsoft.com/office/drawing/2014/main" id="{A94B6E64-33DC-4B13-B858-5C0DFF817648}"/>
              </a:ext>
            </a:extLst>
          </p:cNvPr>
          <p:cNvSpPr/>
          <p:nvPr/>
        </p:nvSpPr>
        <p:spPr>
          <a:xfrm>
            <a:off x="0" y="2648467"/>
            <a:ext cx="2075935" cy="1062680"/>
          </a:xfrm>
          <a:prstGeom prst="homePlate">
            <a:avLst/>
          </a:prstGeom>
          <a:ln w="19050">
            <a:solidFill>
              <a:srgbClr val="40E42A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77A578C5-F388-49F6-BBE1-57B5F4CAB46B}"/>
              </a:ext>
            </a:extLst>
          </p:cNvPr>
          <p:cNvSpPr/>
          <p:nvPr/>
        </p:nvSpPr>
        <p:spPr>
          <a:xfrm>
            <a:off x="-86497" y="3999473"/>
            <a:ext cx="2075935" cy="1062680"/>
          </a:xfrm>
          <a:prstGeom prst="homePlate">
            <a:avLst/>
          </a:prstGeom>
          <a:ln w="19050">
            <a:solidFill>
              <a:srgbClr val="40E42A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51D6F6E4-B78D-4FB2-BF06-0EACA36ED6FE}"/>
              </a:ext>
            </a:extLst>
          </p:cNvPr>
          <p:cNvSpPr/>
          <p:nvPr/>
        </p:nvSpPr>
        <p:spPr>
          <a:xfrm>
            <a:off x="0" y="5338121"/>
            <a:ext cx="2075935" cy="1062680"/>
          </a:xfrm>
          <a:prstGeom prst="homePlate">
            <a:avLst/>
          </a:prstGeom>
          <a:ln w="19050">
            <a:solidFill>
              <a:srgbClr val="40E42A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কুইনা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5049A3CA-EF41-455F-8D77-FF930ACA3F75}"/>
              </a:ext>
            </a:extLst>
          </p:cNvPr>
          <p:cNvSpPr/>
          <p:nvPr/>
        </p:nvSpPr>
        <p:spPr>
          <a:xfrm>
            <a:off x="5844746" y="1198605"/>
            <a:ext cx="6347254" cy="1285103"/>
          </a:xfrm>
          <a:prstGeom prst="flowChartProcess">
            <a:avLst/>
          </a:prstGeom>
          <a:ln w="12700">
            <a:solidFill>
              <a:srgbClr val="40E42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sp>
        <p:nvSpPr>
          <p:cNvPr id="12" name="Flowchart: Process 11">
            <a:extLst>
              <a:ext uri="{FF2B5EF4-FFF2-40B4-BE49-F238E27FC236}">
                <a16:creationId xmlns:a16="http://schemas.microsoft.com/office/drawing/2014/main" id="{FEF75917-C63D-498A-8A3F-C472D7D57012}"/>
              </a:ext>
            </a:extLst>
          </p:cNvPr>
          <p:cNvSpPr/>
          <p:nvPr/>
        </p:nvSpPr>
        <p:spPr>
          <a:xfrm>
            <a:off x="5844746" y="840259"/>
            <a:ext cx="6347254" cy="1396314"/>
          </a:xfrm>
          <a:prstGeom prst="flowChartProcess">
            <a:avLst/>
          </a:prstGeom>
          <a:ln w="12700">
            <a:solidFill>
              <a:srgbClr val="40E42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বাঁধা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জায়গা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Flowchart: Process 12">
            <a:extLst>
              <a:ext uri="{FF2B5EF4-FFF2-40B4-BE49-F238E27FC236}">
                <a16:creationId xmlns:a16="http://schemas.microsoft.com/office/drawing/2014/main" id="{A9A9B784-F937-48D0-9DDC-253DC39EA751}"/>
              </a:ext>
            </a:extLst>
          </p:cNvPr>
          <p:cNvSpPr/>
          <p:nvPr/>
        </p:nvSpPr>
        <p:spPr>
          <a:xfrm>
            <a:off x="5844746" y="2277761"/>
            <a:ext cx="6347254" cy="1396314"/>
          </a:xfrm>
          <a:prstGeom prst="flowChartProcess">
            <a:avLst/>
          </a:prstGeom>
          <a:ln w="12700">
            <a:solidFill>
              <a:srgbClr val="40E42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ষধর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CD850D32-92DE-4016-937F-299A8EF9A4DC}"/>
              </a:ext>
            </a:extLst>
          </p:cNvPr>
          <p:cNvSpPr/>
          <p:nvPr/>
        </p:nvSpPr>
        <p:spPr>
          <a:xfrm>
            <a:off x="5844746" y="3764692"/>
            <a:ext cx="6347254" cy="1396314"/>
          </a:xfrm>
          <a:prstGeom prst="flowChartProcess">
            <a:avLst/>
          </a:prstGeom>
          <a:ln w="12700">
            <a:solidFill>
              <a:srgbClr val="40E42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দ্যু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উৎপাদনযন্ত্র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29553803-62FD-42A2-828D-87D7EDD454A0}"/>
              </a:ext>
            </a:extLst>
          </p:cNvPr>
          <p:cNvSpPr/>
          <p:nvPr/>
        </p:nvSpPr>
        <p:spPr>
          <a:xfrm>
            <a:off x="5844746" y="5276335"/>
            <a:ext cx="6347254" cy="1396314"/>
          </a:xfrm>
          <a:prstGeom prst="flowChartProcess">
            <a:avLst/>
          </a:prstGeom>
          <a:ln w="12700">
            <a:solidFill>
              <a:srgbClr val="40E42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নোর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ঔষধ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7B1CDE-57A4-453C-9772-45CFC11F7E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323" y="846599"/>
            <a:ext cx="2679290" cy="165079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F27D52F-9821-4EA9-8698-A52B0DEFD1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735" y="3605981"/>
            <a:ext cx="2733367" cy="16149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75107B3-81BA-46E3-B8A0-12CCA13AB7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574" y="2566219"/>
            <a:ext cx="2694039" cy="123886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5EEB953-108B-4156-9EA3-0B86F093D3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661" y="5032985"/>
            <a:ext cx="3566469" cy="1707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647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39469" y="390525"/>
            <a:ext cx="10058402" cy="12192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েখে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মুগ্ধ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’-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ছাপার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যন্ত্র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ছাড়াও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্ম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রুচিশীল।বিশেষ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ইয়ের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সংগ্রহ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মুগ্ধ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71E457C7-954F-497D-9184-2785DB3F9062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8" r="15108"/>
          <a:stretch>
            <a:fillRect/>
          </a:stretch>
        </p:blipFill>
        <p:spPr>
          <a:xfrm>
            <a:off x="1219200" y="1852613"/>
            <a:ext cx="2716213" cy="2776537"/>
          </a:xfrm>
        </p:spPr>
      </p:pic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1350959" y="4940845"/>
            <a:ext cx="2743200" cy="914400"/>
          </a:xfrm>
        </p:spPr>
        <p:txBody>
          <a:bodyPr>
            <a:norm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্য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আসবাবপত্র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half" idx="21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বৈচিত্র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যপূ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্ণ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ইয়ের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সমাহার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half" idx="2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ছাপাখানা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2" name="Picture Placeholder 21">
            <a:extLst>
              <a:ext uri="{FF2B5EF4-FFF2-40B4-BE49-F238E27FC236}">
                <a16:creationId xmlns:a16="http://schemas.microsoft.com/office/drawing/2014/main" id="{2EB70C50-FE76-457C-B5D1-077766006364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4" r="12684"/>
          <a:stretch>
            <a:fillRect/>
          </a:stretch>
        </p:blipFill>
        <p:spPr/>
      </p:pic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id="{8416D6A2-55F9-41AA-8AC6-DB1D84C2A1CB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21" r="1332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4230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/>
      <p:bldP spid="13" grpId="0" build="p"/>
      <p:bldP spid="1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29450" y="1314451"/>
            <a:ext cx="5019675" cy="2172461"/>
          </a:xfrm>
        </p:spPr>
        <p:txBody>
          <a:bodyPr>
            <a:norm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প্রস্তু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’- </a:t>
            </a:r>
            <a:b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A5C6E339-EF80-4FD9-8D8E-8A94F24FA016}"/>
              </a:ext>
            </a:extLst>
          </p:cNvPr>
          <p:cNvSpPr/>
          <p:nvPr/>
        </p:nvSpPr>
        <p:spPr>
          <a:xfrm>
            <a:off x="2020948" y="-113909"/>
            <a:ext cx="8744607" cy="580768"/>
          </a:xfrm>
          <a:prstGeom prst="wedgeRectCallout">
            <a:avLst>
              <a:gd name="adj1" fmla="val -29749"/>
              <a:gd name="adj2" fmla="val 100443"/>
            </a:avLst>
          </a:prstGeom>
          <a:solidFill>
            <a:srgbClr val="00B050"/>
          </a:solidFill>
          <a:ln w="76200">
            <a:solidFill>
              <a:srgbClr val="FFFF00"/>
            </a:solidFill>
          </a:ln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 prst="softRound"/>
          </a:sp3d>
        </p:spPr>
        <p:txBody>
          <a:bodyPr rtlCol="0" anchor="ctr"/>
          <a:lstStyle/>
          <a:p>
            <a:pPr algn="ctr">
              <a:defRPr/>
            </a:pPr>
            <a:r>
              <a:rPr lang="en-US" sz="48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48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8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as-IN" sz="48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8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8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as-IN" sz="48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8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8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800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্রের</a:t>
            </a:r>
            <a:r>
              <a:rPr lang="en-US" sz="48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48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800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াঠ</a:t>
            </a:r>
            <a:r>
              <a:rPr lang="en-US" sz="48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8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800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্লেষণ</a:t>
            </a:r>
            <a:r>
              <a:rPr lang="en-US" sz="48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8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1AA66A1-EBBE-408B-A998-FE2299C05F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74" y="1307415"/>
            <a:ext cx="6224555" cy="4072481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0B19EA7F-8136-4C1C-A8C4-A6AA48EDDAB2}"/>
              </a:ext>
            </a:extLst>
          </p:cNvPr>
          <p:cNvSpPr txBox="1"/>
          <p:nvPr/>
        </p:nvSpPr>
        <p:spPr>
          <a:xfrm>
            <a:off x="7168896" y="3194304"/>
            <a:ext cx="46939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9A5315">
                    <a:lumMod val="50000"/>
                  </a:srgb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লেখকের এ </a:t>
            </a:r>
            <a:r>
              <a:rPr lang="as-IN" sz="3600" dirty="0">
                <a:solidFill>
                  <a:srgbClr val="9A5315">
                    <a:lumMod val="50000"/>
                  </a:srgb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উ</a:t>
            </a:r>
            <a:r>
              <a:rPr lang="en-US" sz="3600" dirty="0" err="1">
                <a:solidFill>
                  <a:srgbClr val="9A5315">
                    <a:lumMod val="50000"/>
                  </a:srgb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ক্তিটি</a:t>
            </a:r>
            <a:r>
              <a:rPr lang="en-US" sz="3600" dirty="0">
                <a:solidFill>
                  <a:srgbClr val="9A5315">
                    <a:lumMod val="50000"/>
                  </a:srgb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9A5315">
                    <a:lumMod val="50000"/>
                  </a:srgb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দ্বারা</a:t>
            </a:r>
            <a:r>
              <a:rPr lang="en-US" sz="3600" dirty="0">
                <a:solidFill>
                  <a:srgbClr val="9A5315">
                    <a:lumMod val="50000"/>
                  </a:srgb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ক</a:t>
            </a:r>
            <a:r>
              <a:rPr lang="as-IN" sz="3600" dirty="0">
                <a:solidFill>
                  <a:srgbClr val="9A5315">
                    <a:lumMod val="50000"/>
                  </a:srgb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ে</a:t>
            </a:r>
            <a:r>
              <a:rPr lang="en-US" sz="3600" dirty="0" err="1">
                <a:solidFill>
                  <a:srgbClr val="9A5315">
                    <a:lumMod val="50000"/>
                  </a:srgb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উটে</a:t>
            </a:r>
            <a:r>
              <a:rPr lang="en-US" sz="3600" dirty="0">
                <a:solidFill>
                  <a:srgbClr val="9A5315">
                    <a:lumMod val="50000"/>
                  </a:srgb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9A5315">
                    <a:lumMod val="50000"/>
                  </a:srgb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সাপ</a:t>
            </a:r>
            <a:r>
              <a:rPr lang="en-US" sz="3600" dirty="0">
                <a:solidFill>
                  <a:srgbClr val="9A5315">
                    <a:lumMod val="50000"/>
                  </a:srgb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9A5315">
                    <a:lumMod val="50000"/>
                  </a:srgb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ধেয়ে</a:t>
            </a:r>
            <a:r>
              <a:rPr lang="en-US" sz="3600" dirty="0">
                <a:solidFill>
                  <a:srgbClr val="9A5315">
                    <a:lumMod val="50000"/>
                  </a:srgb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9A5315">
                    <a:lumMod val="50000"/>
                  </a:srgb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আসতে</a:t>
            </a:r>
            <a:r>
              <a:rPr lang="en-US" sz="3600" dirty="0">
                <a:solidFill>
                  <a:srgbClr val="9A5315">
                    <a:lumMod val="50000"/>
                  </a:srgb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9A5315">
                    <a:lumMod val="50000"/>
                  </a:srgb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দেখে</a:t>
            </a:r>
            <a:r>
              <a:rPr lang="en-US" sz="3600" dirty="0">
                <a:solidFill>
                  <a:srgbClr val="9A5315">
                    <a:lumMod val="50000"/>
                  </a:srgb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লেখকের </a:t>
            </a:r>
            <a:r>
              <a:rPr lang="en-US" sz="3600" dirty="0" err="1">
                <a:solidFill>
                  <a:srgbClr val="9A5315">
                    <a:lumMod val="50000"/>
                  </a:srgb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হতভম্ব</a:t>
            </a:r>
            <a:r>
              <a:rPr lang="en-US" sz="3600" dirty="0">
                <a:solidFill>
                  <a:srgbClr val="9A5315">
                    <a:lumMod val="50000"/>
                  </a:srgb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9A5315">
                    <a:lumMod val="50000"/>
                  </a:srgb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হওয়ার</a:t>
            </a:r>
            <a:r>
              <a:rPr lang="en-US" sz="3600" dirty="0">
                <a:solidFill>
                  <a:srgbClr val="9A5315">
                    <a:lumMod val="50000"/>
                  </a:srgb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9A5315">
                    <a:lumMod val="50000"/>
                  </a:srgb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বিষয়টি</a:t>
            </a:r>
            <a:r>
              <a:rPr lang="en-US" sz="3600" dirty="0">
                <a:solidFill>
                  <a:srgbClr val="9A5315">
                    <a:lumMod val="50000"/>
                  </a:srgb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9A5315">
                    <a:lumMod val="50000"/>
                  </a:srgb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ফুটে</a:t>
            </a:r>
            <a:r>
              <a:rPr lang="en-US" sz="3600" dirty="0">
                <a:solidFill>
                  <a:srgbClr val="9A5315">
                    <a:lumMod val="50000"/>
                  </a:srgb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9A5315">
                    <a:lumMod val="50000"/>
                  </a:srgb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উ</a:t>
            </a:r>
            <a:r>
              <a:rPr lang="en-US" sz="3600" dirty="0">
                <a:solidFill>
                  <a:srgbClr val="9A5315">
                    <a:lumMod val="50000"/>
                  </a:srgb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ঠ</a:t>
            </a:r>
            <a:r>
              <a:rPr lang="as-IN" sz="3600" dirty="0">
                <a:solidFill>
                  <a:srgbClr val="9A5315">
                    <a:lumMod val="50000"/>
                  </a:srgb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ে</a:t>
            </a:r>
            <a:r>
              <a:rPr lang="en-US" sz="3600" dirty="0">
                <a:solidFill>
                  <a:srgbClr val="9A5315">
                    <a:lumMod val="50000"/>
                  </a:srgb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ছ</a:t>
            </a:r>
            <a:r>
              <a:rPr lang="as-IN" sz="3600" dirty="0">
                <a:solidFill>
                  <a:srgbClr val="9A5315">
                    <a:lumMod val="50000"/>
                  </a:srgb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ে</a:t>
            </a:r>
            <a:r>
              <a:rPr lang="en-US" sz="3600" dirty="0">
                <a:solidFill>
                  <a:srgbClr val="9A5315">
                    <a:lumMod val="50000"/>
                  </a:srgb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1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133600" y="-76201"/>
            <a:ext cx="6029326" cy="720851"/>
          </a:xfrm>
        </p:spPr>
        <p:txBody>
          <a:bodyPr>
            <a:normAutofit/>
          </a:bodyPr>
          <a:lstStyle/>
          <a:p>
            <a:pPr algn="just"/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স্বাভাবিক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্ম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াণ্ড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</a:p>
        </p:txBody>
      </p:sp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2304D4C0-DBE1-47E7-8861-52BEB14C03D4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6" r="7786"/>
          <a:stretch>
            <a:fillRect/>
          </a:stretch>
        </p:blipFill>
        <p:spPr>
          <a:xfrm>
            <a:off x="1262063" y="1966913"/>
            <a:ext cx="3935412" cy="2571750"/>
          </a:xfrm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সাপের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ছ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লেখকের ছ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ট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াইকে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19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সাপের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ছ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</a:p>
        </p:txBody>
      </p:sp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EA24C1FC-4238-4548-A009-3351452D31C3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2" r="6962"/>
          <a:stretch>
            <a:fillRect/>
          </a:stretch>
        </p:blipFill>
        <p:spPr/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AA9714F-8009-415A-ABBD-25DE7E76AEC4}"/>
              </a:ext>
            </a:extLst>
          </p:cNvPr>
          <p:cNvSpPr txBox="1"/>
          <p:nvPr/>
        </p:nvSpPr>
        <p:spPr>
          <a:xfrm>
            <a:off x="0" y="657225"/>
            <a:ext cx="120205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9A5315">
                    <a:lumMod val="50000"/>
                  </a:srgb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- এ </a:t>
            </a:r>
            <a:r>
              <a:rPr lang="en-US" sz="3200" dirty="0" err="1">
                <a:solidFill>
                  <a:srgbClr val="9A5315">
                    <a:lumMod val="50000"/>
                  </a:srgb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বাক্যটি</a:t>
            </a:r>
            <a:r>
              <a:rPr lang="en-US" sz="3200" dirty="0">
                <a:solidFill>
                  <a:srgbClr val="9A5315">
                    <a:lumMod val="50000"/>
                  </a:srgb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9A5315">
                    <a:lumMod val="50000"/>
                  </a:srgb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দ্বরা</a:t>
            </a:r>
            <a:r>
              <a:rPr lang="en-US" sz="3200" dirty="0">
                <a:solidFill>
                  <a:srgbClr val="9A5315">
                    <a:lumMod val="50000"/>
                  </a:srgb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9A5315">
                    <a:lumMod val="50000"/>
                  </a:srgb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সাপের</a:t>
            </a:r>
            <a:r>
              <a:rPr lang="en-US" sz="3200" dirty="0">
                <a:solidFill>
                  <a:srgbClr val="9A5315">
                    <a:lumMod val="50000"/>
                  </a:srgb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ছ</a:t>
            </a:r>
            <a:r>
              <a:rPr lang="as-IN" sz="3200" dirty="0">
                <a:solidFill>
                  <a:srgbClr val="9A5315">
                    <a:lumMod val="50000"/>
                  </a:srgb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ো</a:t>
            </a:r>
            <a:r>
              <a:rPr lang="en-US" sz="3200" dirty="0">
                <a:solidFill>
                  <a:srgbClr val="9A5315">
                    <a:lumMod val="50000"/>
                  </a:srgb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</a:t>
            </a:r>
            <a:r>
              <a:rPr lang="as-IN" sz="3200" dirty="0">
                <a:solidFill>
                  <a:srgbClr val="9A5315">
                    <a:lumMod val="50000"/>
                  </a:srgb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ল</a:t>
            </a:r>
            <a:r>
              <a:rPr lang="en-US" sz="3200" dirty="0">
                <a:solidFill>
                  <a:srgbClr val="9A5315">
                    <a:lumMod val="50000"/>
                  </a:srgb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9A5315">
                    <a:lumMod val="50000"/>
                  </a:srgb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থ</a:t>
            </a:r>
            <a:r>
              <a:rPr lang="en-US" sz="3200" dirty="0">
                <a:solidFill>
                  <a:srgbClr val="9A5315">
                    <a:lumMod val="50000"/>
                  </a:srgb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ে</a:t>
            </a:r>
            <a:r>
              <a:rPr lang="as-IN" sz="3200" dirty="0">
                <a:solidFill>
                  <a:srgbClr val="9A5315">
                    <a:lumMod val="50000"/>
                  </a:srgb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rgbClr val="9A5315">
                    <a:lumMod val="50000"/>
                  </a:srgb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ে </a:t>
            </a:r>
            <a:r>
              <a:rPr lang="as-IN" sz="3200" dirty="0">
                <a:solidFill>
                  <a:srgbClr val="9A5315">
                    <a:lumMod val="50000"/>
                  </a:srgb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ল</a:t>
            </a:r>
            <a:r>
              <a:rPr lang="en-US" sz="3200" dirty="0">
                <a:solidFill>
                  <a:srgbClr val="9A5315">
                    <a:lumMod val="50000"/>
                  </a:srgb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ে</a:t>
            </a:r>
            <a:r>
              <a:rPr lang="as-IN" sz="3200" dirty="0">
                <a:solidFill>
                  <a:srgbClr val="9A5315">
                    <a:lumMod val="50000"/>
                  </a:srgb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খ</a:t>
            </a:r>
            <a:r>
              <a:rPr lang="en-US" sz="3200" dirty="0">
                <a:solidFill>
                  <a:srgbClr val="9A5315">
                    <a:lumMod val="50000"/>
                  </a:srgb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</a:t>
            </a:r>
            <a:r>
              <a:rPr lang="as-IN" sz="3200" dirty="0">
                <a:solidFill>
                  <a:srgbClr val="9A5315">
                    <a:lumMod val="50000"/>
                  </a:srgb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rgbClr val="9A5315">
                    <a:lumMod val="50000"/>
                  </a:srgb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র </a:t>
            </a:r>
            <a:r>
              <a:rPr lang="as-IN" sz="3200" dirty="0">
                <a:solidFill>
                  <a:srgbClr val="9A5315">
                    <a:lumMod val="50000"/>
                  </a:srgb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ছ</a:t>
            </a:r>
            <a:r>
              <a:rPr lang="en-US" sz="3200" dirty="0" err="1">
                <a:solidFill>
                  <a:srgbClr val="9A5315">
                    <a:lumMod val="50000"/>
                  </a:srgb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োট</a:t>
            </a:r>
            <a:r>
              <a:rPr lang="en-US" sz="3200" dirty="0">
                <a:solidFill>
                  <a:srgbClr val="9A5315">
                    <a:lumMod val="50000"/>
                  </a:srgb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9A5315">
                    <a:lumMod val="50000"/>
                  </a:srgb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ভাই</a:t>
            </a:r>
            <a:r>
              <a:rPr lang="as-IN" sz="3200" dirty="0">
                <a:solidFill>
                  <a:srgbClr val="9A5315">
                    <a:lumMod val="50000"/>
                  </a:srgb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rgbClr val="9A5315">
                    <a:lumMod val="50000"/>
                  </a:srgb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ে </a:t>
            </a:r>
            <a:r>
              <a:rPr lang="as-IN" sz="3200" dirty="0">
                <a:solidFill>
                  <a:srgbClr val="9A5315">
                    <a:lumMod val="50000"/>
                  </a:srgb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</a:t>
            </a:r>
            <a:r>
              <a:rPr lang="en-US" sz="3200" dirty="0">
                <a:solidFill>
                  <a:srgbClr val="9A5315">
                    <a:lumMod val="50000"/>
                  </a:srgb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rgbClr val="9A5315">
                    <a:lumMod val="50000"/>
                  </a:srgb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ঁ</a:t>
            </a:r>
            <a:r>
              <a:rPr lang="en-US" sz="3200" dirty="0">
                <a:solidFill>
                  <a:srgbClr val="9A5315">
                    <a:lumMod val="50000"/>
                  </a:srgb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চ</a:t>
            </a:r>
            <a:r>
              <a:rPr lang="as-IN" sz="3200" dirty="0">
                <a:solidFill>
                  <a:srgbClr val="9A5315">
                    <a:lumMod val="50000"/>
                  </a:srgb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া</a:t>
            </a:r>
            <a:r>
              <a:rPr lang="en-US" sz="3200" dirty="0" err="1">
                <a:solidFill>
                  <a:srgbClr val="9A5315">
                    <a:lumMod val="50000"/>
                  </a:srgb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নোর</a:t>
            </a:r>
            <a:r>
              <a:rPr lang="en-US" sz="3200" dirty="0">
                <a:solidFill>
                  <a:srgbClr val="9A5315">
                    <a:lumMod val="50000"/>
                  </a:srgb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9A5315">
                    <a:lumMod val="50000"/>
                  </a:srgb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পর</a:t>
            </a:r>
            <a:r>
              <a:rPr lang="en-US" sz="3200" dirty="0">
                <a:solidFill>
                  <a:srgbClr val="9A5315">
                    <a:lumMod val="50000"/>
                  </a:srgb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9A5315">
                    <a:lumMod val="50000"/>
                  </a:srgb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কুকুরটির</a:t>
            </a:r>
            <a:r>
              <a:rPr lang="en-US" sz="3200" dirty="0">
                <a:solidFill>
                  <a:srgbClr val="9A5315">
                    <a:lumMod val="50000"/>
                  </a:srgb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9A5315">
                    <a:lumMod val="50000"/>
                  </a:srgb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স্বাভাবিক</a:t>
            </a:r>
            <a:r>
              <a:rPr lang="en-US" sz="3200" dirty="0">
                <a:solidFill>
                  <a:srgbClr val="9A5315">
                    <a:lumMod val="50000"/>
                  </a:srgb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9A5315">
                    <a:lumMod val="50000"/>
                  </a:srgb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অব</a:t>
            </a:r>
            <a:r>
              <a:rPr lang="as-IN" sz="3200" dirty="0">
                <a:solidFill>
                  <a:srgbClr val="9A5315">
                    <a:lumMod val="50000"/>
                  </a:srgb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স</a:t>
            </a:r>
            <a:r>
              <a:rPr lang="en-US" sz="3200" dirty="0">
                <a:solidFill>
                  <a:srgbClr val="9A5315">
                    <a:lumMod val="50000"/>
                  </a:srgb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rgbClr val="9A5315">
                    <a:lumMod val="50000"/>
                  </a:srgb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থ</a:t>
            </a:r>
            <a:r>
              <a:rPr lang="en-US" sz="3200" dirty="0">
                <a:solidFill>
                  <a:srgbClr val="9A5315">
                    <a:lumMod val="50000"/>
                  </a:srgb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rgbClr val="9A5315">
                    <a:lumMod val="50000"/>
                  </a:srgb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rgbClr val="9A5315">
                    <a:lumMod val="50000"/>
                  </a:srgb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9A5315">
                    <a:lumMod val="50000"/>
                  </a:srgb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দ</a:t>
            </a:r>
            <a:r>
              <a:rPr lang="en-US" sz="3200" dirty="0">
                <a:solidFill>
                  <a:srgbClr val="9A5315">
                    <a:lumMod val="50000"/>
                  </a:srgb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rgbClr val="9A5315">
                    <a:lumMod val="50000"/>
                  </a:srgb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rgbClr val="9A5315">
                    <a:lumMod val="50000"/>
                  </a:srgb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ট</a:t>
            </a:r>
            <a:r>
              <a:rPr lang="as-IN" sz="3200" dirty="0">
                <a:solidFill>
                  <a:srgbClr val="9A5315">
                    <a:lumMod val="50000"/>
                  </a:srgb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ি</a:t>
            </a:r>
            <a:r>
              <a:rPr lang="en-US" sz="3200" dirty="0">
                <a:solidFill>
                  <a:srgbClr val="9A5315">
                    <a:lumMod val="50000"/>
                  </a:srgb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9A5315">
                    <a:lumMod val="50000"/>
                  </a:srgb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</a:t>
            </a:r>
            <a:r>
              <a:rPr lang="en-US" sz="3200" dirty="0" err="1">
                <a:solidFill>
                  <a:srgbClr val="9A5315">
                    <a:lumMod val="50000"/>
                  </a:srgb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োঝান</a:t>
            </a:r>
            <a:r>
              <a:rPr lang="as-IN" sz="3200" dirty="0">
                <a:solidFill>
                  <a:srgbClr val="9A5315">
                    <a:lumMod val="50000"/>
                  </a:srgb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ো</a:t>
            </a:r>
            <a:r>
              <a:rPr lang="en-US" sz="3200" dirty="0">
                <a:solidFill>
                  <a:srgbClr val="9A5315">
                    <a:lumMod val="50000"/>
                  </a:srgb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9A5315">
                    <a:lumMod val="50000"/>
                  </a:srgb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হ</a:t>
            </a:r>
            <a:r>
              <a:rPr lang="en-US" sz="3200" dirty="0">
                <a:solidFill>
                  <a:srgbClr val="9A5315">
                    <a:lumMod val="50000"/>
                  </a:srgb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য়</a:t>
            </a:r>
            <a:r>
              <a:rPr lang="as-IN" sz="3200" dirty="0">
                <a:solidFill>
                  <a:srgbClr val="9A5315">
                    <a:lumMod val="50000"/>
                  </a:srgb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rgbClr val="9A5315">
                    <a:lumMod val="50000"/>
                  </a:srgb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ছ</a:t>
            </a:r>
            <a:r>
              <a:rPr lang="as-IN" sz="3200" dirty="0">
                <a:solidFill>
                  <a:srgbClr val="9A5315">
                    <a:lumMod val="50000"/>
                  </a:srgb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rgbClr val="9A5315">
                    <a:lumMod val="50000"/>
                  </a:srgb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63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  <p:bldP spid="10" grpId="0" build="p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24625" y="523875"/>
            <a:ext cx="5457825" cy="1645920"/>
          </a:xfrm>
        </p:spPr>
        <p:txBody>
          <a:bodyPr>
            <a:normAutofit/>
          </a:bodyPr>
          <a:lstStyle/>
          <a:p>
            <a:pPr algn="just"/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ছেলে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ন  র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মারলাম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নিয়তি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।’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23267F-6541-48A2-9CA6-62C9EF901D01}"/>
              </a:ext>
            </a:extLst>
          </p:cNvPr>
          <p:cNvSpPr txBox="1"/>
          <p:nvPr/>
        </p:nvSpPr>
        <p:spPr>
          <a:xfrm>
            <a:off x="6419850" y="2762250"/>
            <a:ext cx="57721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solidFill>
                  <a:srgbClr val="9A5315">
                    <a:lumMod val="50000"/>
                  </a:srgb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- </a:t>
            </a:r>
            <a:r>
              <a:rPr lang="as-IN" sz="3600" dirty="0">
                <a:solidFill>
                  <a:srgbClr val="9A5315">
                    <a:lumMod val="50000"/>
                  </a:srgb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এ</a:t>
            </a:r>
            <a:r>
              <a:rPr lang="en-US" sz="3600" dirty="0">
                <a:solidFill>
                  <a:srgbClr val="9A5315">
                    <a:lumMod val="50000"/>
                  </a:srgb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9A5315">
                    <a:lumMod val="50000"/>
                  </a:srgb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উক্তিটি</a:t>
            </a:r>
            <a:r>
              <a:rPr lang="en-US" sz="3600" dirty="0">
                <a:solidFill>
                  <a:srgbClr val="9A5315">
                    <a:lumMod val="50000"/>
                  </a:srgb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9A5315">
                    <a:lumMod val="50000"/>
                  </a:srgb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দ্ব</a:t>
            </a:r>
            <a:r>
              <a:rPr lang="as-IN" sz="3600" dirty="0">
                <a:solidFill>
                  <a:srgbClr val="9A5315">
                    <a:lumMod val="50000"/>
                  </a:srgb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া</a:t>
            </a:r>
            <a:r>
              <a:rPr lang="en-US" sz="3600" dirty="0">
                <a:solidFill>
                  <a:srgbClr val="9A5315">
                    <a:lumMod val="50000"/>
                  </a:srgb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র</a:t>
            </a:r>
            <a:r>
              <a:rPr lang="as-IN" sz="3600" dirty="0">
                <a:solidFill>
                  <a:srgbClr val="9A5315">
                    <a:lumMod val="50000"/>
                  </a:srgb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া</a:t>
            </a:r>
            <a:r>
              <a:rPr lang="en-US" sz="3600" dirty="0">
                <a:solidFill>
                  <a:srgbClr val="9A5315">
                    <a:lumMod val="50000"/>
                  </a:srgb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9A5315">
                    <a:lumMod val="50000"/>
                  </a:srgb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ল</a:t>
            </a:r>
            <a:r>
              <a:rPr lang="en-US" sz="3600" dirty="0">
                <a:solidFill>
                  <a:srgbClr val="9A5315">
                    <a:lumMod val="50000"/>
                  </a:srgb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ে</a:t>
            </a:r>
            <a:r>
              <a:rPr lang="as-IN" sz="3600" dirty="0">
                <a:solidFill>
                  <a:srgbClr val="9A5315">
                    <a:lumMod val="50000"/>
                  </a:srgb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খ</a:t>
            </a:r>
            <a:r>
              <a:rPr lang="en-US" sz="3600" dirty="0">
                <a:solidFill>
                  <a:srgbClr val="9A5315">
                    <a:lumMod val="50000"/>
                  </a:srgb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</a:t>
            </a:r>
            <a:r>
              <a:rPr lang="as-IN" sz="3600" dirty="0">
                <a:solidFill>
                  <a:srgbClr val="9A5315">
                    <a:lumMod val="50000"/>
                  </a:srgb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ে</a:t>
            </a:r>
            <a:r>
              <a:rPr lang="en-US" sz="3600" dirty="0">
                <a:solidFill>
                  <a:srgbClr val="9A5315">
                    <a:lumMod val="50000"/>
                  </a:srgb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র </a:t>
            </a:r>
            <a:r>
              <a:rPr lang="as-IN" sz="3600" dirty="0">
                <a:solidFill>
                  <a:srgbClr val="9A5315">
                    <a:lumMod val="50000"/>
                  </a:srgb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</a:t>
            </a:r>
            <a:r>
              <a:rPr lang="en-US" sz="3600" dirty="0">
                <a:solidFill>
                  <a:srgbClr val="9A5315">
                    <a:lumMod val="50000"/>
                  </a:srgb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rgbClr val="9A5315">
                    <a:lumMod val="50000"/>
                  </a:srgb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</a:t>
            </a:r>
            <a:r>
              <a:rPr lang="en-US" sz="3600" dirty="0">
                <a:solidFill>
                  <a:srgbClr val="9A5315">
                    <a:lumMod val="50000"/>
                  </a:srgb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rgbClr val="9A5315">
                    <a:lumMod val="50000"/>
                  </a:srgb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rgbClr val="9A5315">
                    <a:lumMod val="50000"/>
                  </a:srgb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9A5315">
                    <a:lumMod val="50000"/>
                  </a:srgb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দ</a:t>
            </a:r>
            <a:r>
              <a:rPr lang="en-US" sz="3600" dirty="0">
                <a:solidFill>
                  <a:srgbClr val="9A5315">
                    <a:lumMod val="50000"/>
                  </a:srgb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ু</a:t>
            </a:r>
            <a:r>
              <a:rPr lang="as-IN" sz="3600" dirty="0">
                <a:solidFill>
                  <a:srgbClr val="9A5315">
                    <a:lumMod val="50000"/>
                  </a:srgb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ঃ</a:t>
            </a:r>
            <a:r>
              <a:rPr lang="en-US" sz="3600" dirty="0">
                <a:solidFill>
                  <a:srgbClr val="9A5315">
                    <a:lumMod val="50000"/>
                  </a:srgb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খ</a:t>
            </a:r>
            <a:r>
              <a:rPr lang="as-IN" sz="3600" dirty="0">
                <a:solidFill>
                  <a:srgbClr val="9A5315">
                    <a:lumMod val="50000"/>
                  </a:srgb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</a:t>
            </a:r>
            <a:r>
              <a:rPr lang="en-US" sz="3600" dirty="0" err="1">
                <a:solidFill>
                  <a:srgbClr val="9A5315">
                    <a:lumMod val="50000"/>
                  </a:srgb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োধ</a:t>
            </a:r>
            <a:r>
              <a:rPr lang="en-US" sz="3600" dirty="0">
                <a:solidFill>
                  <a:srgbClr val="9A5315">
                    <a:lumMod val="50000"/>
                  </a:srgb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rgbClr val="9A5315">
                    <a:lumMod val="50000"/>
                  </a:srgb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উপকার</a:t>
            </a:r>
            <a:r>
              <a:rPr lang="en-US" sz="3600" dirty="0">
                <a:solidFill>
                  <a:srgbClr val="9A5315">
                    <a:lumMod val="50000"/>
                  </a:srgb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9A5315">
                    <a:lumMod val="50000"/>
                  </a:srgb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করার</a:t>
            </a:r>
            <a:r>
              <a:rPr lang="en-US" sz="3600" dirty="0">
                <a:solidFill>
                  <a:srgbClr val="9A5315">
                    <a:lumMod val="50000"/>
                  </a:srgb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9A5315">
                    <a:lumMod val="50000"/>
                  </a:srgb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পরও</a:t>
            </a:r>
            <a:r>
              <a:rPr lang="en-US" sz="3600" dirty="0">
                <a:solidFill>
                  <a:srgbClr val="9A5315">
                    <a:lumMod val="50000"/>
                  </a:srgb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9A5315">
                    <a:lumMod val="50000"/>
                  </a:srgb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কুকুরটিকে</a:t>
            </a:r>
            <a:r>
              <a:rPr lang="en-US" sz="3600" dirty="0">
                <a:solidFill>
                  <a:srgbClr val="9A5315">
                    <a:lumMod val="50000"/>
                  </a:srgb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9A5315">
                    <a:lumMod val="50000"/>
                  </a:srgb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মেরে</a:t>
            </a:r>
            <a:r>
              <a:rPr lang="en-US" sz="3600" dirty="0">
                <a:solidFill>
                  <a:srgbClr val="9A5315">
                    <a:lumMod val="50000"/>
                  </a:srgb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9A5315">
                    <a:lumMod val="50000"/>
                  </a:srgb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ফেলার</a:t>
            </a:r>
            <a:r>
              <a:rPr lang="en-US" sz="3600" dirty="0">
                <a:solidFill>
                  <a:srgbClr val="9A5315">
                    <a:lumMod val="50000"/>
                  </a:srgb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9A5315">
                    <a:lumMod val="50000"/>
                  </a:srgb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মাধ্যমে</a:t>
            </a:r>
            <a:r>
              <a:rPr lang="en-US" sz="3600" dirty="0">
                <a:solidFill>
                  <a:srgbClr val="9A5315">
                    <a:lumMod val="50000"/>
                  </a:srgb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9A5315">
                    <a:lumMod val="50000"/>
                  </a:srgb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নিয়তির</a:t>
            </a:r>
            <a:r>
              <a:rPr lang="en-US" sz="3600" dirty="0">
                <a:solidFill>
                  <a:srgbClr val="9A5315">
                    <a:lumMod val="50000"/>
                  </a:srgb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9A5315">
                    <a:lumMod val="50000"/>
                  </a:srgb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কাছে</a:t>
            </a:r>
            <a:r>
              <a:rPr lang="en-US" sz="3600" dirty="0">
                <a:solidFill>
                  <a:srgbClr val="9A5315">
                    <a:lumMod val="50000"/>
                  </a:srgb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9A5315">
                    <a:lumMod val="50000"/>
                  </a:srgb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মানুষের</a:t>
            </a:r>
            <a:r>
              <a:rPr lang="en-US" sz="3600" dirty="0">
                <a:solidFill>
                  <a:srgbClr val="9A5315">
                    <a:lumMod val="50000"/>
                  </a:srgb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9A5315">
                    <a:lumMod val="50000"/>
                  </a:srgb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অসহায়ত</a:t>
            </a:r>
            <a:r>
              <a:rPr lang="as-IN" sz="3600" dirty="0">
                <a:solidFill>
                  <a:srgbClr val="9A5315">
                    <a:lumMod val="50000"/>
                  </a:srgb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্</a:t>
            </a:r>
            <a:r>
              <a:rPr lang="en-US" sz="3600" dirty="0">
                <a:solidFill>
                  <a:srgbClr val="9A5315">
                    <a:lumMod val="50000"/>
                  </a:srgb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</a:t>
            </a:r>
            <a:r>
              <a:rPr lang="as-IN" sz="3600" dirty="0">
                <a:solidFill>
                  <a:srgbClr val="9A5315">
                    <a:lumMod val="50000"/>
                  </a:srgb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ে</a:t>
            </a:r>
            <a:r>
              <a:rPr lang="en-US" sz="3600" dirty="0">
                <a:solidFill>
                  <a:srgbClr val="9A5315">
                    <a:lumMod val="50000"/>
                  </a:srgb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র </a:t>
            </a:r>
            <a:r>
              <a:rPr lang="as-IN" sz="3600" dirty="0">
                <a:solidFill>
                  <a:srgbClr val="9A5315">
                    <a:lumMod val="50000"/>
                  </a:srgb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</a:t>
            </a:r>
            <a:r>
              <a:rPr lang="en-US" sz="3600" dirty="0">
                <a:solidFill>
                  <a:srgbClr val="9A5315">
                    <a:lumMod val="50000"/>
                  </a:srgb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র</a:t>
            </a:r>
            <a:r>
              <a:rPr lang="as-IN" sz="3600" dirty="0">
                <a:solidFill>
                  <a:srgbClr val="9A5315">
                    <a:lumMod val="50000"/>
                  </a:srgb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ি</a:t>
            </a:r>
            <a:r>
              <a:rPr lang="en-US" sz="3600" dirty="0">
                <a:solidFill>
                  <a:srgbClr val="9A5315">
                    <a:lumMod val="50000"/>
                  </a:srgb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চ</a:t>
            </a:r>
            <a:r>
              <a:rPr lang="as-IN" sz="3600" dirty="0">
                <a:solidFill>
                  <a:srgbClr val="9A5315">
                    <a:lumMod val="50000"/>
                  </a:srgb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য়</a:t>
            </a:r>
            <a:r>
              <a:rPr lang="en-US" sz="3600" dirty="0">
                <a:solidFill>
                  <a:srgbClr val="9A5315">
                    <a:lumMod val="50000"/>
                  </a:srgb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9A5315">
                    <a:lumMod val="50000"/>
                  </a:srgb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</a:t>
            </a:r>
            <a:r>
              <a:rPr lang="en-US" sz="3600" dirty="0">
                <a:solidFill>
                  <a:srgbClr val="9A5315">
                    <a:lumMod val="50000"/>
                  </a:srgb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rgbClr val="9A5315">
                    <a:lumMod val="50000"/>
                  </a:srgb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ও</a:t>
            </a:r>
            <a:r>
              <a:rPr lang="en-US" sz="3600" dirty="0">
                <a:solidFill>
                  <a:srgbClr val="9A5315">
                    <a:lumMod val="50000"/>
                  </a:srgb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য়</a:t>
            </a:r>
            <a:r>
              <a:rPr lang="as-IN" sz="3600" dirty="0">
                <a:solidFill>
                  <a:srgbClr val="9A5315">
                    <a:lumMod val="50000"/>
                  </a:srgb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া</a:t>
            </a:r>
            <a:r>
              <a:rPr lang="en-US" sz="3600" dirty="0">
                <a:solidFill>
                  <a:srgbClr val="9A5315">
                    <a:lumMod val="50000"/>
                  </a:srgb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9A5315">
                    <a:lumMod val="50000"/>
                  </a:srgb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য</a:t>
            </a:r>
            <a:r>
              <a:rPr lang="en-US" sz="3600" dirty="0">
                <a:solidFill>
                  <a:srgbClr val="9A5315">
                    <a:lumMod val="50000"/>
                  </a:srgb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rgbClr val="9A5315">
                    <a:lumMod val="50000"/>
                  </a:srgb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য়</a:t>
            </a:r>
            <a:endParaRPr lang="en-US" dirty="0"/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6FB1A87C-E421-4BFB-BF7F-F1E5458363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48" y="294968"/>
            <a:ext cx="5883082" cy="6046838"/>
          </a:xfrm>
        </p:spPr>
      </p:pic>
    </p:spTree>
    <p:extLst>
      <p:ext uri="{BB962C8B-B14F-4D97-AF65-F5344CB8AC3E}">
        <p14:creationId xmlns:p14="http://schemas.microsoft.com/office/powerpoint/2010/main" val="400572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1838" y="-161925"/>
            <a:ext cx="3640137" cy="1828800"/>
          </a:xfrm>
        </p:spPr>
        <p:txBody>
          <a:bodyPr>
            <a:normAutofit/>
          </a:bodyPr>
          <a:lstStyle/>
          <a:p>
            <a:pPr algn="ctr"/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74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5587" y="66675"/>
            <a:ext cx="3516313" cy="8763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296E500-55C0-4383-90DA-2F5FEF4D2871}"/>
              </a:ext>
            </a:extLst>
          </p:cNvPr>
          <p:cNvSpPr/>
          <p:nvPr/>
        </p:nvSpPr>
        <p:spPr>
          <a:xfrm>
            <a:off x="1165772" y="647200"/>
            <a:ext cx="10616653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as-IN" sz="360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হ</a:t>
            </a:r>
            <a:r>
              <a:rPr lang="as-IN" sz="360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en-US" sz="3600" kern="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আহমেদের</a:t>
            </a:r>
            <a:r>
              <a:rPr lang="en-US" sz="360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মায়ের</a:t>
            </a:r>
            <a:r>
              <a:rPr lang="en-US" sz="360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defTabSz="457200">
              <a:defRPr/>
            </a:pPr>
            <a:r>
              <a:rPr lang="en-US" sz="360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উ</a:t>
            </a:r>
            <a:r>
              <a:rPr lang="as-IN" sz="360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kern="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েই</a:t>
            </a:r>
            <a:r>
              <a:rPr lang="en-US" sz="360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                 </a:t>
            </a:r>
            <a:r>
              <a:rPr lang="en-US" sz="3600" kern="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আয়শা</a:t>
            </a:r>
            <a:r>
              <a:rPr lang="en-US" sz="360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ফ</a:t>
            </a:r>
            <a:r>
              <a:rPr lang="as-IN" sz="360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3600" kern="0" dirty="0">
              <a:solidFill>
                <a:schemeClr val="tx2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457200">
              <a:defRPr/>
            </a:pPr>
            <a:r>
              <a:rPr lang="en-US" sz="360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ন</a:t>
            </a:r>
            <a:r>
              <a:rPr lang="as-IN" sz="360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kern="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ল্পে</a:t>
            </a:r>
            <a:r>
              <a:rPr lang="en-US" sz="360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360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খানদানী</a:t>
            </a:r>
            <a:r>
              <a:rPr lang="en-US" sz="360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স্বভাব</a:t>
            </a:r>
            <a:r>
              <a:rPr lang="en-US" sz="360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60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600" kern="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ল্লেখ</a:t>
            </a:r>
            <a:r>
              <a:rPr lang="en-US" sz="360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60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60325" defTabSz="452438">
              <a:tabLst>
                <a:tab pos="4464050" algn="l"/>
                <a:tab pos="5715000" algn="l"/>
              </a:tabLst>
              <a:defRPr/>
            </a:pPr>
            <a:r>
              <a:rPr lang="en-US" sz="360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উ</a:t>
            </a:r>
            <a:r>
              <a:rPr lang="as-IN" sz="360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kern="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েই</a:t>
            </a:r>
            <a:r>
              <a:rPr lang="en-US" sz="360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                </a:t>
            </a:r>
            <a:r>
              <a:rPr lang="en-US" sz="3600" kern="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পোষা</a:t>
            </a:r>
            <a:r>
              <a:rPr lang="en-US" sz="360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কুকুরটির</a:t>
            </a:r>
            <a:endParaRPr lang="en-US" sz="3600" kern="0" dirty="0">
              <a:solidFill>
                <a:schemeClr val="tx2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457200">
              <a:defRPr/>
            </a:pPr>
            <a:r>
              <a:rPr lang="en-US" sz="360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 ন</a:t>
            </a:r>
            <a:r>
              <a:rPr lang="as-IN" sz="360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kern="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ল্পে</a:t>
            </a:r>
            <a:r>
              <a:rPr lang="en-US" sz="360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সাপ</a:t>
            </a:r>
            <a:r>
              <a:rPr lang="en-US" sz="360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60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360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আনন্দের</a:t>
            </a:r>
            <a:r>
              <a:rPr lang="en-US" sz="360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সীমা</a:t>
            </a:r>
            <a:r>
              <a:rPr lang="en-US" sz="360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60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defTabSz="457200">
              <a:defRPr/>
            </a:pPr>
            <a:r>
              <a:rPr lang="en-US" sz="360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উ</a:t>
            </a:r>
            <a:r>
              <a:rPr lang="as-IN" sz="360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kern="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েই</a:t>
            </a:r>
            <a:r>
              <a:rPr lang="en-US" sz="360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                   শ</a:t>
            </a:r>
            <a:r>
              <a:rPr lang="as-IN" sz="360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60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60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</a:p>
          <a:p>
            <a:pPr marL="517525" indent="-517525" defTabSz="457200">
              <a:defRPr/>
            </a:pPr>
            <a:r>
              <a:rPr lang="en-US" sz="360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৪. </a:t>
            </a:r>
            <a:r>
              <a:rPr lang="en-US" sz="3200" kern="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গৌরি</a:t>
            </a:r>
            <a:r>
              <a:rPr lang="en-US" sz="320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kern="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শংকর</a:t>
            </a:r>
            <a:r>
              <a:rPr lang="en-US" sz="320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kern="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sz="320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kern="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বাসায়</a:t>
            </a:r>
            <a:r>
              <a:rPr lang="en-US" sz="320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kern="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kern="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বিশাল</a:t>
            </a:r>
            <a:r>
              <a:rPr lang="en-US" sz="320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kern="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</a:t>
            </a:r>
            <a:r>
              <a:rPr lang="as-IN" sz="320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kern="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ব্রেরি</a:t>
            </a:r>
            <a:r>
              <a:rPr lang="en-US" sz="320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kern="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320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kern="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তুলেছে</a:t>
            </a:r>
            <a:r>
              <a:rPr lang="en-US" sz="320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kern="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সেখানে</a:t>
            </a:r>
            <a:r>
              <a:rPr lang="en-US" sz="320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kern="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20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kern="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বিচিত্র</a:t>
            </a:r>
            <a:r>
              <a:rPr lang="en-US" sz="320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kern="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320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kern="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320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as-IN" sz="320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as-IN" sz="320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kern="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ল্পের</a:t>
            </a:r>
            <a:r>
              <a:rPr lang="en-US" sz="320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kern="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</a:t>
            </a:r>
            <a:r>
              <a:rPr lang="as-IN" sz="320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kern="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শংকরের</a:t>
            </a:r>
            <a:r>
              <a:rPr lang="en-US" sz="320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320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20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20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320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20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20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pPr defTabSz="457200">
              <a:defRPr/>
            </a:pPr>
            <a:r>
              <a:rPr lang="en-US" sz="360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উ</a:t>
            </a:r>
            <a:r>
              <a:rPr lang="as-IN" sz="360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kern="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েই</a:t>
            </a:r>
            <a:r>
              <a:rPr lang="en-US" sz="360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                   র</a:t>
            </a:r>
            <a:r>
              <a:rPr lang="as-IN" sz="360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60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3600" kern="0" dirty="0">
              <a:solidFill>
                <a:schemeClr val="tx2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457200">
              <a:defRPr/>
            </a:pPr>
            <a:r>
              <a:rPr lang="en-US" sz="360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৫. স</a:t>
            </a:r>
            <a:r>
              <a:rPr lang="as-IN" sz="360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 </a:t>
            </a:r>
            <a:r>
              <a:rPr lang="as-IN" sz="360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60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আনন্দ</a:t>
            </a:r>
            <a:r>
              <a:rPr lang="en-US" sz="360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হচ্ছিল</a:t>
            </a:r>
            <a:r>
              <a:rPr lang="en-US" sz="360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60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defTabSz="457200"/>
            <a:r>
              <a:rPr lang="en-US" sz="360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উ</a:t>
            </a:r>
            <a:r>
              <a:rPr lang="as-IN" sz="360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kern="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েই</a:t>
            </a:r>
            <a:r>
              <a:rPr lang="en-US" sz="360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                   </a:t>
            </a:r>
            <a:r>
              <a:rPr lang="en-US" sz="3600" kern="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কৌতূহলের</a:t>
            </a:r>
            <a:r>
              <a:rPr lang="en-US" sz="360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endParaRPr lang="en-US" sz="3600" kern="0" dirty="0">
              <a:solidFill>
                <a:schemeClr val="tx2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457200">
              <a:defRPr/>
            </a:pPr>
            <a:r>
              <a:rPr lang="en-US" sz="360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kern="0" dirty="0">
              <a:solidFill>
                <a:schemeClr val="tx2">
                  <a:lumMod val="75000"/>
                  <a:lumOff val="25000"/>
                </a:scheme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2752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0E3D67-BF40-471C-9614-C9FD66538EAF}"/>
              </a:ext>
            </a:extLst>
          </p:cNvPr>
          <p:cNvSpPr txBox="1"/>
          <p:nvPr/>
        </p:nvSpPr>
        <p:spPr>
          <a:xfrm>
            <a:off x="3886200" y="0"/>
            <a:ext cx="35337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27CFD4-5BA0-4A1C-A42E-7BD09F49265D}"/>
              </a:ext>
            </a:extLst>
          </p:cNvPr>
          <p:cNvSpPr txBox="1"/>
          <p:nvPr/>
        </p:nvSpPr>
        <p:spPr>
          <a:xfrm>
            <a:off x="923925" y="2189389"/>
            <a:ext cx="91439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Tx/>
              <a:buAutoNum type="arabicPeriod"/>
            </a:pPr>
            <a:r>
              <a:rPr lang="en-US" sz="360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as-IN" sz="360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36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ভয়ংকর</a:t>
            </a:r>
            <a:r>
              <a:rPr lang="en-US" sz="360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জায়গা</a:t>
            </a:r>
            <a:r>
              <a:rPr lang="en-US" sz="360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বদলির</a:t>
            </a:r>
            <a:r>
              <a:rPr lang="en-US" sz="360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360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করছেন</a:t>
            </a:r>
            <a:r>
              <a:rPr lang="en-US" sz="360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’- </a:t>
            </a:r>
            <a:r>
              <a:rPr lang="en-US" sz="36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জায়গাটিকে</a:t>
            </a:r>
            <a:r>
              <a:rPr lang="en-US" sz="360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ভয়ংকর</a:t>
            </a:r>
            <a:r>
              <a:rPr lang="en-US" sz="360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বলার</a:t>
            </a:r>
            <a:r>
              <a:rPr lang="en-US" sz="360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60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742950" indent="-742950">
              <a:buFontTx/>
              <a:buAutoNum type="arabicPeriod"/>
            </a:pPr>
            <a:r>
              <a:rPr lang="en-US" sz="360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36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হয়ত</a:t>
            </a:r>
            <a:r>
              <a:rPr lang="as-IN" sz="360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60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360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6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ুই</a:t>
            </a:r>
            <a:r>
              <a:rPr lang="en-US" sz="360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360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60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’- </a:t>
            </a:r>
            <a:r>
              <a:rPr lang="en-US" sz="36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বুঝিয়ে</a:t>
            </a:r>
            <a:r>
              <a:rPr lang="en-US" sz="360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60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742950" indent="-742950">
              <a:buFontTx/>
              <a:buAutoNum type="arabicPeriod"/>
            </a:pPr>
            <a:r>
              <a:rPr lang="en-US" sz="360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as-IN" sz="360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36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হলেও</a:t>
            </a:r>
            <a:r>
              <a:rPr lang="en-US" sz="360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এখানেই</a:t>
            </a:r>
            <a:r>
              <a:rPr lang="en-US" sz="360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মরব</a:t>
            </a:r>
            <a:r>
              <a:rPr lang="en-US" sz="360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’- </a:t>
            </a:r>
            <a:r>
              <a:rPr lang="en-US" sz="36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লেখক</a:t>
            </a:r>
            <a:r>
              <a:rPr lang="en-US" sz="360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একথা</a:t>
            </a:r>
            <a:r>
              <a:rPr lang="en-US" sz="360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বলেছেন</a:t>
            </a:r>
            <a:r>
              <a:rPr lang="en-US" sz="360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60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1274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55295A-2707-4E98-90BC-841E25AD8669}"/>
              </a:ext>
            </a:extLst>
          </p:cNvPr>
          <p:cNvSpPr txBox="1"/>
          <p:nvPr/>
        </p:nvSpPr>
        <p:spPr>
          <a:xfrm>
            <a:off x="4838701" y="-95250"/>
            <a:ext cx="2514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58F694-CDE9-42D2-B1A5-66A67D4AA21B}"/>
              </a:ext>
            </a:extLst>
          </p:cNvPr>
          <p:cNvSpPr txBox="1"/>
          <p:nvPr/>
        </p:nvSpPr>
        <p:spPr>
          <a:xfrm>
            <a:off x="752475" y="1876425"/>
            <a:ext cx="9067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Tx/>
              <a:buAutoNum type="arabicPeriod"/>
            </a:pPr>
            <a:r>
              <a:rPr lang="en-US" sz="400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as-IN" sz="400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400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0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াইগারের</a:t>
            </a:r>
            <a:r>
              <a:rPr lang="en-US" sz="400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400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400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400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্তির</a:t>
            </a:r>
            <a:r>
              <a:rPr lang="en-US" sz="400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দিকটি</a:t>
            </a:r>
            <a:r>
              <a:rPr lang="en-US" sz="400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</a:t>
            </a:r>
            <a:r>
              <a:rPr lang="as-IN" sz="400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চনা</a:t>
            </a:r>
            <a:r>
              <a:rPr lang="en-US" sz="400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as-IN" sz="400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4000" dirty="0">
              <a:solidFill>
                <a:schemeClr val="tx2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685800" indent="-685800"/>
            <a:r>
              <a:rPr lang="en-US" sz="400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2. ‘ন</a:t>
            </a:r>
            <a:r>
              <a:rPr lang="as-IN" sz="400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00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ি’ </a:t>
            </a:r>
            <a:r>
              <a:rPr lang="as-IN" sz="400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0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ল্পের</a:t>
            </a:r>
            <a:r>
              <a:rPr lang="en-US" sz="400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অন্তরালে</a:t>
            </a:r>
            <a:r>
              <a:rPr lang="en-US" sz="400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400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400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00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400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400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400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নুভূতি</a:t>
            </a:r>
            <a:r>
              <a:rPr lang="en-US" sz="400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মমত্বব</a:t>
            </a:r>
            <a:r>
              <a:rPr lang="as-IN" sz="400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400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400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00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00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as-IN" sz="400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400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400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</a:t>
            </a:r>
            <a:r>
              <a:rPr lang="en-US" sz="400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17749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5C931-E5BD-47F9-A77D-9EFBBBBDCC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13311" y="-1"/>
            <a:ext cx="3230564" cy="1285875"/>
          </a:xfrm>
        </p:spPr>
        <p:txBody>
          <a:bodyPr>
            <a:normAutofit/>
          </a:bodyPr>
          <a:lstStyle/>
          <a:p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F7FBEE-3005-47D4-B56F-0DE75E5475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9934" y="3009899"/>
            <a:ext cx="7231065" cy="2819401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’-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্লেষণ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071126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0862" y="1219199"/>
            <a:ext cx="2859088" cy="847725"/>
          </a:xfrm>
        </p:spPr>
        <p:txBody>
          <a:bodyPr>
            <a:noAutofit/>
          </a:bodyPr>
          <a:lstStyle/>
          <a:p>
            <a:pPr algn="ctr"/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673" y="3648075"/>
            <a:ext cx="4740402" cy="2743200"/>
          </a:xfrm>
        </p:spPr>
        <p:txBody>
          <a:bodyPr>
            <a:no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রজব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চুহড়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চ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</a:p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মিঠাপুকুর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রংপুর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ন- 01729595084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8A15BC4-AF84-48A2-9E73-50757CF85D3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119" y="219075"/>
            <a:ext cx="3253581" cy="3343275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915275" y="3810001"/>
            <a:ext cx="4105275" cy="2200274"/>
          </a:xfrm>
        </p:spPr>
        <p:txBody>
          <a:bodyPr>
            <a:normAutofit fontScale="92500" lnSpcReduction="10000"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্রেণি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সাহিত্য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গদ্যাংশ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50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02/06/2020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খ্রি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162925" y="285750"/>
            <a:ext cx="3248025" cy="34004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A81EE29-A6A8-4DAB-832B-6D68E4EC1C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10525" y="266699"/>
            <a:ext cx="3162300" cy="3533775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1740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20EB6-75D4-4DE0-9CF0-572D3C8DE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0788" y="1019175"/>
            <a:ext cx="6858002" cy="5334000"/>
          </a:xfrm>
        </p:spPr>
        <p:txBody>
          <a:bodyPr>
            <a:normAutofit/>
          </a:bodyPr>
          <a:lstStyle/>
          <a:p>
            <a:pPr lvl="0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880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আজকের </a:t>
            </a:r>
            <a:r>
              <a:rPr lang="en-US" sz="8800" kern="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পাঠে</a:t>
            </a:r>
            <a:r>
              <a:rPr lang="en-US" sz="880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br>
              <a:rPr lang="en-US" sz="880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</a:br>
            <a:r>
              <a:rPr lang="en-US" sz="8800" kern="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অংশগ্রহণের</a:t>
            </a:r>
            <a:r>
              <a:rPr lang="en-US" sz="880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lang="en-US" sz="8800" kern="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জন্য</a:t>
            </a:r>
            <a:br>
              <a:rPr lang="en-US" sz="880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</a:br>
            <a:r>
              <a:rPr lang="en-US" sz="8800" kern="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সকলকে</a:t>
            </a:r>
            <a:r>
              <a:rPr lang="en-US" sz="880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lang="en-US" sz="8800" kern="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ধন্যবাদ</a:t>
            </a:r>
            <a:br>
              <a:rPr lang="en-US" sz="880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</a:br>
            <a:endParaRPr lang="en-US" sz="8000" dirty="0">
              <a:solidFill>
                <a:schemeClr val="tx2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499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3143250"/>
          </a:xfrm>
        </p:spPr>
        <p:txBody>
          <a:bodyPr>
            <a:normAutofit/>
          </a:bodyPr>
          <a:lstStyle/>
          <a:p>
            <a:pPr algn="ctr"/>
            <a:r>
              <a:rPr lang="en-US" sz="7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</a:t>
            </a:r>
            <a:r>
              <a:rPr lang="as-IN" sz="7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7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7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7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7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7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  </a:t>
            </a:r>
            <a:r>
              <a:rPr lang="as-IN" sz="7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7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7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7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7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7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7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7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 </a:t>
            </a:r>
            <a:r>
              <a:rPr lang="as-IN" sz="7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7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7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7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7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7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br>
              <a:rPr lang="en-US" sz="7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7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7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7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7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7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7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7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7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7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7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োনাম</a:t>
            </a:r>
            <a:r>
              <a:rPr lang="en-US" sz="7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7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7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505E152-6E14-400F-A471-F215064647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225" y="0"/>
            <a:ext cx="4743450" cy="3429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8B810B0-BEAE-4AD6-AEDA-8ED8C995D2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3619500"/>
            <a:ext cx="4744183" cy="31527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A9D5D22-E175-4807-90A6-F0167B39475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t="8446" r="6000" b="8889"/>
          <a:stretch/>
        </p:blipFill>
        <p:spPr>
          <a:xfrm>
            <a:off x="247650" y="0"/>
            <a:ext cx="4667250" cy="3429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3A75666-AED9-4E5C-A4EC-D7DA103271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275" y="3562350"/>
            <a:ext cx="4772025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3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en-US" sz="9600" dirty="0">
                <a:solidFill>
                  <a:srgbClr val="00B050"/>
                </a:solidFill>
                <a:latin typeface="NikoshBAN" pitchFamily="2" charset="0"/>
                <a:ea typeface="+mn-ea"/>
                <a:cs typeface="NikoshBAN" pitchFamily="2" charset="0"/>
              </a:rPr>
              <a:t>পাঠ </a:t>
            </a:r>
            <a:r>
              <a:rPr lang="en-US" sz="9600" dirty="0" err="1">
                <a:solidFill>
                  <a:srgbClr val="00B050"/>
                </a:solidFill>
                <a:latin typeface="NikoshBAN" pitchFamily="2" charset="0"/>
                <a:ea typeface="+mn-ea"/>
                <a:cs typeface="NikoshBAN" pitchFamily="2" charset="0"/>
              </a:rPr>
              <a:t>শিরোনাম</a:t>
            </a:r>
            <a:r>
              <a:rPr lang="en-US" sz="9600" dirty="0">
                <a:solidFill>
                  <a:srgbClr val="00B050"/>
                </a:solidFill>
                <a:latin typeface="NikoshBAN" pitchFamily="2" charset="0"/>
                <a:ea typeface="+mn-ea"/>
                <a:cs typeface="NikoshBAN" pitchFamily="2" charset="0"/>
              </a:rPr>
              <a:t>- 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324225" y="1878153"/>
            <a:ext cx="6553199" cy="4187952"/>
          </a:xfrm>
        </p:spPr>
        <p:txBody>
          <a:bodyPr/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en-US" sz="88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as-IN" sz="88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en-US" sz="88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য়</a:t>
            </a:r>
            <a:r>
              <a:rPr lang="as-IN" sz="88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en-US" sz="88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ি</a:t>
            </a:r>
          </a:p>
          <a:p>
            <a:pPr marL="0" lvl="0" indent="0" algn="r">
              <a:spcBef>
                <a:spcPts val="0"/>
              </a:spcBef>
              <a:buNone/>
            </a:pPr>
            <a:r>
              <a:rPr lang="bn-IN" sz="6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6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</a:t>
            </a:r>
            <a:r>
              <a:rPr lang="as-IN" sz="6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ু</a:t>
            </a:r>
            <a:r>
              <a:rPr lang="en-US" sz="6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as-IN" sz="6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en-US" sz="6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য়</a:t>
            </a:r>
            <a:r>
              <a:rPr lang="as-IN" sz="6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ু</a:t>
            </a:r>
            <a:r>
              <a:rPr lang="en-US" sz="6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 </a:t>
            </a:r>
            <a:r>
              <a:rPr lang="en-US" sz="6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আহমেদ</a:t>
            </a:r>
            <a:endParaRPr lang="en-US" sz="6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69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D2F85-0862-4D9E-8324-475DFB955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5" y="352425"/>
            <a:ext cx="10123489" cy="6343650"/>
          </a:xfrm>
        </p:spPr>
        <p:txBody>
          <a:bodyPr>
            <a:normAutofit/>
          </a:bodyPr>
          <a:lstStyle/>
          <a:p>
            <a:pPr marL="571500" lvl="0" indent="-114300">
              <a:lnSpc>
                <a:spcPct val="100000"/>
              </a:lnSpc>
              <a:spcBef>
                <a:spcPts val="0"/>
              </a:spcBef>
            </a:pPr>
            <a:r>
              <a:rPr lang="en-US" sz="4800" dirty="0">
                <a:ln w="19050">
                  <a:solidFill>
                    <a:srgbClr val="00B0F0"/>
                  </a:solidFill>
                </a:ln>
                <a:solidFill>
                  <a:srgbClr val="00B0F0"/>
                </a:solidFill>
                <a:latin typeface="NikoshBAN" pitchFamily="2" charset="0"/>
                <a:ea typeface="+mn-ea"/>
                <a:cs typeface="NikoshBAN" pitchFamily="2" charset="0"/>
              </a:rPr>
              <a:t>                          </a:t>
            </a:r>
            <a:r>
              <a:rPr lang="bn-IN" sz="6700" dirty="0">
                <a:ln w="19050">
                  <a:solidFill>
                    <a:srgbClr val="00B0F0"/>
                  </a:solidFill>
                </a:ln>
                <a:solidFill>
                  <a:srgbClr val="00B0F0"/>
                </a:solidFill>
                <a:latin typeface="NikoshBAN" pitchFamily="2" charset="0"/>
                <a:ea typeface="+mn-ea"/>
                <a:cs typeface="NikoshBAN" pitchFamily="2" charset="0"/>
              </a:rPr>
              <a:t>শিখনফল</a:t>
            </a:r>
            <a:br>
              <a:rPr lang="en-US" sz="4800" dirty="0">
                <a:ln w="19050">
                  <a:solidFill>
                    <a:srgbClr val="00B0F0"/>
                  </a:solidFill>
                </a:ln>
                <a:solidFill>
                  <a:srgbClr val="00B0F0"/>
                </a:solidFill>
                <a:latin typeface="NikoshBAN" pitchFamily="2" charset="0"/>
                <a:ea typeface="+mn-ea"/>
                <a:cs typeface="NikoshBAN" pitchFamily="2" charset="0"/>
              </a:rPr>
            </a:br>
            <a:br>
              <a:rPr lang="en-US" sz="4800" dirty="0">
                <a:ln w="19050">
                  <a:solidFill>
                    <a:srgbClr val="00B0F0"/>
                  </a:solidFill>
                </a:ln>
                <a:solidFill>
                  <a:srgbClr val="00B0F0"/>
                </a:solidFill>
                <a:latin typeface="NikoshBAN" pitchFamily="2" charset="0"/>
                <a:ea typeface="+mn-ea"/>
                <a:cs typeface="NikoshBAN" pitchFamily="2" charset="0"/>
              </a:rPr>
            </a:br>
            <a:r>
              <a:rPr lang="bn-IN" sz="4800" dirty="0">
                <a:ln w="19050">
                  <a:solidFill>
                    <a:srgbClr val="000000"/>
                  </a:solidFill>
                </a:ln>
                <a:solidFill>
                  <a:srgbClr val="00B0F0"/>
                </a:solidFill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bn-IN" sz="4800" dirty="0">
                <a:ln w="19050">
                  <a:solidFill>
                    <a:srgbClr val="00B050"/>
                  </a:solidFill>
                </a:ln>
                <a:solidFill>
                  <a:srgbClr val="00B050"/>
                </a:solidFill>
                <a:latin typeface="NikoshBAN" pitchFamily="2" charset="0"/>
                <a:ea typeface="+mn-ea"/>
                <a:cs typeface="NikoshBAN" pitchFamily="2" charset="0"/>
              </a:rPr>
              <a:t>পাঠ শেষে শিক্ষার্থীরা- </a:t>
            </a:r>
            <a:br>
              <a:rPr lang="en-US" sz="4800" dirty="0">
                <a:ln w="19050">
                  <a:solidFill>
                    <a:srgbClr val="00B050"/>
                  </a:solidFill>
                </a:ln>
                <a:solidFill>
                  <a:srgbClr val="00B050"/>
                </a:solidFill>
                <a:latin typeface="NikoshBAN" pitchFamily="2" charset="0"/>
                <a:ea typeface="+mn-ea"/>
                <a:cs typeface="NikoshBAN" pitchFamily="2" charset="0"/>
              </a:rPr>
            </a:br>
            <a:r>
              <a:rPr lang="bn-IN" sz="4000" dirty="0">
                <a:ln w="12700">
                  <a:solidFill>
                    <a:srgbClr val="00B0F0"/>
                  </a:solidFill>
                </a:ln>
                <a:solidFill>
                  <a:srgbClr val="00B0F0"/>
                </a:solidFill>
                <a:latin typeface="NikoshBAN" pitchFamily="2" charset="0"/>
                <a:ea typeface="+mn-ea"/>
                <a:cs typeface="NikoshBAN" pitchFamily="2" charset="0"/>
              </a:rPr>
              <a:t>১। </a:t>
            </a:r>
            <a:r>
              <a:rPr lang="as-IN" sz="4000" dirty="0">
                <a:ln w="12700">
                  <a:solidFill>
                    <a:srgbClr val="00B0F0"/>
                  </a:solidFill>
                </a:ln>
                <a:solidFill>
                  <a:srgbClr val="00B0F0"/>
                </a:solidFill>
                <a:latin typeface="NikoshBAN" pitchFamily="2" charset="0"/>
                <a:ea typeface="+mn-ea"/>
                <a:cs typeface="NikoshBAN" pitchFamily="2" charset="0"/>
              </a:rPr>
              <a:t>শ</a:t>
            </a:r>
            <a:r>
              <a:rPr lang="en-US" sz="4000" dirty="0">
                <a:ln w="12700">
                  <a:solidFill>
                    <a:srgbClr val="00B0F0"/>
                  </a:solidFill>
                </a:ln>
                <a:solidFill>
                  <a:srgbClr val="00B0F0"/>
                </a:solidFill>
                <a:latin typeface="NikoshBAN" pitchFamily="2" charset="0"/>
                <a:ea typeface="+mn-ea"/>
                <a:cs typeface="NikoshBAN" pitchFamily="2" charset="0"/>
              </a:rPr>
              <a:t>ৈ</a:t>
            </a:r>
            <a:r>
              <a:rPr lang="as-IN" sz="4000" dirty="0">
                <a:ln w="12700">
                  <a:solidFill>
                    <a:srgbClr val="00B0F0"/>
                  </a:solidFill>
                </a:ln>
                <a:solidFill>
                  <a:srgbClr val="00B0F0"/>
                </a:solidFill>
                <a:latin typeface="NikoshBAN" pitchFamily="2" charset="0"/>
                <a:ea typeface="+mn-ea"/>
                <a:cs typeface="NikoshBAN" pitchFamily="2" charset="0"/>
              </a:rPr>
              <a:t>শ</a:t>
            </a:r>
            <a:r>
              <a:rPr lang="en-US" sz="4000" dirty="0">
                <a:ln w="12700">
                  <a:solidFill>
                    <a:srgbClr val="00B0F0"/>
                  </a:solidFill>
                </a:ln>
                <a:solidFill>
                  <a:srgbClr val="00B0F0"/>
                </a:solidFill>
                <a:latin typeface="NikoshBAN" pitchFamily="2" charset="0"/>
                <a:ea typeface="+mn-ea"/>
                <a:cs typeface="NikoshBAN" pitchFamily="2" charset="0"/>
              </a:rPr>
              <a:t>ব</a:t>
            </a:r>
            <a:r>
              <a:rPr lang="as-IN" sz="4000" dirty="0">
                <a:ln w="12700">
                  <a:solidFill>
                    <a:srgbClr val="00B0F0"/>
                  </a:solidFill>
                </a:ln>
                <a:solidFill>
                  <a:srgbClr val="00B0F0"/>
                </a:solidFill>
                <a:latin typeface="NikoshBAN" pitchFamily="2" charset="0"/>
                <a:ea typeface="+mn-ea"/>
                <a:cs typeface="NikoshBAN" pitchFamily="2" charset="0"/>
              </a:rPr>
              <a:t>ে</a:t>
            </a:r>
            <a:r>
              <a:rPr lang="en-US" sz="4000" dirty="0">
                <a:ln w="12700">
                  <a:solidFill>
                    <a:srgbClr val="00B0F0"/>
                  </a:solidFill>
                </a:ln>
                <a:solidFill>
                  <a:srgbClr val="00B0F0"/>
                </a:solidFill>
                <a:latin typeface="NikoshBAN" pitchFamily="2" charset="0"/>
                <a:ea typeface="+mn-ea"/>
                <a:cs typeface="NikoshBAN" pitchFamily="2" charset="0"/>
              </a:rPr>
              <a:t>র </a:t>
            </a:r>
            <a:r>
              <a:rPr lang="en-US" sz="4000" dirty="0" err="1">
                <a:ln w="12700">
                  <a:solidFill>
                    <a:srgbClr val="00B0F0"/>
                  </a:solidFill>
                </a:ln>
                <a:solidFill>
                  <a:srgbClr val="00B0F0"/>
                </a:solidFill>
                <a:latin typeface="NikoshBAN" pitchFamily="2" charset="0"/>
                <a:ea typeface="+mn-ea"/>
                <a:cs typeface="NikoshBAN" pitchFamily="2" charset="0"/>
              </a:rPr>
              <a:t>আনন্দময়</a:t>
            </a:r>
            <a:r>
              <a:rPr lang="en-US" sz="4000" dirty="0">
                <a:ln w="12700">
                  <a:solidFill>
                    <a:srgbClr val="00B0F0"/>
                  </a:solidFill>
                </a:ln>
                <a:solidFill>
                  <a:srgbClr val="00B0F0"/>
                </a:solidFill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4000" dirty="0" err="1">
                <a:ln w="12700">
                  <a:solidFill>
                    <a:srgbClr val="00B0F0"/>
                  </a:solidFill>
                </a:ln>
                <a:solidFill>
                  <a:srgbClr val="00B0F0"/>
                </a:solidFill>
                <a:latin typeface="NikoshBAN" pitchFamily="2" charset="0"/>
                <a:ea typeface="+mn-ea"/>
                <a:cs typeface="NikoshBAN" pitchFamily="2" charset="0"/>
              </a:rPr>
              <a:t>সময়ের</a:t>
            </a:r>
            <a:r>
              <a:rPr lang="en-US" sz="4000" dirty="0">
                <a:ln w="12700">
                  <a:solidFill>
                    <a:srgbClr val="00B0F0"/>
                  </a:solidFill>
                </a:ln>
                <a:solidFill>
                  <a:srgbClr val="00B0F0"/>
                </a:solidFill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4000" dirty="0" err="1">
                <a:ln w="12700">
                  <a:solidFill>
                    <a:srgbClr val="00B0F0"/>
                  </a:solidFill>
                </a:ln>
                <a:solidFill>
                  <a:srgbClr val="00B0F0"/>
                </a:solidFill>
                <a:latin typeface="NikoshBAN" pitchFamily="2" charset="0"/>
                <a:ea typeface="+mn-ea"/>
                <a:cs typeface="NikoshBAN" pitchFamily="2" charset="0"/>
              </a:rPr>
              <a:t>কথা</a:t>
            </a:r>
            <a:r>
              <a:rPr lang="en-US" sz="4000" dirty="0">
                <a:ln w="12700">
                  <a:solidFill>
                    <a:srgbClr val="00B0F0"/>
                  </a:solidFill>
                </a:ln>
                <a:solidFill>
                  <a:srgbClr val="00B0F0"/>
                </a:solidFill>
                <a:latin typeface="NikoshBAN" pitchFamily="2" charset="0"/>
                <a:ea typeface="+mn-ea"/>
                <a:cs typeface="NikoshBAN" pitchFamily="2" charset="0"/>
              </a:rPr>
              <a:t> ব</a:t>
            </a:r>
            <a:r>
              <a:rPr lang="as-IN" sz="4000" dirty="0">
                <a:ln w="12700">
                  <a:solidFill>
                    <a:srgbClr val="00B0F0"/>
                  </a:solidFill>
                </a:ln>
                <a:solidFill>
                  <a:srgbClr val="00B0F0"/>
                </a:solidFill>
                <a:latin typeface="NikoshBAN" pitchFamily="2" charset="0"/>
                <a:ea typeface="+mn-ea"/>
                <a:cs typeface="NikoshBAN" pitchFamily="2" charset="0"/>
              </a:rPr>
              <a:t>র</a:t>
            </a:r>
            <a:r>
              <a:rPr lang="en-US" sz="4000" dirty="0" err="1">
                <a:ln w="12700">
                  <a:solidFill>
                    <a:srgbClr val="00B0F0"/>
                  </a:solidFill>
                </a:ln>
                <a:solidFill>
                  <a:srgbClr val="00B0F0"/>
                </a:solidFill>
                <a:latin typeface="NikoshBAN" pitchFamily="2" charset="0"/>
                <a:ea typeface="+mn-ea"/>
                <a:cs typeface="NikoshBAN" pitchFamily="2" charset="0"/>
              </a:rPr>
              <a:t>্ণ</a:t>
            </a:r>
            <a:r>
              <a:rPr lang="as-IN" sz="4000" dirty="0">
                <a:ln w="12700">
                  <a:solidFill>
                    <a:srgbClr val="00B0F0"/>
                  </a:solidFill>
                </a:ln>
                <a:solidFill>
                  <a:srgbClr val="00B0F0"/>
                </a:solidFill>
                <a:latin typeface="NikoshBAN" pitchFamily="2" charset="0"/>
                <a:ea typeface="+mn-ea"/>
                <a:cs typeface="NikoshBAN" pitchFamily="2" charset="0"/>
              </a:rPr>
              <a:t>ন</a:t>
            </a:r>
            <a:r>
              <a:rPr lang="en-US" sz="4000" dirty="0">
                <a:ln w="12700">
                  <a:solidFill>
                    <a:srgbClr val="00B0F0"/>
                  </a:solidFill>
                </a:ln>
                <a:solidFill>
                  <a:srgbClr val="00B0F0"/>
                </a:solidFill>
                <a:latin typeface="NikoshBAN" pitchFamily="2" charset="0"/>
                <a:ea typeface="+mn-ea"/>
                <a:cs typeface="NikoshBAN" pitchFamily="2" charset="0"/>
              </a:rPr>
              <a:t>া </a:t>
            </a:r>
            <a:r>
              <a:rPr lang="as-IN" sz="4000" dirty="0">
                <a:ln w="12700">
                  <a:solidFill>
                    <a:srgbClr val="00B0F0"/>
                  </a:solidFill>
                </a:ln>
                <a:solidFill>
                  <a:srgbClr val="00B0F0"/>
                </a:solidFill>
                <a:latin typeface="NikoshBAN" pitchFamily="2" charset="0"/>
                <a:ea typeface="+mn-ea"/>
                <a:cs typeface="NikoshBAN" pitchFamily="2" charset="0"/>
              </a:rPr>
              <a:t>ক</a:t>
            </a:r>
            <a:r>
              <a:rPr lang="en-US" sz="4000" dirty="0">
                <a:ln w="12700">
                  <a:solidFill>
                    <a:srgbClr val="00B0F0"/>
                  </a:solidFill>
                </a:ln>
                <a:solidFill>
                  <a:srgbClr val="00B0F0"/>
                </a:solidFill>
                <a:latin typeface="NikoshBAN" pitchFamily="2" charset="0"/>
                <a:ea typeface="+mn-ea"/>
                <a:cs typeface="NikoshBAN" pitchFamily="2" charset="0"/>
              </a:rPr>
              <a:t>র</a:t>
            </a:r>
            <a:r>
              <a:rPr lang="as-IN" sz="4000" dirty="0">
                <a:ln w="12700">
                  <a:solidFill>
                    <a:srgbClr val="00B0F0"/>
                  </a:solidFill>
                </a:ln>
                <a:solidFill>
                  <a:srgbClr val="00B0F0"/>
                </a:solidFill>
                <a:latin typeface="NikoshBAN" pitchFamily="2" charset="0"/>
                <a:ea typeface="+mn-ea"/>
                <a:cs typeface="NikoshBAN" pitchFamily="2" charset="0"/>
              </a:rPr>
              <a:t>ত</a:t>
            </a:r>
            <a:r>
              <a:rPr lang="en-US" sz="4000" dirty="0">
                <a:ln w="12700">
                  <a:solidFill>
                    <a:srgbClr val="00B0F0"/>
                  </a:solidFill>
                </a:ln>
                <a:solidFill>
                  <a:srgbClr val="00B0F0"/>
                </a:solidFill>
                <a:latin typeface="NikoshBAN" pitchFamily="2" charset="0"/>
                <a:ea typeface="+mn-ea"/>
                <a:cs typeface="NikoshBAN" pitchFamily="2" charset="0"/>
              </a:rPr>
              <a:t>ে </a:t>
            </a:r>
            <a:r>
              <a:rPr lang="as-IN" sz="4000" dirty="0">
                <a:ln w="12700">
                  <a:solidFill>
                    <a:srgbClr val="00B0F0"/>
                  </a:solidFill>
                </a:ln>
                <a:solidFill>
                  <a:srgbClr val="00B0F0"/>
                </a:solidFill>
                <a:latin typeface="NikoshBAN" pitchFamily="2" charset="0"/>
                <a:ea typeface="+mn-ea"/>
                <a:cs typeface="NikoshBAN" pitchFamily="2" charset="0"/>
              </a:rPr>
              <a:t>প</a:t>
            </a:r>
            <a:r>
              <a:rPr lang="en-US" sz="4000" dirty="0">
                <a:ln w="12700">
                  <a:solidFill>
                    <a:srgbClr val="00B0F0"/>
                  </a:solidFill>
                </a:ln>
                <a:solidFill>
                  <a:srgbClr val="00B0F0"/>
                </a:solidFill>
                <a:latin typeface="NikoshBAN" pitchFamily="2" charset="0"/>
                <a:ea typeface="+mn-ea"/>
                <a:cs typeface="NikoshBAN" pitchFamily="2" charset="0"/>
              </a:rPr>
              <a:t>া</a:t>
            </a:r>
            <a:r>
              <a:rPr lang="as-IN" sz="4000" dirty="0">
                <a:ln w="12700">
                  <a:solidFill>
                    <a:srgbClr val="00B0F0"/>
                  </a:solidFill>
                </a:ln>
                <a:solidFill>
                  <a:srgbClr val="00B0F0"/>
                </a:solidFill>
                <a:latin typeface="NikoshBAN" pitchFamily="2" charset="0"/>
                <a:ea typeface="+mn-ea"/>
                <a:cs typeface="NikoshBAN" pitchFamily="2" charset="0"/>
              </a:rPr>
              <a:t>র</a:t>
            </a:r>
            <a:r>
              <a:rPr lang="en-US" sz="4000" dirty="0">
                <a:ln w="12700">
                  <a:solidFill>
                    <a:srgbClr val="00B0F0"/>
                  </a:solidFill>
                </a:ln>
                <a:solidFill>
                  <a:srgbClr val="00B0F0"/>
                </a:solidFill>
                <a:latin typeface="NikoshBAN" pitchFamily="2" charset="0"/>
                <a:ea typeface="+mn-ea"/>
                <a:cs typeface="NikoshBAN" pitchFamily="2" charset="0"/>
              </a:rPr>
              <a:t>ব</a:t>
            </a:r>
            <a:r>
              <a:rPr lang="as-IN" sz="4000" dirty="0">
                <a:ln w="12700">
                  <a:solidFill>
                    <a:srgbClr val="00B0F0"/>
                  </a:solidFill>
                </a:ln>
                <a:solidFill>
                  <a:srgbClr val="00B0F0"/>
                </a:solidFill>
                <a:latin typeface="NikoshBAN" pitchFamily="2" charset="0"/>
                <a:ea typeface="+mn-ea"/>
                <a:cs typeface="NikoshBAN" pitchFamily="2" charset="0"/>
              </a:rPr>
              <a:t>ে</a:t>
            </a:r>
            <a:r>
              <a:rPr lang="en-US" sz="4000" dirty="0">
                <a:ln w="12700">
                  <a:solidFill>
                    <a:srgbClr val="00B0F0"/>
                  </a:solidFill>
                </a:ln>
                <a:solidFill>
                  <a:srgbClr val="00B0F0"/>
                </a:solidFill>
                <a:latin typeface="NikoshBAN" pitchFamily="2" charset="0"/>
                <a:ea typeface="+mn-ea"/>
                <a:cs typeface="NikoshBAN" pitchFamily="2" charset="0"/>
              </a:rPr>
              <a:t>।</a:t>
            </a:r>
            <a:br>
              <a:rPr lang="bn-IN" sz="4000" dirty="0">
                <a:ln w="12700">
                  <a:solidFill>
                    <a:srgbClr val="000000"/>
                  </a:solidFill>
                </a:ln>
                <a:solidFill>
                  <a:prstClr val="black"/>
                </a:solidFill>
                <a:latin typeface="NikoshBAN" pitchFamily="2" charset="0"/>
                <a:ea typeface="+mn-ea"/>
                <a:cs typeface="NikoshBAN" pitchFamily="2" charset="0"/>
              </a:rPr>
            </a:br>
            <a:r>
              <a:rPr lang="bn-IN" sz="4000" dirty="0">
                <a:ln w="12700">
                  <a:solidFill>
                    <a:srgbClr val="00B050"/>
                  </a:solidFill>
                </a:ln>
                <a:solidFill>
                  <a:srgbClr val="00B050"/>
                </a:solidFill>
                <a:latin typeface="NikoshBAN" pitchFamily="2" charset="0"/>
                <a:ea typeface="+mn-ea"/>
                <a:cs typeface="NikoshBAN" pitchFamily="2" charset="0"/>
              </a:rPr>
              <a:t>২। </a:t>
            </a:r>
            <a:r>
              <a:rPr lang="as-IN" sz="4000" dirty="0">
                <a:ln w="12700">
                  <a:solidFill>
                    <a:srgbClr val="00B050"/>
                  </a:solidFill>
                </a:ln>
                <a:solidFill>
                  <a:srgbClr val="00B050"/>
                </a:solidFill>
                <a:latin typeface="NikoshBAN" pitchFamily="2" charset="0"/>
                <a:ea typeface="+mn-ea"/>
                <a:cs typeface="NikoshBAN" pitchFamily="2" charset="0"/>
              </a:rPr>
              <a:t>প</a:t>
            </a:r>
            <a:r>
              <a:rPr lang="en-US" sz="4000" dirty="0" err="1">
                <a:ln w="12700">
                  <a:solidFill>
                    <a:srgbClr val="00B050"/>
                  </a:solidFill>
                </a:ln>
                <a:solidFill>
                  <a:srgbClr val="00B050"/>
                </a:solidFill>
                <a:latin typeface="NikoshBAN" pitchFamily="2" charset="0"/>
                <a:ea typeface="+mn-ea"/>
                <a:cs typeface="NikoshBAN" pitchFamily="2" charset="0"/>
              </a:rPr>
              <a:t>োষা</a:t>
            </a:r>
            <a:r>
              <a:rPr lang="en-US" sz="4000" dirty="0">
                <a:ln w="12700">
                  <a:solidFill>
                    <a:srgbClr val="00B050"/>
                  </a:solidFill>
                </a:ln>
                <a:solidFill>
                  <a:srgbClr val="00B050"/>
                </a:solidFill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4000" dirty="0" err="1">
                <a:ln w="12700">
                  <a:solidFill>
                    <a:srgbClr val="00B050"/>
                  </a:solidFill>
                </a:ln>
                <a:solidFill>
                  <a:srgbClr val="00B050"/>
                </a:solidFill>
                <a:latin typeface="NikoshBAN" pitchFamily="2" charset="0"/>
                <a:ea typeface="+mn-ea"/>
                <a:cs typeface="NikoshBAN" pitchFamily="2" charset="0"/>
              </a:rPr>
              <a:t>প্রাণীদের</a:t>
            </a:r>
            <a:r>
              <a:rPr lang="en-US" sz="4000" dirty="0">
                <a:ln w="12700">
                  <a:solidFill>
                    <a:srgbClr val="00B050"/>
                  </a:solidFill>
                </a:ln>
                <a:solidFill>
                  <a:srgbClr val="00B050"/>
                </a:solidFill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4000" dirty="0" err="1">
                <a:ln w="12700">
                  <a:solidFill>
                    <a:srgbClr val="00B050"/>
                  </a:solidFill>
                </a:ln>
                <a:solidFill>
                  <a:srgbClr val="00B050"/>
                </a:solidFill>
                <a:latin typeface="NikoshBAN" pitchFamily="2" charset="0"/>
                <a:ea typeface="+mn-ea"/>
                <a:cs typeface="NikoshBAN" pitchFamily="2" charset="0"/>
              </a:rPr>
              <a:t>প্রভুভক্তির</a:t>
            </a:r>
            <a:r>
              <a:rPr lang="en-US" sz="4000" dirty="0">
                <a:ln w="12700">
                  <a:solidFill>
                    <a:srgbClr val="00B050"/>
                  </a:solidFill>
                </a:ln>
                <a:solidFill>
                  <a:srgbClr val="00B050"/>
                </a:solidFill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4000" dirty="0" err="1">
                <a:ln w="12700">
                  <a:solidFill>
                    <a:srgbClr val="00B050"/>
                  </a:solidFill>
                </a:ln>
                <a:solidFill>
                  <a:srgbClr val="00B050"/>
                </a:solidFill>
                <a:latin typeface="NikoshBAN" pitchFamily="2" charset="0"/>
                <a:ea typeface="+mn-ea"/>
                <a:cs typeface="NikoshBAN" pitchFamily="2" charset="0"/>
              </a:rPr>
              <a:t>পরিচয়</a:t>
            </a:r>
            <a:r>
              <a:rPr lang="en-US" sz="4000" dirty="0">
                <a:ln w="12700">
                  <a:solidFill>
                    <a:srgbClr val="00B050"/>
                  </a:solidFill>
                </a:ln>
                <a:solidFill>
                  <a:srgbClr val="00B050"/>
                </a:solidFill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4000" dirty="0" err="1">
                <a:ln w="12700">
                  <a:solidFill>
                    <a:srgbClr val="00B050"/>
                  </a:solidFill>
                </a:ln>
                <a:solidFill>
                  <a:srgbClr val="00B050"/>
                </a:solidFill>
                <a:latin typeface="NikoshBAN" pitchFamily="2" charset="0"/>
                <a:ea typeface="+mn-ea"/>
                <a:cs typeface="NikoshBAN" pitchFamily="2" charset="0"/>
              </a:rPr>
              <a:t>ব্যাখ্যা</a:t>
            </a:r>
            <a:r>
              <a:rPr lang="en-US" sz="4000" dirty="0">
                <a:ln w="12700">
                  <a:solidFill>
                    <a:srgbClr val="00B050"/>
                  </a:solidFill>
                </a:ln>
                <a:solidFill>
                  <a:srgbClr val="00B050"/>
                </a:solidFill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4000" dirty="0" err="1">
                <a:ln w="12700">
                  <a:solidFill>
                    <a:srgbClr val="00B050"/>
                  </a:solidFill>
                </a:ln>
                <a:solidFill>
                  <a:srgbClr val="00B050"/>
                </a:solidFill>
                <a:latin typeface="NikoshBAN" pitchFamily="2" charset="0"/>
                <a:ea typeface="+mn-ea"/>
                <a:cs typeface="NikoshBAN" pitchFamily="2" charset="0"/>
              </a:rPr>
              <a:t>করতে</a:t>
            </a:r>
            <a:r>
              <a:rPr lang="en-US" sz="4000" dirty="0">
                <a:ln w="12700">
                  <a:solidFill>
                    <a:srgbClr val="00B050"/>
                  </a:solidFill>
                </a:ln>
                <a:solidFill>
                  <a:srgbClr val="00B050"/>
                </a:solidFill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4000" dirty="0" err="1">
                <a:ln w="12700">
                  <a:solidFill>
                    <a:srgbClr val="00B050"/>
                  </a:solidFill>
                </a:ln>
                <a:solidFill>
                  <a:srgbClr val="00B050"/>
                </a:solidFill>
                <a:latin typeface="NikoshBAN" pitchFamily="2" charset="0"/>
                <a:ea typeface="+mn-ea"/>
                <a:cs typeface="NikoshBAN" pitchFamily="2" charset="0"/>
              </a:rPr>
              <a:t>পারবে</a:t>
            </a:r>
            <a:r>
              <a:rPr lang="en-US" sz="4000" dirty="0">
                <a:ln w="12700">
                  <a:solidFill>
                    <a:srgbClr val="00B050"/>
                  </a:solidFill>
                </a:ln>
                <a:solidFill>
                  <a:srgbClr val="00B050"/>
                </a:solidFill>
                <a:latin typeface="NikoshBAN" pitchFamily="2" charset="0"/>
                <a:ea typeface="+mn-ea"/>
                <a:cs typeface="NikoshBAN" pitchFamily="2" charset="0"/>
              </a:rPr>
              <a:t>।</a:t>
            </a:r>
            <a:br>
              <a:rPr lang="en-US" sz="4000" dirty="0">
                <a:ln w="12700">
                  <a:solidFill>
                    <a:srgbClr val="00B050"/>
                  </a:solidFill>
                </a:ln>
                <a:solidFill>
                  <a:srgbClr val="00B050"/>
                </a:solidFill>
                <a:latin typeface="NikoshBAN" pitchFamily="2" charset="0"/>
                <a:ea typeface="+mn-ea"/>
                <a:cs typeface="NikoshBAN" pitchFamily="2" charset="0"/>
              </a:rPr>
            </a:br>
            <a:r>
              <a:rPr lang="bn-IN" sz="4000" dirty="0">
                <a:ln w="12700">
                  <a:solidFill>
                    <a:srgbClr val="00B0F0"/>
                  </a:solidFill>
                </a:ln>
                <a:solidFill>
                  <a:srgbClr val="00B0F0"/>
                </a:solidFill>
                <a:latin typeface="NikoshBAN" pitchFamily="2" charset="0"/>
                <a:ea typeface="+mn-ea"/>
                <a:cs typeface="NikoshBAN" pitchFamily="2" charset="0"/>
              </a:rPr>
              <a:t>৩। </a:t>
            </a:r>
            <a:r>
              <a:rPr lang="as-IN" sz="4000" dirty="0">
                <a:ln w="12700">
                  <a:solidFill>
                    <a:srgbClr val="00B0F0"/>
                  </a:solidFill>
                </a:ln>
                <a:solidFill>
                  <a:srgbClr val="00B0F0"/>
                </a:solidFill>
                <a:latin typeface="NikoshBAN" pitchFamily="2" charset="0"/>
                <a:ea typeface="+mn-ea"/>
                <a:cs typeface="NikoshBAN" pitchFamily="2" charset="0"/>
              </a:rPr>
              <a:t>ন</a:t>
            </a:r>
            <a:r>
              <a:rPr lang="en-US" sz="4000" dirty="0">
                <a:ln w="12700">
                  <a:solidFill>
                    <a:srgbClr val="00B0F0"/>
                  </a:solidFill>
                </a:ln>
                <a:solidFill>
                  <a:srgbClr val="00B0F0"/>
                </a:solidFill>
                <a:latin typeface="NikoshBAN" pitchFamily="2" charset="0"/>
                <a:ea typeface="+mn-ea"/>
                <a:cs typeface="NikoshBAN" pitchFamily="2" charset="0"/>
              </a:rPr>
              <a:t>ি</a:t>
            </a:r>
            <a:r>
              <a:rPr lang="as-IN" sz="4000" dirty="0">
                <a:ln w="12700">
                  <a:solidFill>
                    <a:srgbClr val="00B0F0"/>
                  </a:solidFill>
                </a:ln>
                <a:solidFill>
                  <a:srgbClr val="00B0F0"/>
                </a:solidFill>
                <a:latin typeface="NikoshBAN" pitchFamily="2" charset="0"/>
                <a:ea typeface="+mn-ea"/>
                <a:cs typeface="NikoshBAN" pitchFamily="2" charset="0"/>
              </a:rPr>
              <a:t>য়</a:t>
            </a:r>
            <a:r>
              <a:rPr lang="en-US" sz="4000" dirty="0">
                <a:ln w="12700">
                  <a:solidFill>
                    <a:srgbClr val="00B0F0"/>
                  </a:solidFill>
                </a:ln>
                <a:solidFill>
                  <a:srgbClr val="00B0F0"/>
                </a:solidFill>
                <a:latin typeface="NikoshBAN" pitchFamily="2" charset="0"/>
                <a:ea typeface="+mn-ea"/>
                <a:cs typeface="NikoshBAN" pitchFamily="2" charset="0"/>
              </a:rPr>
              <a:t>ত</a:t>
            </a:r>
            <a:r>
              <a:rPr lang="as-IN" sz="4000" dirty="0">
                <a:ln w="12700">
                  <a:solidFill>
                    <a:srgbClr val="00B0F0"/>
                  </a:solidFill>
                </a:ln>
                <a:solidFill>
                  <a:srgbClr val="00B0F0"/>
                </a:solidFill>
                <a:latin typeface="NikoshBAN" pitchFamily="2" charset="0"/>
                <a:ea typeface="+mn-ea"/>
                <a:cs typeface="NikoshBAN" pitchFamily="2" charset="0"/>
              </a:rPr>
              <a:t>ি</a:t>
            </a:r>
            <a:r>
              <a:rPr lang="en-US" sz="4000" dirty="0">
                <a:ln w="12700">
                  <a:solidFill>
                    <a:srgbClr val="00B0F0"/>
                  </a:solidFill>
                </a:ln>
                <a:solidFill>
                  <a:srgbClr val="00B0F0"/>
                </a:solidFill>
                <a:latin typeface="NikoshBAN" pitchFamily="2" charset="0"/>
                <a:ea typeface="+mn-ea"/>
                <a:cs typeface="NikoshBAN" pitchFamily="2" charset="0"/>
              </a:rPr>
              <a:t>র </a:t>
            </a:r>
            <a:r>
              <a:rPr lang="as-IN" sz="4000" dirty="0">
                <a:ln w="12700">
                  <a:solidFill>
                    <a:srgbClr val="00B0F0"/>
                  </a:solidFill>
                </a:ln>
                <a:solidFill>
                  <a:srgbClr val="00B0F0"/>
                </a:solidFill>
                <a:latin typeface="NikoshBAN" pitchFamily="2" charset="0"/>
                <a:ea typeface="+mn-ea"/>
                <a:cs typeface="NikoshBAN" pitchFamily="2" charset="0"/>
              </a:rPr>
              <a:t>ক</a:t>
            </a:r>
            <a:r>
              <a:rPr lang="en-US" sz="4000" dirty="0" err="1">
                <a:ln w="12700">
                  <a:solidFill>
                    <a:srgbClr val="00B0F0"/>
                  </a:solidFill>
                </a:ln>
                <a:solidFill>
                  <a:srgbClr val="00B0F0"/>
                </a:solidFill>
                <a:latin typeface="NikoshBAN" pitchFamily="2" charset="0"/>
                <a:ea typeface="+mn-ea"/>
                <a:cs typeface="NikoshBAN" pitchFamily="2" charset="0"/>
              </a:rPr>
              <a:t>াছে</a:t>
            </a:r>
            <a:r>
              <a:rPr lang="en-US" sz="4000" dirty="0">
                <a:ln w="12700">
                  <a:solidFill>
                    <a:srgbClr val="00B0F0"/>
                  </a:solidFill>
                </a:ln>
                <a:solidFill>
                  <a:srgbClr val="00B0F0"/>
                </a:solidFill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4000" dirty="0" err="1">
                <a:ln w="12700">
                  <a:solidFill>
                    <a:srgbClr val="00B0F0"/>
                  </a:solidFill>
                </a:ln>
                <a:solidFill>
                  <a:srgbClr val="00B0F0"/>
                </a:solidFill>
                <a:latin typeface="NikoshBAN" pitchFamily="2" charset="0"/>
                <a:ea typeface="+mn-ea"/>
                <a:cs typeface="NikoshBAN" pitchFamily="2" charset="0"/>
              </a:rPr>
              <a:t>মানুষের</a:t>
            </a:r>
            <a:r>
              <a:rPr lang="en-US" sz="4000" dirty="0">
                <a:ln w="12700">
                  <a:solidFill>
                    <a:srgbClr val="00B0F0"/>
                  </a:solidFill>
                </a:ln>
                <a:solidFill>
                  <a:srgbClr val="00B0F0"/>
                </a:solidFill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4000" dirty="0" err="1">
                <a:ln w="12700">
                  <a:solidFill>
                    <a:srgbClr val="00B0F0"/>
                  </a:solidFill>
                </a:ln>
                <a:solidFill>
                  <a:srgbClr val="00B0F0"/>
                </a:solidFill>
                <a:latin typeface="NikoshBAN" pitchFamily="2" charset="0"/>
                <a:ea typeface="+mn-ea"/>
                <a:cs typeface="NikoshBAN" pitchFamily="2" charset="0"/>
              </a:rPr>
              <a:t>অসহায়</a:t>
            </a:r>
            <a:r>
              <a:rPr lang="en-US" sz="4000" dirty="0">
                <a:ln w="12700">
                  <a:solidFill>
                    <a:srgbClr val="00B0F0"/>
                  </a:solidFill>
                </a:ln>
                <a:solidFill>
                  <a:srgbClr val="00B0F0"/>
                </a:solidFill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4000" dirty="0" err="1">
                <a:ln w="12700">
                  <a:solidFill>
                    <a:srgbClr val="00B0F0"/>
                  </a:solidFill>
                </a:ln>
                <a:solidFill>
                  <a:srgbClr val="00B0F0"/>
                </a:solidFill>
                <a:latin typeface="NikoshBAN" pitchFamily="2" charset="0"/>
                <a:ea typeface="+mn-ea"/>
                <a:cs typeface="NikoshBAN" pitchFamily="2" charset="0"/>
              </a:rPr>
              <a:t>আত্মসম</a:t>
            </a:r>
            <a:r>
              <a:rPr lang="as-IN" sz="4000" dirty="0">
                <a:ln w="12700">
                  <a:solidFill>
                    <a:srgbClr val="00B0F0"/>
                  </a:solidFill>
                </a:ln>
                <a:solidFill>
                  <a:srgbClr val="00B0F0"/>
                </a:solidFill>
                <a:latin typeface="NikoshBAN" pitchFamily="2" charset="0"/>
                <a:ea typeface="+mn-ea"/>
                <a:cs typeface="NikoshBAN" pitchFamily="2" charset="0"/>
              </a:rPr>
              <a:t>র</a:t>
            </a:r>
            <a:r>
              <a:rPr lang="en-US" sz="4000" dirty="0" err="1">
                <a:ln w="12700">
                  <a:solidFill>
                    <a:srgbClr val="00B0F0"/>
                  </a:solidFill>
                </a:ln>
                <a:solidFill>
                  <a:srgbClr val="00B0F0"/>
                </a:solidFill>
                <a:latin typeface="NikoshBAN" pitchFamily="2" charset="0"/>
                <a:ea typeface="+mn-ea"/>
                <a:cs typeface="NikoshBAN" pitchFamily="2" charset="0"/>
              </a:rPr>
              <a:t>্প</a:t>
            </a:r>
            <a:r>
              <a:rPr lang="as-IN" sz="4000" dirty="0">
                <a:ln w="12700">
                  <a:solidFill>
                    <a:srgbClr val="00B0F0"/>
                  </a:solidFill>
                </a:ln>
                <a:solidFill>
                  <a:srgbClr val="00B0F0"/>
                </a:solidFill>
                <a:latin typeface="NikoshBAN" pitchFamily="2" charset="0"/>
                <a:ea typeface="+mn-ea"/>
                <a:cs typeface="NikoshBAN" pitchFamily="2" charset="0"/>
              </a:rPr>
              <a:t>ণ</a:t>
            </a:r>
            <a:r>
              <a:rPr lang="en-US" sz="4000" dirty="0">
                <a:ln w="12700">
                  <a:solidFill>
                    <a:srgbClr val="00B0F0"/>
                  </a:solidFill>
                </a:ln>
                <a:solidFill>
                  <a:srgbClr val="00B0F0"/>
                </a:solidFill>
                <a:latin typeface="NikoshBAN" pitchFamily="2" charset="0"/>
                <a:ea typeface="+mn-ea"/>
                <a:cs typeface="NikoshBAN" pitchFamily="2" charset="0"/>
              </a:rPr>
              <a:t>ে</a:t>
            </a:r>
            <a:r>
              <a:rPr lang="as-IN" sz="4000" dirty="0">
                <a:ln w="12700">
                  <a:solidFill>
                    <a:srgbClr val="00B0F0"/>
                  </a:solidFill>
                </a:ln>
                <a:solidFill>
                  <a:srgbClr val="00B0F0"/>
                </a:solidFill>
                <a:latin typeface="NikoshBAN" pitchFamily="2" charset="0"/>
                <a:ea typeface="+mn-ea"/>
                <a:cs typeface="NikoshBAN" pitchFamily="2" charset="0"/>
              </a:rPr>
              <a:t>র</a:t>
            </a:r>
            <a:r>
              <a:rPr lang="en-US" sz="4000" dirty="0">
                <a:ln w="12700">
                  <a:solidFill>
                    <a:srgbClr val="00B0F0"/>
                  </a:solidFill>
                </a:ln>
                <a:solidFill>
                  <a:srgbClr val="00B0F0"/>
                </a:solidFill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4000" dirty="0" err="1">
                <a:ln w="12700">
                  <a:solidFill>
                    <a:srgbClr val="00B0F0"/>
                  </a:solidFill>
                </a:ln>
                <a:solidFill>
                  <a:srgbClr val="00B0F0"/>
                </a:solidFill>
                <a:latin typeface="NikoshBAN" pitchFamily="2" charset="0"/>
                <a:ea typeface="+mn-ea"/>
                <a:cs typeface="NikoshBAN" pitchFamily="2" charset="0"/>
              </a:rPr>
              <a:t>স্বরূপ</a:t>
            </a:r>
            <a:r>
              <a:rPr lang="en-US" sz="4000" dirty="0">
                <a:ln w="12700">
                  <a:solidFill>
                    <a:srgbClr val="00B0F0"/>
                  </a:solidFill>
                </a:ln>
                <a:solidFill>
                  <a:srgbClr val="00B0F0"/>
                </a:solidFill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4000" dirty="0" err="1">
                <a:ln w="12700">
                  <a:solidFill>
                    <a:srgbClr val="00B0F0"/>
                  </a:solidFill>
                </a:ln>
                <a:solidFill>
                  <a:srgbClr val="00B0F0"/>
                </a:solidFill>
                <a:latin typeface="NikoshBAN" pitchFamily="2" charset="0"/>
                <a:ea typeface="+mn-ea"/>
                <a:cs typeface="NikoshBAN" pitchFamily="2" charset="0"/>
              </a:rPr>
              <a:t>বিশ্লেষণ</a:t>
            </a:r>
            <a:r>
              <a:rPr lang="en-US" sz="4000" dirty="0">
                <a:ln w="12700">
                  <a:solidFill>
                    <a:srgbClr val="00B0F0"/>
                  </a:solidFill>
                </a:ln>
                <a:solidFill>
                  <a:srgbClr val="00B0F0"/>
                </a:solidFill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4000" dirty="0" err="1">
                <a:ln w="12700">
                  <a:solidFill>
                    <a:srgbClr val="00B0F0"/>
                  </a:solidFill>
                </a:ln>
                <a:solidFill>
                  <a:srgbClr val="00B0F0"/>
                </a:solidFill>
                <a:latin typeface="NikoshBAN" pitchFamily="2" charset="0"/>
                <a:ea typeface="+mn-ea"/>
                <a:cs typeface="NikoshBAN" pitchFamily="2" charset="0"/>
              </a:rPr>
              <a:t>করতে</a:t>
            </a:r>
            <a:r>
              <a:rPr lang="en-US" sz="4000" dirty="0">
                <a:ln w="12700">
                  <a:solidFill>
                    <a:srgbClr val="00B0F0"/>
                  </a:solidFill>
                </a:ln>
                <a:solidFill>
                  <a:srgbClr val="00B0F0"/>
                </a:solidFill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4000" dirty="0" err="1">
                <a:ln w="12700">
                  <a:solidFill>
                    <a:srgbClr val="00B0F0"/>
                  </a:solidFill>
                </a:ln>
                <a:solidFill>
                  <a:srgbClr val="00B0F0"/>
                </a:solidFill>
                <a:latin typeface="NikoshBAN" pitchFamily="2" charset="0"/>
                <a:ea typeface="+mn-ea"/>
                <a:cs typeface="NikoshBAN" pitchFamily="2" charset="0"/>
              </a:rPr>
              <a:t>পারবে</a:t>
            </a:r>
            <a:r>
              <a:rPr lang="bn-IN" sz="4400" dirty="0">
                <a:ln w="12700">
                  <a:solidFill>
                    <a:srgbClr val="00B0F0"/>
                  </a:solidFill>
                </a:ln>
                <a:solidFill>
                  <a:srgbClr val="00B0F0"/>
                </a:solidFill>
                <a:latin typeface="NikoshBAN" pitchFamily="2" charset="0"/>
                <a:ea typeface="+mn-ea"/>
                <a:cs typeface="NikoshBAN" pitchFamily="2" charset="0"/>
              </a:rPr>
              <a:t>। </a:t>
            </a:r>
            <a:br>
              <a:rPr lang="en-US" sz="4400" dirty="0">
                <a:ln w="12700">
                  <a:solidFill>
                    <a:srgbClr val="00B0F0"/>
                  </a:solidFill>
                </a:ln>
                <a:solidFill>
                  <a:srgbClr val="00B0F0"/>
                </a:solidFill>
                <a:latin typeface="NikoshBAN" pitchFamily="2" charset="0"/>
                <a:ea typeface="+mn-ea"/>
                <a:cs typeface="NikoshBAN" pitchFamily="2" charset="0"/>
              </a:rPr>
            </a:br>
            <a:br>
              <a:rPr lang="bn-IN" sz="4400" dirty="0">
                <a:ln w="12700">
                  <a:solidFill>
                    <a:srgbClr val="00B0F0"/>
                  </a:solidFill>
                </a:ln>
                <a:solidFill>
                  <a:srgbClr val="00B0F0"/>
                </a:solidFill>
                <a:latin typeface="NikoshBAN" pitchFamily="2" charset="0"/>
                <a:ea typeface="+mn-ea"/>
                <a:cs typeface="NikoshBAN" pitchFamily="2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99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F404023-AD73-47C9-AFF8-581C16A3A23B}"/>
              </a:ext>
            </a:extLst>
          </p:cNvPr>
          <p:cNvSpPr/>
          <p:nvPr/>
        </p:nvSpPr>
        <p:spPr>
          <a:xfrm>
            <a:off x="164616" y="0"/>
            <a:ext cx="384272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6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as-IN" sz="6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en-US" sz="6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as-IN" sz="6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6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2B869A4-9501-4387-848A-9DB386D76712}"/>
              </a:ext>
            </a:extLst>
          </p:cNvPr>
          <p:cNvSpPr/>
          <p:nvPr/>
        </p:nvSpPr>
        <p:spPr>
          <a:xfrm>
            <a:off x="828365" y="4908263"/>
            <a:ext cx="21515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/>
            <a:r>
              <a:rPr lang="en-US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en-US" sz="32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আহমেদ</a:t>
            </a:r>
            <a:endParaRPr lang="en-US" sz="3200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lowchart: Terminator 3">
            <a:extLst>
              <a:ext uri="{FF2B5EF4-FFF2-40B4-BE49-F238E27FC236}">
                <a16:creationId xmlns:a16="http://schemas.microsoft.com/office/drawing/2014/main" id="{06B2B1DA-2BA8-4873-8A7E-44C5423467BC}"/>
              </a:ext>
            </a:extLst>
          </p:cNvPr>
          <p:cNvSpPr/>
          <p:nvPr/>
        </p:nvSpPr>
        <p:spPr>
          <a:xfrm rot="5400000">
            <a:off x="1421605" y="2493171"/>
            <a:ext cx="5153027" cy="166688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Process 4">
            <a:extLst>
              <a:ext uri="{FF2B5EF4-FFF2-40B4-BE49-F238E27FC236}">
                <a16:creationId xmlns:a16="http://schemas.microsoft.com/office/drawing/2014/main" id="{F858AE3B-EB78-4641-B04C-E53BE6090FB8}"/>
              </a:ext>
            </a:extLst>
          </p:cNvPr>
          <p:cNvSpPr/>
          <p:nvPr/>
        </p:nvSpPr>
        <p:spPr>
          <a:xfrm>
            <a:off x="0" y="6019800"/>
            <a:ext cx="1645920" cy="838199"/>
          </a:xfrm>
          <a:prstGeom prst="flowChartProcess">
            <a:avLst/>
          </a:prstGeom>
          <a:solidFill>
            <a:srgbClr val="40E42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lowchart: Process 5">
            <a:extLst>
              <a:ext uri="{FF2B5EF4-FFF2-40B4-BE49-F238E27FC236}">
                <a16:creationId xmlns:a16="http://schemas.microsoft.com/office/drawing/2014/main" id="{52454078-D01C-4E02-82C6-F1D12599908F}"/>
              </a:ext>
            </a:extLst>
          </p:cNvPr>
          <p:cNvSpPr/>
          <p:nvPr/>
        </p:nvSpPr>
        <p:spPr>
          <a:xfrm>
            <a:off x="3524249" y="6019800"/>
            <a:ext cx="1704975" cy="838200"/>
          </a:xfrm>
          <a:prstGeom prst="flowChartProcess">
            <a:avLst/>
          </a:prstGeom>
          <a:solidFill>
            <a:srgbClr val="40E42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16F1C382-72AE-469B-8186-83A11A8498DD}"/>
              </a:ext>
            </a:extLst>
          </p:cNvPr>
          <p:cNvSpPr/>
          <p:nvPr/>
        </p:nvSpPr>
        <p:spPr>
          <a:xfrm>
            <a:off x="5267325" y="6000750"/>
            <a:ext cx="1645920" cy="857250"/>
          </a:xfrm>
          <a:prstGeom prst="flowChartProcess">
            <a:avLst/>
          </a:prstGeom>
          <a:solidFill>
            <a:srgbClr val="40E42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উল্লে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সাহিত্য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39051E1A-1D29-42F6-A711-877F1441BCCC}"/>
              </a:ext>
            </a:extLst>
          </p:cNvPr>
          <p:cNvSpPr/>
          <p:nvPr/>
        </p:nvSpPr>
        <p:spPr>
          <a:xfrm>
            <a:off x="7000875" y="5991225"/>
            <a:ext cx="1645920" cy="866775"/>
          </a:xfrm>
          <a:prstGeom prst="flowChartProcess">
            <a:avLst/>
          </a:prstGeom>
          <a:solidFill>
            <a:srgbClr val="40E42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42FA2F3C-3587-4365-B9DA-4E027E56EFD5}"/>
              </a:ext>
            </a:extLst>
          </p:cNvPr>
          <p:cNvSpPr/>
          <p:nvPr/>
        </p:nvSpPr>
        <p:spPr>
          <a:xfrm>
            <a:off x="8734425" y="5991225"/>
            <a:ext cx="1645920" cy="866775"/>
          </a:xfrm>
          <a:prstGeom prst="flowChartProcess">
            <a:avLst/>
          </a:prstGeom>
          <a:solidFill>
            <a:srgbClr val="40E42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চ্চিত্র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পরিচালনা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lowchart: Process 9">
            <a:extLst>
              <a:ext uri="{FF2B5EF4-FFF2-40B4-BE49-F238E27FC236}">
                <a16:creationId xmlns:a16="http://schemas.microsoft.com/office/drawing/2014/main" id="{A4FBAD83-5781-46F1-AF19-5DD17789C2E7}"/>
              </a:ext>
            </a:extLst>
          </p:cNvPr>
          <p:cNvSpPr/>
          <p:nvPr/>
        </p:nvSpPr>
        <p:spPr>
          <a:xfrm>
            <a:off x="10467975" y="5981700"/>
            <a:ext cx="1645920" cy="876300"/>
          </a:xfrm>
          <a:prstGeom prst="flowChartProcess">
            <a:avLst/>
          </a:prstGeom>
          <a:solidFill>
            <a:srgbClr val="40E42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ত্যু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A52DEC82-0AF1-482C-95C9-3684371292AC}"/>
              </a:ext>
            </a:extLst>
          </p:cNvPr>
          <p:cNvSpPr/>
          <p:nvPr/>
        </p:nvSpPr>
        <p:spPr>
          <a:xfrm>
            <a:off x="1743075" y="6029325"/>
            <a:ext cx="1645920" cy="828675"/>
          </a:xfrm>
          <a:prstGeom prst="flowChartProcess">
            <a:avLst/>
          </a:prstGeom>
          <a:solidFill>
            <a:srgbClr val="40E42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182880" rIns="0" bIns="91440" spcCol="0" rtlCol="0" anchor="ctr" anchorCtr="0"/>
          <a:lstStyle/>
          <a:p>
            <a:pPr marL="274320" lvl="1"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    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96D819C-0BB5-4207-B61B-D9828626A305}"/>
              </a:ext>
            </a:extLst>
          </p:cNvPr>
          <p:cNvSpPr/>
          <p:nvPr/>
        </p:nvSpPr>
        <p:spPr>
          <a:xfrm>
            <a:off x="4959693" y="265926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bn-IN" sz="5400" dirty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১৯৪৮সালের ১৩ নভেম্বর</a:t>
            </a:r>
          </a:p>
          <a:p>
            <a:pPr lvl="0" algn="ctr"/>
            <a:r>
              <a:rPr lang="bn-IN" sz="5400" dirty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নেত্রকনার মোহনগঞ্জ 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CD3D7FE-88D7-4649-B7C9-5B5904405FBB}"/>
              </a:ext>
            </a:extLst>
          </p:cNvPr>
          <p:cNvSpPr/>
          <p:nvPr/>
        </p:nvSpPr>
        <p:spPr>
          <a:xfrm>
            <a:off x="5358713" y="844549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n-IN" sz="54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পিতা- ফয়জার রহমান </a:t>
            </a:r>
          </a:p>
          <a:p>
            <a:pPr algn="ctr"/>
            <a:r>
              <a:rPr lang="en-US" sz="540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মাতা</a:t>
            </a:r>
            <a:r>
              <a:rPr lang="bn-IN" sz="54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 আয়শা ফয়েজ </a:t>
            </a:r>
            <a:endParaRPr lang="en-US" sz="54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A7FC75-B19C-42BB-AF41-2EFD245A2DA6}"/>
              </a:ext>
            </a:extLst>
          </p:cNvPr>
          <p:cNvSpPr/>
          <p:nvPr/>
        </p:nvSpPr>
        <p:spPr>
          <a:xfrm>
            <a:off x="4764558" y="0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bn-IN" sz="4800" dirty="0">
                <a:ln>
                  <a:solidFill>
                    <a:prstClr val="black"/>
                  </a:solidFill>
                </a:ln>
                <a:solidFill>
                  <a:srgbClr val="E7E6E6">
                    <a:lumMod val="10000"/>
                  </a:srgbClr>
                </a:solidFill>
                <a:latin typeface="NikoshBAN" pitchFamily="2" charset="0"/>
                <a:cs typeface="NikoshBAN" pitchFamily="2" charset="0"/>
              </a:rPr>
              <a:t>১৯৬৫ সালে এস এসসি পাশ</a:t>
            </a:r>
          </a:p>
          <a:p>
            <a:pPr algn="ctr"/>
            <a:r>
              <a:rPr lang="bn-IN" sz="4800" dirty="0">
                <a:ln>
                  <a:solidFill>
                    <a:prstClr val="black"/>
                  </a:solidFill>
                </a:ln>
                <a:solidFill>
                  <a:srgbClr val="E7E6E6">
                    <a:lumMod val="10000"/>
                  </a:srgbClr>
                </a:solidFill>
                <a:latin typeface="NikoshBAN" pitchFamily="2" charset="0"/>
                <a:cs typeface="NikoshBAN" pitchFamily="2" charset="0"/>
              </a:rPr>
              <a:t>১৯৬৭ সালে এইচ এস সি পাশ ১৯৭০-১৯৭২ সালে স্নাতক ও স্নাতকোত্তর পাশ। </a:t>
            </a:r>
            <a:r>
              <a:rPr lang="bn-IN" sz="48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অধ্যাপ</a:t>
            </a:r>
            <a:r>
              <a:rPr lang="en-US" sz="48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8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48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bn-IN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ঢাকা বিশ্ববিদ্যালয় </a:t>
            </a:r>
            <a:r>
              <a:rPr lang="bn-IN" sz="4800" dirty="0">
                <a:ln>
                  <a:solidFill>
                    <a:prstClr val="black"/>
                  </a:solidFill>
                </a:ln>
                <a:solidFill>
                  <a:srgbClr val="E7E6E6">
                    <a:lumMod val="10000"/>
                  </a:srgbClr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DF53201-D7E1-4E3E-87E0-3DC5EF35EBA3}"/>
              </a:ext>
            </a:extLst>
          </p:cNvPr>
          <p:cNvSpPr/>
          <p:nvPr/>
        </p:nvSpPr>
        <p:spPr>
          <a:xfrm>
            <a:off x="4988011" y="708623"/>
            <a:ext cx="64790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dirty="0">
                <a:solidFill>
                  <a:srgbClr val="E7E6E6">
                    <a:lumMod val="1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নন্দিত</a:t>
            </a:r>
            <a:r>
              <a:rPr lang="en-US" sz="4800" dirty="0">
                <a:solidFill>
                  <a:srgbClr val="E7E6E6">
                    <a:lumMod val="1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solidFill>
                  <a:srgbClr val="E7E6E6">
                    <a:lumMod val="1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নরকে,নীল</a:t>
            </a:r>
            <a:r>
              <a:rPr lang="en-US" sz="4800" dirty="0">
                <a:solidFill>
                  <a:srgbClr val="E7E6E6">
                    <a:lumMod val="1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solidFill>
                  <a:srgbClr val="E7E6E6">
                    <a:lumMod val="1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অপরাজিতা,প্রিয়তমেষু,জয়জয়ন্তী,অয়োময়,এলেবেলে,ইত্যাদি। </a:t>
            </a:r>
            <a:endParaRPr lang="bn-BD" sz="4800" dirty="0">
              <a:ln>
                <a:solidFill>
                  <a:prstClr val="black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5D74A19-8D7E-4E86-9645-699AEADB4CDD}"/>
              </a:ext>
            </a:extLst>
          </p:cNvPr>
          <p:cNvSpPr/>
          <p:nvPr/>
        </p:nvSpPr>
        <p:spPr>
          <a:xfrm>
            <a:off x="4036215" y="4183447"/>
            <a:ext cx="841608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bn-IN" sz="4800" dirty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বাংলাএকাডেমি,একুশে পদক,</a:t>
            </a:r>
            <a:endParaRPr lang="en-US" sz="4800" dirty="0">
              <a:ln>
                <a:solidFill>
                  <a:prstClr val="black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bn-IN" sz="4800" dirty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শিশুএকাডেমিসহ নানা পুরষ্কার লাভ করেন। </a:t>
            </a:r>
            <a:endParaRPr lang="en-US" sz="4800" dirty="0">
              <a:ln>
                <a:solidFill>
                  <a:prstClr val="black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123FE92-9D4C-4775-BA91-557F534D5C07}"/>
              </a:ext>
            </a:extLst>
          </p:cNvPr>
          <p:cNvSpPr txBox="1"/>
          <p:nvPr/>
        </p:nvSpPr>
        <p:spPr>
          <a:xfrm>
            <a:off x="4769707" y="803189"/>
            <a:ext cx="69197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া,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া,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আগুনের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পরশমণি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প্রভৃতি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5F48E7-097C-4A27-9FD4-CC8A8E5845E3}"/>
              </a:ext>
            </a:extLst>
          </p:cNvPr>
          <p:cNvSpPr txBox="1"/>
          <p:nvPr/>
        </p:nvSpPr>
        <p:spPr>
          <a:xfrm>
            <a:off x="4884554" y="3499870"/>
            <a:ext cx="685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আক্রান্ত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2012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29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জুলা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D084EA0-56D3-4CA7-B85F-F4CDF8D777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969099"/>
            <a:ext cx="3495675" cy="3917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354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: 8 Points 1">
            <a:extLst>
              <a:ext uri="{FF2B5EF4-FFF2-40B4-BE49-F238E27FC236}">
                <a16:creationId xmlns:a16="http://schemas.microsoft.com/office/drawing/2014/main" id="{22D5418D-B415-4A98-8A26-7ADA6C0F500C}"/>
              </a:ext>
            </a:extLst>
          </p:cNvPr>
          <p:cNvSpPr/>
          <p:nvPr/>
        </p:nvSpPr>
        <p:spPr>
          <a:xfrm>
            <a:off x="1256555" y="427587"/>
            <a:ext cx="8607972" cy="3630063"/>
          </a:xfrm>
          <a:prstGeom prst="irregularSeal1">
            <a:avLst/>
          </a:prstGeom>
          <a:solidFill>
            <a:srgbClr val="00B0F0"/>
          </a:solidFill>
          <a:ln w="9525">
            <a:solidFill>
              <a:srgbClr val="40E42A"/>
            </a:solidFill>
          </a:ln>
          <a:effectLst>
            <a:glow rad="228600">
              <a:srgbClr val="418AB3">
                <a:satMod val="175000"/>
                <a:alpha val="40000"/>
              </a:srgbClr>
            </a:glow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convex"/>
            <a:contourClr>
              <a:srgbClr val="A6B727">
                <a:shade val="27000"/>
                <a:satMod val="120000"/>
              </a:srgbClr>
            </a:contourClr>
          </a:sp3d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CanDown">
              <a:avLst/>
            </a:prstTxWarp>
            <a:noAutofit/>
            <a:sp3d extrusionH="57150">
              <a:bevelT w="38100" h="38100" prst="convex"/>
            </a:sp3d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0" cap="none" spc="0" normalizeH="0" baseline="0" noProof="0" dirty="0" err="1">
                <a:ln w="19050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glow rad="228600">
                    <a:srgbClr val="418AB3">
                      <a:satMod val="175000"/>
                      <a:alpha val="40000"/>
                    </a:srgb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আদ</a:t>
            </a:r>
            <a:r>
              <a:rPr kumimoji="0" lang="as-IN" sz="9600" b="0" i="0" u="none" strike="noStrike" kern="0" cap="none" spc="0" normalizeH="0" baseline="0" noProof="0" dirty="0">
                <a:ln w="19050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glow rad="228600">
                    <a:srgbClr val="418AB3">
                      <a:satMod val="175000"/>
                      <a:alpha val="40000"/>
                    </a:srgb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en-US" sz="9600" b="0" i="0" u="none" strike="noStrike" kern="0" cap="none" spc="0" normalizeH="0" baseline="0" noProof="0" dirty="0" err="1">
                <a:ln w="19050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glow rad="228600">
                    <a:srgbClr val="418AB3">
                      <a:satMod val="175000"/>
                      <a:alpha val="40000"/>
                    </a:srgb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্শ</a:t>
            </a:r>
            <a:r>
              <a:rPr kumimoji="0" lang="en-US" sz="9600" b="0" i="0" u="none" strike="noStrike" kern="0" cap="none" spc="0" normalizeH="0" baseline="0" noProof="0" dirty="0">
                <a:ln w="19050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glow rad="228600">
                    <a:srgbClr val="418AB3">
                      <a:satMod val="175000"/>
                      <a:alpha val="40000"/>
                    </a:srgb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9600" b="0" i="0" u="none" strike="noStrike" kern="0" cap="none" spc="0" normalizeH="0" baseline="0" noProof="0" dirty="0">
                <a:ln w="19050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glow rad="228600">
                    <a:srgbClr val="418AB3">
                      <a:satMod val="175000"/>
                      <a:alpha val="40000"/>
                    </a:srgb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</a:t>
            </a:r>
            <a:r>
              <a:rPr kumimoji="0" lang="en-US" sz="9600" b="0" i="0" u="none" strike="noStrike" kern="0" cap="none" spc="0" normalizeH="0" baseline="0" noProof="0" dirty="0">
                <a:ln w="19050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glow rad="228600">
                    <a:srgbClr val="418AB3">
                      <a:satMod val="175000"/>
                      <a:alpha val="40000"/>
                    </a:srgb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as-IN" sz="9600" b="0" i="0" u="none" strike="noStrike" kern="0" cap="none" spc="0" normalizeH="0" baseline="0" noProof="0" dirty="0">
                <a:ln w="19050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glow rad="228600">
                    <a:srgbClr val="418AB3">
                      <a:satMod val="175000"/>
                      <a:alpha val="40000"/>
                    </a:srgb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ঠ</a:t>
            </a:r>
            <a:endParaRPr kumimoji="0" lang="en-US" sz="9600" b="0" i="0" u="none" strike="noStrike" kern="0" cap="none" spc="0" normalizeH="0" baseline="0" noProof="0" dirty="0">
              <a:ln w="19050">
                <a:solidFill>
                  <a:srgbClr val="FFFFFF"/>
                </a:solidFill>
              </a:ln>
              <a:solidFill>
                <a:srgbClr val="FFFFFF"/>
              </a:solidFill>
              <a:effectLst>
                <a:glow rad="228600">
                  <a:srgbClr val="418AB3">
                    <a:satMod val="175000"/>
                    <a:alpha val="40000"/>
                  </a:srgbClr>
                </a:glow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278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: 8 Points 4">
            <a:extLst>
              <a:ext uri="{FF2B5EF4-FFF2-40B4-BE49-F238E27FC236}">
                <a16:creationId xmlns:a16="http://schemas.microsoft.com/office/drawing/2014/main" id="{3DB6D423-6837-449C-8891-7B7D28975BDB}"/>
              </a:ext>
            </a:extLst>
          </p:cNvPr>
          <p:cNvSpPr/>
          <p:nvPr/>
        </p:nvSpPr>
        <p:spPr>
          <a:xfrm>
            <a:off x="615423" y="283780"/>
            <a:ext cx="10901074" cy="3869120"/>
          </a:xfrm>
          <a:custGeom>
            <a:avLst/>
            <a:gdLst>
              <a:gd name="connsiteX0" fmla="*/ 10800 w 21600"/>
              <a:gd name="connsiteY0" fmla="*/ 5800 h 21600"/>
              <a:gd name="connsiteX1" fmla="*/ 14522 w 21600"/>
              <a:gd name="connsiteY1" fmla="*/ 0 h 21600"/>
              <a:gd name="connsiteX2" fmla="*/ 14155 w 21600"/>
              <a:gd name="connsiteY2" fmla="*/ 5325 h 21600"/>
              <a:gd name="connsiteX3" fmla="*/ 18380 w 21600"/>
              <a:gd name="connsiteY3" fmla="*/ 4457 h 21600"/>
              <a:gd name="connsiteX4" fmla="*/ 16702 w 21600"/>
              <a:gd name="connsiteY4" fmla="*/ 7315 h 21600"/>
              <a:gd name="connsiteX5" fmla="*/ 21097 w 21600"/>
              <a:gd name="connsiteY5" fmla="*/ 8137 h 21600"/>
              <a:gd name="connsiteX6" fmla="*/ 17607 w 21600"/>
              <a:gd name="connsiteY6" fmla="*/ 10475 h 21600"/>
              <a:gd name="connsiteX7" fmla="*/ 21600 w 21600"/>
              <a:gd name="connsiteY7" fmla="*/ 13290 h 21600"/>
              <a:gd name="connsiteX8" fmla="*/ 16837 w 21600"/>
              <a:gd name="connsiteY8" fmla="*/ 12942 h 21600"/>
              <a:gd name="connsiteX9" fmla="*/ 18145 w 21600"/>
              <a:gd name="connsiteY9" fmla="*/ 18095 h 21600"/>
              <a:gd name="connsiteX10" fmla="*/ 14020 w 21600"/>
              <a:gd name="connsiteY10" fmla="*/ 14457 h 21600"/>
              <a:gd name="connsiteX11" fmla="*/ 13247 w 21600"/>
              <a:gd name="connsiteY11" fmla="*/ 19737 h 21600"/>
              <a:gd name="connsiteX12" fmla="*/ 10532 w 21600"/>
              <a:gd name="connsiteY12" fmla="*/ 14935 h 21600"/>
              <a:gd name="connsiteX13" fmla="*/ 8485 w 21600"/>
              <a:gd name="connsiteY13" fmla="*/ 21600 h 21600"/>
              <a:gd name="connsiteX14" fmla="*/ 7715 w 21600"/>
              <a:gd name="connsiteY14" fmla="*/ 15627 h 21600"/>
              <a:gd name="connsiteX15" fmla="*/ 4762 w 21600"/>
              <a:gd name="connsiteY15" fmla="*/ 17617 h 21600"/>
              <a:gd name="connsiteX16" fmla="*/ 5667 w 21600"/>
              <a:gd name="connsiteY16" fmla="*/ 13937 h 21600"/>
              <a:gd name="connsiteX17" fmla="*/ 135 w 21600"/>
              <a:gd name="connsiteY17" fmla="*/ 14587 h 21600"/>
              <a:gd name="connsiteX18" fmla="*/ 3722 w 21600"/>
              <a:gd name="connsiteY18" fmla="*/ 11775 h 21600"/>
              <a:gd name="connsiteX19" fmla="*/ 0 w 21600"/>
              <a:gd name="connsiteY19" fmla="*/ 8615 h 21600"/>
              <a:gd name="connsiteX20" fmla="*/ 4627 w 21600"/>
              <a:gd name="connsiteY20" fmla="*/ 7617 h 21600"/>
              <a:gd name="connsiteX21" fmla="*/ 370 w 21600"/>
              <a:gd name="connsiteY21" fmla="*/ 2295 h 21600"/>
              <a:gd name="connsiteX22" fmla="*/ 7312 w 21600"/>
              <a:gd name="connsiteY22" fmla="*/ 6320 h 21600"/>
              <a:gd name="connsiteX23" fmla="*/ 8352 w 21600"/>
              <a:gd name="connsiteY23" fmla="*/ 2295 h 21600"/>
              <a:gd name="connsiteX24" fmla="*/ 10800 w 21600"/>
              <a:gd name="connsiteY24" fmla="*/ 5800 h 21600"/>
              <a:gd name="connsiteX0" fmla="*/ 10800 w 21600"/>
              <a:gd name="connsiteY0" fmla="*/ 5800 h 21600"/>
              <a:gd name="connsiteX1" fmla="*/ 14522 w 21600"/>
              <a:gd name="connsiteY1" fmla="*/ 0 h 21600"/>
              <a:gd name="connsiteX2" fmla="*/ 14155 w 21600"/>
              <a:gd name="connsiteY2" fmla="*/ 5325 h 21600"/>
              <a:gd name="connsiteX3" fmla="*/ 18380 w 21600"/>
              <a:gd name="connsiteY3" fmla="*/ 4457 h 21600"/>
              <a:gd name="connsiteX4" fmla="*/ 16702 w 21600"/>
              <a:gd name="connsiteY4" fmla="*/ 7315 h 21600"/>
              <a:gd name="connsiteX5" fmla="*/ 21097 w 21600"/>
              <a:gd name="connsiteY5" fmla="*/ 8137 h 21600"/>
              <a:gd name="connsiteX6" fmla="*/ 17607 w 21600"/>
              <a:gd name="connsiteY6" fmla="*/ 10475 h 21600"/>
              <a:gd name="connsiteX7" fmla="*/ 21600 w 21600"/>
              <a:gd name="connsiteY7" fmla="*/ 13290 h 21600"/>
              <a:gd name="connsiteX8" fmla="*/ 16837 w 21600"/>
              <a:gd name="connsiteY8" fmla="*/ 12942 h 21600"/>
              <a:gd name="connsiteX9" fmla="*/ 18145 w 21600"/>
              <a:gd name="connsiteY9" fmla="*/ 18095 h 21600"/>
              <a:gd name="connsiteX10" fmla="*/ 14020 w 21600"/>
              <a:gd name="connsiteY10" fmla="*/ 14457 h 21600"/>
              <a:gd name="connsiteX11" fmla="*/ 13247 w 21600"/>
              <a:gd name="connsiteY11" fmla="*/ 19737 h 21600"/>
              <a:gd name="connsiteX12" fmla="*/ 10584 w 21600"/>
              <a:gd name="connsiteY12" fmla="*/ 13261 h 21600"/>
              <a:gd name="connsiteX13" fmla="*/ 8485 w 21600"/>
              <a:gd name="connsiteY13" fmla="*/ 21600 h 21600"/>
              <a:gd name="connsiteX14" fmla="*/ 7715 w 21600"/>
              <a:gd name="connsiteY14" fmla="*/ 15627 h 21600"/>
              <a:gd name="connsiteX15" fmla="*/ 4762 w 21600"/>
              <a:gd name="connsiteY15" fmla="*/ 17617 h 21600"/>
              <a:gd name="connsiteX16" fmla="*/ 5667 w 21600"/>
              <a:gd name="connsiteY16" fmla="*/ 13937 h 21600"/>
              <a:gd name="connsiteX17" fmla="*/ 135 w 21600"/>
              <a:gd name="connsiteY17" fmla="*/ 14587 h 21600"/>
              <a:gd name="connsiteX18" fmla="*/ 3722 w 21600"/>
              <a:gd name="connsiteY18" fmla="*/ 11775 h 21600"/>
              <a:gd name="connsiteX19" fmla="*/ 0 w 21600"/>
              <a:gd name="connsiteY19" fmla="*/ 8615 h 21600"/>
              <a:gd name="connsiteX20" fmla="*/ 4627 w 21600"/>
              <a:gd name="connsiteY20" fmla="*/ 7617 h 21600"/>
              <a:gd name="connsiteX21" fmla="*/ 370 w 21600"/>
              <a:gd name="connsiteY21" fmla="*/ 2295 h 21600"/>
              <a:gd name="connsiteX22" fmla="*/ 7312 w 21600"/>
              <a:gd name="connsiteY22" fmla="*/ 6320 h 21600"/>
              <a:gd name="connsiteX23" fmla="*/ 8352 w 21600"/>
              <a:gd name="connsiteY23" fmla="*/ 2295 h 21600"/>
              <a:gd name="connsiteX24" fmla="*/ 10800 w 21600"/>
              <a:gd name="connsiteY24" fmla="*/ 5800 h 21600"/>
              <a:gd name="connsiteX0" fmla="*/ 10800 w 21600"/>
              <a:gd name="connsiteY0" fmla="*/ 5800 h 21600"/>
              <a:gd name="connsiteX1" fmla="*/ 14522 w 21600"/>
              <a:gd name="connsiteY1" fmla="*/ 0 h 21600"/>
              <a:gd name="connsiteX2" fmla="*/ 14155 w 21600"/>
              <a:gd name="connsiteY2" fmla="*/ 5325 h 21600"/>
              <a:gd name="connsiteX3" fmla="*/ 18380 w 21600"/>
              <a:gd name="connsiteY3" fmla="*/ 4457 h 21600"/>
              <a:gd name="connsiteX4" fmla="*/ 16702 w 21600"/>
              <a:gd name="connsiteY4" fmla="*/ 7315 h 21600"/>
              <a:gd name="connsiteX5" fmla="*/ 21097 w 21600"/>
              <a:gd name="connsiteY5" fmla="*/ 8137 h 21600"/>
              <a:gd name="connsiteX6" fmla="*/ 17607 w 21600"/>
              <a:gd name="connsiteY6" fmla="*/ 10475 h 21600"/>
              <a:gd name="connsiteX7" fmla="*/ 21600 w 21600"/>
              <a:gd name="connsiteY7" fmla="*/ 13290 h 21600"/>
              <a:gd name="connsiteX8" fmla="*/ 16837 w 21600"/>
              <a:gd name="connsiteY8" fmla="*/ 12942 h 21600"/>
              <a:gd name="connsiteX9" fmla="*/ 18145 w 21600"/>
              <a:gd name="connsiteY9" fmla="*/ 18095 h 21600"/>
              <a:gd name="connsiteX10" fmla="*/ 14020 w 21600"/>
              <a:gd name="connsiteY10" fmla="*/ 14457 h 21600"/>
              <a:gd name="connsiteX11" fmla="*/ 13247 w 21600"/>
              <a:gd name="connsiteY11" fmla="*/ 19737 h 21600"/>
              <a:gd name="connsiteX12" fmla="*/ 10584 w 21600"/>
              <a:gd name="connsiteY12" fmla="*/ 13261 h 21600"/>
              <a:gd name="connsiteX13" fmla="*/ 8485 w 21600"/>
              <a:gd name="connsiteY13" fmla="*/ 21600 h 21600"/>
              <a:gd name="connsiteX14" fmla="*/ 7819 w 21600"/>
              <a:gd name="connsiteY14" fmla="*/ 14120 h 21600"/>
              <a:gd name="connsiteX15" fmla="*/ 4762 w 21600"/>
              <a:gd name="connsiteY15" fmla="*/ 17617 h 21600"/>
              <a:gd name="connsiteX16" fmla="*/ 5667 w 21600"/>
              <a:gd name="connsiteY16" fmla="*/ 13937 h 21600"/>
              <a:gd name="connsiteX17" fmla="*/ 135 w 21600"/>
              <a:gd name="connsiteY17" fmla="*/ 14587 h 21600"/>
              <a:gd name="connsiteX18" fmla="*/ 3722 w 21600"/>
              <a:gd name="connsiteY18" fmla="*/ 11775 h 21600"/>
              <a:gd name="connsiteX19" fmla="*/ 0 w 21600"/>
              <a:gd name="connsiteY19" fmla="*/ 8615 h 21600"/>
              <a:gd name="connsiteX20" fmla="*/ 4627 w 21600"/>
              <a:gd name="connsiteY20" fmla="*/ 7617 h 21600"/>
              <a:gd name="connsiteX21" fmla="*/ 370 w 21600"/>
              <a:gd name="connsiteY21" fmla="*/ 2295 h 21600"/>
              <a:gd name="connsiteX22" fmla="*/ 7312 w 21600"/>
              <a:gd name="connsiteY22" fmla="*/ 6320 h 21600"/>
              <a:gd name="connsiteX23" fmla="*/ 8352 w 21600"/>
              <a:gd name="connsiteY23" fmla="*/ 2295 h 21600"/>
              <a:gd name="connsiteX24" fmla="*/ 10800 w 21600"/>
              <a:gd name="connsiteY24" fmla="*/ 5800 h 21600"/>
              <a:gd name="connsiteX0" fmla="*/ 10800 w 21600"/>
              <a:gd name="connsiteY0" fmla="*/ 5800 h 21600"/>
              <a:gd name="connsiteX1" fmla="*/ 14522 w 21600"/>
              <a:gd name="connsiteY1" fmla="*/ 0 h 21600"/>
              <a:gd name="connsiteX2" fmla="*/ 14155 w 21600"/>
              <a:gd name="connsiteY2" fmla="*/ 5325 h 21600"/>
              <a:gd name="connsiteX3" fmla="*/ 18380 w 21600"/>
              <a:gd name="connsiteY3" fmla="*/ 4457 h 21600"/>
              <a:gd name="connsiteX4" fmla="*/ 16702 w 21600"/>
              <a:gd name="connsiteY4" fmla="*/ 7315 h 21600"/>
              <a:gd name="connsiteX5" fmla="*/ 21097 w 21600"/>
              <a:gd name="connsiteY5" fmla="*/ 8137 h 21600"/>
              <a:gd name="connsiteX6" fmla="*/ 17607 w 21600"/>
              <a:gd name="connsiteY6" fmla="*/ 10475 h 21600"/>
              <a:gd name="connsiteX7" fmla="*/ 21600 w 21600"/>
              <a:gd name="connsiteY7" fmla="*/ 13290 h 21600"/>
              <a:gd name="connsiteX8" fmla="*/ 16837 w 21600"/>
              <a:gd name="connsiteY8" fmla="*/ 12942 h 21600"/>
              <a:gd name="connsiteX9" fmla="*/ 18145 w 21600"/>
              <a:gd name="connsiteY9" fmla="*/ 18095 h 21600"/>
              <a:gd name="connsiteX10" fmla="*/ 14020 w 21600"/>
              <a:gd name="connsiteY10" fmla="*/ 14457 h 21600"/>
              <a:gd name="connsiteX11" fmla="*/ 13247 w 21600"/>
              <a:gd name="connsiteY11" fmla="*/ 19737 h 21600"/>
              <a:gd name="connsiteX12" fmla="*/ 10584 w 21600"/>
              <a:gd name="connsiteY12" fmla="*/ 13261 h 21600"/>
              <a:gd name="connsiteX13" fmla="*/ 8485 w 21600"/>
              <a:gd name="connsiteY13" fmla="*/ 21600 h 21600"/>
              <a:gd name="connsiteX14" fmla="*/ 7819 w 21600"/>
              <a:gd name="connsiteY14" fmla="*/ 14120 h 21600"/>
              <a:gd name="connsiteX15" fmla="*/ 4762 w 21600"/>
              <a:gd name="connsiteY15" fmla="*/ 17617 h 21600"/>
              <a:gd name="connsiteX16" fmla="*/ 5667 w 21600"/>
              <a:gd name="connsiteY16" fmla="*/ 13937 h 21600"/>
              <a:gd name="connsiteX17" fmla="*/ 135 w 21600"/>
              <a:gd name="connsiteY17" fmla="*/ 14587 h 21600"/>
              <a:gd name="connsiteX18" fmla="*/ 3722 w 21600"/>
              <a:gd name="connsiteY18" fmla="*/ 11775 h 21600"/>
              <a:gd name="connsiteX19" fmla="*/ 0 w 21600"/>
              <a:gd name="connsiteY19" fmla="*/ 8615 h 21600"/>
              <a:gd name="connsiteX20" fmla="*/ 4627 w 21600"/>
              <a:gd name="connsiteY20" fmla="*/ 7617 h 21600"/>
              <a:gd name="connsiteX21" fmla="*/ 370 w 21600"/>
              <a:gd name="connsiteY21" fmla="*/ 2295 h 21600"/>
              <a:gd name="connsiteX22" fmla="*/ 7753 w 21600"/>
              <a:gd name="connsiteY22" fmla="*/ 7450 h 21600"/>
              <a:gd name="connsiteX23" fmla="*/ 8352 w 21600"/>
              <a:gd name="connsiteY23" fmla="*/ 2295 h 21600"/>
              <a:gd name="connsiteX24" fmla="*/ 10800 w 21600"/>
              <a:gd name="connsiteY24" fmla="*/ 5800 h 21600"/>
              <a:gd name="connsiteX0" fmla="*/ 10696 w 21600"/>
              <a:gd name="connsiteY0" fmla="*/ 7474 h 21600"/>
              <a:gd name="connsiteX1" fmla="*/ 14522 w 21600"/>
              <a:gd name="connsiteY1" fmla="*/ 0 h 21600"/>
              <a:gd name="connsiteX2" fmla="*/ 14155 w 21600"/>
              <a:gd name="connsiteY2" fmla="*/ 5325 h 21600"/>
              <a:gd name="connsiteX3" fmla="*/ 18380 w 21600"/>
              <a:gd name="connsiteY3" fmla="*/ 4457 h 21600"/>
              <a:gd name="connsiteX4" fmla="*/ 16702 w 21600"/>
              <a:gd name="connsiteY4" fmla="*/ 7315 h 21600"/>
              <a:gd name="connsiteX5" fmla="*/ 21097 w 21600"/>
              <a:gd name="connsiteY5" fmla="*/ 8137 h 21600"/>
              <a:gd name="connsiteX6" fmla="*/ 17607 w 21600"/>
              <a:gd name="connsiteY6" fmla="*/ 10475 h 21600"/>
              <a:gd name="connsiteX7" fmla="*/ 21600 w 21600"/>
              <a:gd name="connsiteY7" fmla="*/ 13290 h 21600"/>
              <a:gd name="connsiteX8" fmla="*/ 16837 w 21600"/>
              <a:gd name="connsiteY8" fmla="*/ 12942 h 21600"/>
              <a:gd name="connsiteX9" fmla="*/ 18145 w 21600"/>
              <a:gd name="connsiteY9" fmla="*/ 18095 h 21600"/>
              <a:gd name="connsiteX10" fmla="*/ 14020 w 21600"/>
              <a:gd name="connsiteY10" fmla="*/ 14457 h 21600"/>
              <a:gd name="connsiteX11" fmla="*/ 13247 w 21600"/>
              <a:gd name="connsiteY11" fmla="*/ 19737 h 21600"/>
              <a:gd name="connsiteX12" fmla="*/ 10584 w 21600"/>
              <a:gd name="connsiteY12" fmla="*/ 13261 h 21600"/>
              <a:gd name="connsiteX13" fmla="*/ 8485 w 21600"/>
              <a:gd name="connsiteY13" fmla="*/ 21600 h 21600"/>
              <a:gd name="connsiteX14" fmla="*/ 7819 w 21600"/>
              <a:gd name="connsiteY14" fmla="*/ 14120 h 21600"/>
              <a:gd name="connsiteX15" fmla="*/ 4762 w 21600"/>
              <a:gd name="connsiteY15" fmla="*/ 17617 h 21600"/>
              <a:gd name="connsiteX16" fmla="*/ 5667 w 21600"/>
              <a:gd name="connsiteY16" fmla="*/ 13937 h 21600"/>
              <a:gd name="connsiteX17" fmla="*/ 135 w 21600"/>
              <a:gd name="connsiteY17" fmla="*/ 14587 h 21600"/>
              <a:gd name="connsiteX18" fmla="*/ 3722 w 21600"/>
              <a:gd name="connsiteY18" fmla="*/ 11775 h 21600"/>
              <a:gd name="connsiteX19" fmla="*/ 0 w 21600"/>
              <a:gd name="connsiteY19" fmla="*/ 8615 h 21600"/>
              <a:gd name="connsiteX20" fmla="*/ 4627 w 21600"/>
              <a:gd name="connsiteY20" fmla="*/ 7617 h 21600"/>
              <a:gd name="connsiteX21" fmla="*/ 370 w 21600"/>
              <a:gd name="connsiteY21" fmla="*/ 2295 h 21600"/>
              <a:gd name="connsiteX22" fmla="*/ 7753 w 21600"/>
              <a:gd name="connsiteY22" fmla="*/ 7450 h 21600"/>
              <a:gd name="connsiteX23" fmla="*/ 8352 w 21600"/>
              <a:gd name="connsiteY23" fmla="*/ 2295 h 21600"/>
              <a:gd name="connsiteX24" fmla="*/ 10696 w 21600"/>
              <a:gd name="connsiteY24" fmla="*/ 7474 h 21600"/>
              <a:gd name="connsiteX0" fmla="*/ 10696 w 21600"/>
              <a:gd name="connsiteY0" fmla="*/ 7474 h 21600"/>
              <a:gd name="connsiteX1" fmla="*/ 14522 w 21600"/>
              <a:gd name="connsiteY1" fmla="*/ 0 h 21600"/>
              <a:gd name="connsiteX2" fmla="*/ 13714 w 21600"/>
              <a:gd name="connsiteY2" fmla="*/ 7251 h 21600"/>
              <a:gd name="connsiteX3" fmla="*/ 18380 w 21600"/>
              <a:gd name="connsiteY3" fmla="*/ 4457 h 21600"/>
              <a:gd name="connsiteX4" fmla="*/ 16702 w 21600"/>
              <a:gd name="connsiteY4" fmla="*/ 7315 h 21600"/>
              <a:gd name="connsiteX5" fmla="*/ 21097 w 21600"/>
              <a:gd name="connsiteY5" fmla="*/ 8137 h 21600"/>
              <a:gd name="connsiteX6" fmla="*/ 17607 w 21600"/>
              <a:gd name="connsiteY6" fmla="*/ 10475 h 21600"/>
              <a:gd name="connsiteX7" fmla="*/ 21600 w 21600"/>
              <a:gd name="connsiteY7" fmla="*/ 13290 h 21600"/>
              <a:gd name="connsiteX8" fmla="*/ 16837 w 21600"/>
              <a:gd name="connsiteY8" fmla="*/ 12942 h 21600"/>
              <a:gd name="connsiteX9" fmla="*/ 18145 w 21600"/>
              <a:gd name="connsiteY9" fmla="*/ 18095 h 21600"/>
              <a:gd name="connsiteX10" fmla="*/ 14020 w 21600"/>
              <a:gd name="connsiteY10" fmla="*/ 14457 h 21600"/>
              <a:gd name="connsiteX11" fmla="*/ 13247 w 21600"/>
              <a:gd name="connsiteY11" fmla="*/ 19737 h 21600"/>
              <a:gd name="connsiteX12" fmla="*/ 10584 w 21600"/>
              <a:gd name="connsiteY12" fmla="*/ 13261 h 21600"/>
              <a:gd name="connsiteX13" fmla="*/ 8485 w 21600"/>
              <a:gd name="connsiteY13" fmla="*/ 21600 h 21600"/>
              <a:gd name="connsiteX14" fmla="*/ 7819 w 21600"/>
              <a:gd name="connsiteY14" fmla="*/ 14120 h 21600"/>
              <a:gd name="connsiteX15" fmla="*/ 4762 w 21600"/>
              <a:gd name="connsiteY15" fmla="*/ 17617 h 21600"/>
              <a:gd name="connsiteX16" fmla="*/ 5667 w 21600"/>
              <a:gd name="connsiteY16" fmla="*/ 13937 h 21600"/>
              <a:gd name="connsiteX17" fmla="*/ 135 w 21600"/>
              <a:gd name="connsiteY17" fmla="*/ 14587 h 21600"/>
              <a:gd name="connsiteX18" fmla="*/ 3722 w 21600"/>
              <a:gd name="connsiteY18" fmla="*/ 11775 h 21600"/>
              <a:gd name="connsiteX19" fmla="*/ 0 w 21600"/>
              <a:gd name="connsiteY19" fmla="*/ 8615 h 21600"/>
              <a:gd name="connsiteX20" fmla="*/ 4627 w 21600"/>
              <a:gd name="connsiteY20" fmla="*/ 7617 h 21600"/>
              <a:gd name="connsiteX21" fmla="*/ 370 w 21600"/>
              <a:gd name="connsiteY21" fmla="*/ 2295 h 21600"/>
              <a:gd name="connsiteX22" fmla="*/ 7753 w 21600"/>
              <a:gd name="connsiteY22" fmla="*/ 7450 h 21600"/>
              <a:gd name="connsiteX23" fmla="*/ 8352 w 21600"/>
              <a:gd name="connsiteY23" fmla="*/ 2295 h 21600"/>
              <a:gd name="connsiteX24" fmla="*/ 10696 w 21600"/>
              <a:gd name="connsiteY24" fmla="*/ 7474 h 21600"/>
              <a:gd name="connsiteX0" fmla="*/ 10696 w 21600"/>
              <a:gd name="connsiteY0" fmla="*/ 7474 h 21600"/>
              <a:gd name="connsiteX1" fmla="*/ 14522 w 21600"/>
              <a:gd name="connsiteY1" fmla="*/ 0 h 21600"/>
              <a:gd name="connsiteX2" fmla="*/ 13714 w 21600"/>
              <a:gd name="connsiteY2" fmla="*/ 7251 h 21600"/>
              <a:gd name="connsiteX3" fmla="*/ 18380 w 21600"/>
              <a:gd name="connsiteY3" fmla="*/ 4457 h 21600"/>
              <a:gd name="connsiteX4" fmla="*/ 15482 w 21600"/>
              <a:gd name="connsiteY4" fmla="*/ 7901 h 21600"/>
              <a:gd name="connsiteX5" fmla="*/ 21097 w 21600"/>
              <a:gd name="connsiteY5" fmla="*/ 8137 h 21600"/>
              <a:gd name="connsiteX6" fmla="*/ 17607 w 21600"/>
              <a:gd name="connsiteY6" fmla="*/ 10475 h 21600"/>
              <a:gd name="connsiteX7" fmla="*/ 21600 w 21600"/>
              <a:gd name="connsiteY7" fmla="*/ 13290 h 21600"/>
              <a:gd name="connsiteX8" fmla="*/ 16837 w 21600"/>
              <a:gd name="connsiteY8" fmla="*/ 12942 h 21600"/>
              <a:gd name="connsiteX9" fmla="*/ 18145 w 21600"/>
              <a:gd name="connsiteY9" fmla="*/ 18095 h 21600"/>
              <a:gd name="connsiteX10" fmla="*/ 14020 w 21600"/>
              <a:gd name="connsiteY10" fmla="*/ 14457 h 21600"/>
              <a:gd name="connsiteX11" fmla="*/ 13247 w 21600"/>
              <a:gd name="connsiteY11" fmla="*/ 19737 h 21600"/>
              <a:gd name="connsiteX12" fmla="*/ 10584 w 21600"/>
              <a:gd name="connsiteY12" fmla="*/ 13261 h 21600"/>
              <a:gd name="connsiteX13" fmla="*/ 8485 w 21600"/>
              <a:gd name="connsiteY13" fmla="*/ 21600 h 21600"/>
              <a:gd name="connsiteX14" fmla="*/ 7819 w 21600"/>
              <a:gd name="connsiteY14" fmla="*/ 14120 h 21600"/>
              <a:gd name="connsiteX15" fmla="*/ 4762 w 21600"/>
              <a:gd name="connsiteY15" fmla="*/ 17617 h 21600"/>
              <a:gd name="connsiteX16" fmla="*/ 5667 w 21600"/>
              <a:gd name="connsiteY16" fmla="*/ 13937 h 21600"/>
              <a:gd name="connsiteX17" fmla="*/ 135 w 21600"/>
              <a:gd name="connsiteY17" fmla="*/ 14587 h 21600"/>
              <a:gd name="connsiteX18" fmla="*/ 3722 w 21600"/>
              <a:gd name="connsiteY18" fmla="*/ 11775 h 21600"/>
              <a:gd name="connsiteX19" fmla="*/ 0 w 21600"/>
              <a:gd name="connsiteY19" fmla="*/ 8615 h 21600"/>
              <a:gd name="connsiteX20" fmla="*/ 4627 w 21600"/>
              <a:gd name="connsiteY20" fmla="*/ 7617 h 21600"/>
              <a:gd name="connsiteX21" fmla="*/ 370 w 21600"/>
              <a:gd name="connsiteY21" fmla="*/ 2295 h 21600"/>
              <a:gd name="connsiteX22" fmla="*/ 7753 w 21600"/>
              <a:gd name="connsiteY22" fmla="*/ 7450 h 21600"/>
              <a:gd name="connsiteX23" fmla="*/ 8352 w 21600"/>
              <a:gd name="connsiteY23" fmla="*/ 2295 h 21600"/>
              <a:gd name="connsiteX24" fmla="*/ 10696 w 21600"/>
              <a:gd name="connsiteY24" fmla="*/ 7474 h 21600"/>
              <a:gd name="connsiteX0" fmla="*/ 10696 w 21600"/>
              <a:gd name="connsiteY0" fmla="*/ 7474 h 21600"/>
              <a:gd name="connsiteX1" fmla="*/ 14522 w 21600"/>
              <a:gd name="connsiteY1" fmla="*/ 0 h 21600"/>
              <a:gd name="connsiteX2" fmla="*/ 13714 w 21600"/>
              <a:gd name="connsiteY2" fmla="*/ 7251 h 21600"/>
              <a:gd name="connsiteX3" fmla="*/ 18380 w 21600"/>
              <a:gd name="connsiteY3" fmla="*/ 4457 h 21600"/>
              <a:gd name="connsiteX4" fmla="*/ 15482 w 21600"/>
              <a:gd name="connsiteY4" fmla="*/ 7901 h 21600"/>
              <a:gd name="connsiteX5" fmla="*/ 21097 w 21600"/>
              <a:gd name="connsiteY5" fmla="*/ 8137 h 21600"/>
              <a:gd name="connsiteX6" fmla="*/ 17607 w 21600"/>
              <a:gd name="connsiteY6" fmla="*/ 10475 h 21600"/>
              <a:gd name="connsiteX7" fmla="*/ 21600 w 21600"/>
              <a:gd name="connsiteY7" fmla="*/ 13290 h 21600"/>
              <a:gd name="connsiteX8" fmla="*/ 15747 w 21600"/>
              <a:gd name="connsiteY8" fmla="*/ 12272 h 21600"/>
              <a:gd name="connsiteX9" fmla="*/ 18145 w 21600"/>
              <a:gd name="connsiteY9" fmla="*/ 18095 h 21600"/>
              <a:gd name="connsiteX10" fmla="*/ 14020 w 21600"/>
              <a:gd name="connsiteY10" fmla="*/ 14457 h 21600"/>
              <a:gd name="connsiteX11" fmla="*/ 13247 w 21600"/>
              <a:gd name="connsiteY11" fmla="*/ 19737 h 21600"/>
              <a:gd name="connsiteX12" fmla="*/ 10584 w 21600"/>
              <a:gd name="connsiteY12" fmla="*/ 13261 h 21600"/>
              <a:gd name="connsiteX13" fmla="*/ 8485 w 21600"/>
              <a:gd name="connsiteY13" fmla="*/ 21600 h 21600"/>
              <a:gd name="connsiteX14" fmla="*/ 7819 w 21600"/>
              <a:gd name="connsiteY14" fmla="*/ 14120 h 21600"/>
              <a:gd name="connsiteX15" fmla="*/ 4762 w 21600"/>
              <a:gd name="connsiteY15" fmla="*/ 17617 h 21600"/>
              <a:gd name="connsiteX16" fmla="*/ 5667 w 21600"/>
              <a:gd name="connsiteY16" fmla="*/ 13937 h 21600"/>
              <a:gd name="connsiteX17" fmla="*/ 135 w 21600"/>
              <a:gd name="connsiteY17" fmla="*/ 14587 h 21600"/>
              <a:gd name="connsiteX18" fmla="*/ 3722 w 21600"/>
              <a:gd name="connsiteY18" fmla="*/ 11775 h 21600"/>
              <a:gd name="connsiteX19" fmla="*/ 0 w 21600"/>
              <a:gd name="connsiteY19" fmla="*/ 8615 h 21600"/>
              <a:gd name="connsiteX20" fmla="*/ 4627 w 21600"/>
              <a:gd name="connsiteY20" fmla="*/ 7617 h 21600"/>
              <a:gd name="connsiteX21" fmla="*/ 370 w 21600"/>
              <a:gd name="connsiteY21" fmla="*/ 2295 h 21600"/>
              <a:gd name="connsiteX22" fmla="*/ 7753 w 21600"/>
              <a:gd name="connsiteY22" fmla="*/ 7450 h 21600"/>
              <a:gd name="connsiteX23" fmla="*/ 8352 w 21600"/>
              <a:gd name="connsiteY23" fmla="*/ 2295 h 21600"/>
              <a:gd name="connsiteX24" fmla="*/ 10696 w 21600"/>
              <a:gd name="connsiteY24" fmla="*/ 7474 h 21600"/>
              <a:gd name="connsiteX0" fmla="*/ 10696 w 21600"/>
              <a:gd name="connsiteY0" fmla="*/ 7474 h 21600"/>
              <a:gd name="connsiteX1" fmla="*/ 14522 w 21600"/>
              <a:gd name="connsiteY1" fmla="*/ 0 h 21600"/>
              <a:gd name="connsiteX2" fmla="*/ 13714 w 21600"/>
              <a:gd name="connsiteY2" fmla="*/ 7251 h 21600"/>
              <a:gd name="connsiteX3" fmla="*/ 18380 w 21600"/>
              <a:gd name="connsiteY3" fmla="*/ 4457 h 21600"/>
              <a:gd name="connsiteX4" fmla="*/ 15482 w 21600"/>
              <a:gd name="connsiteY4" fmla="*/ 7901 h 21600"/>
              <a:gd name="connsiteX5" fmla="*/ 21097 w 21600"/>
              <a:gd name="connsiteY5" fmla="*/ 8137 h 21600"/>
              <a:gd name="connsiteX6" fmla="*/ 15868 w 21600"/>
              <a:gd name="connsiteY6" fmla="*/ 10559 h 21600"/>
              <a:gd name="connsiteX7" fmla="*/ 21600 w 21600"/>
              <a:gd name="connsiteY7" fmla="*/ 13290 h 21600"/>
              <a:gd name="connsiteX8" fmla="*/ 15747 w 21600"/>
              <a:gd name="connsiteY8" fmla="*/ 12272 h 21600"/>
              <a:gd name="connsiteX9" fmla="*/ 18145 w 21600"/>
              <a:gd name="connsiteY9" fmla="*/ 18095 h 21600"/>
              <a:gd name="connsiteX10" fmla="*/ 14020 w 21600"/>
              <a:gd name="connsiteY10" fmla="*/ 14457 h 21600"/>
              <a:gd name="connsiteX11" fmla="*/ 13247 w 21600"/>
              <a:gd name="connsiteY11" fmla="*/ 19737 h 21600"/>
              <a:gd name="connsiteX12" fmla="*/ 10584 w 21600"/>
              <a:gd name="connsiteY12" fmla="*/ 13261 h 21600"/>
              <a:gd name="connsiteX13" fmla="*/ 8485 w 21600"/>
              <a:gd name="connsiteY13" fmla="*/ 21600 h 21600"/>
              <a:gd name="connsiteX14" fmla="*/ 7819 w 21600"/>
              <a:gd name="connsiteY14" fmla="*/ 14120 h 21600"/>
              <a:gd name="connsiteX15" fmla="*/ 4762 w 21600"/>
              <a:gd name="connsiteY15" fmla="*/ 17617 h 21600"/>
              <a:gd name="connsiteX16" fmla="*/ 5667 w 21600"/>
              <a:gd name="connsiteY16" fmla="*/ 13937 h 21600"/>
              <a:gd name="connsiteX17" fmla="*/ 135 w 21600"/>
              <a:gd name="connsiteY17" fmla="*/ 14587 h 21600"/>
              <a:gd name="connsiteX18" fmla="*/ 3722 w 21600"/>
              <a:gd name="connsiteY18" fmla="*/ 11775 h 21600"/>
              <a:gd name="connsiteX19" fmla="*/ 0 w 21600"/>
              <a:gd name="connsiteY19" fmla="*/ 8615 h 21600"/>
              <a:gd name="connsiteX20" fmla="*/ 4627 w 21600"/>
              <a:gd name="connsiteY20" fmla="*/ 7617 h 21600"/>
              <a:gd name="connsiteX21" fmla="*/ 370 w 21600"/>
              <a:gd name="connsiteY21" fmla="*/ 2295 h 21600"/>
              <a:gd name="connsiteX22" fmla="*/ 7753 w 21600"/>
              <a:gd name="connsiteY22" fmla="*/ 7450 h 21600"/>
              <a:gd name="connsiteX23" fmla="*/ 8352 w 21600"/>
              <a:gd name="connsiteY23" fmla="*/ 2295 h 21600"/>
              <a:gd name="connsiteX24" fmla="*/ 10696 w 21600"/>
              <a:gd name="connsiteY24" fmla="*/ 7474 h 21600"/>
              <a:gd name="connsiteX0" fmla="*/ 10696 w 21600"/>
              <a:gd name="connsiteY0" fmla="*/ 7474 h 21600"/>
              <a:gd name="connsiteX1" fmla="*/ 14522 w 21600"/>
              <a:gd name="connsiteY1" fmla="*/ 0 h 21600"/>
              <a:gd name="connsiteX2" fmla="*/ 13714 w 21600"/>
              <a:gd name="connsiteY2" fmla="*/ 7251 h 21600"/>
              <a:gd name="connsiteX3" fmla="*/ 18380 w 21600"/>
              <a:gd name="connsiteY3" fmla="*/ 4457 h 21600"/>
              <a:gd name="connsiteX4" fmla="*/ 15482 w 21600"/>
              <a:gd name="connsiteY4" fmla="*/ 7901 h 21600"/>
              <a:gd name="connsiteX5" fmla="*/ 21097 w 21600"/>
              <a:gd name="connsiteY5" fmla="*/ 8137 h 21600"/>
              <a:gd name="connsiteX6" fmla="*/ 15868 w 21600"/>
              <a:gd name="connsiteY6" fmla="*/ 10559 h 21600"/>
              <a:gd name="connsiteX7" fmla="*/ 21600 w 21600"/>
              <a:gd name="connsiteY7" fmla="*/ 13290 h 21600"/>
              <a:gd name="connsiteX8" fmla="*/ 15747 w 21600"/>
              <a:gd name="connsiteY8" fmla="*/ 12272 h 21600"/>
              <a:gd name="connsiteX9" fmla="*/ 18145 w 21600"/>
              <a:gd name="connsiteY9" fmla="*/ 18095 h 21600"/>
              <a:gd name="connsiteX10" fmla="*/ 14020 w 21600"/>
              <a:gd name="connsiteY10" fmla="*/ 14457 h 21600"/>
              <a:gd name="connsiteX11" fmla="*/ 13247 w 21600"/>
              <a:gd name="connsiteY11" fmla="*/ 19737 h 21600"/>
              <a:gd name="connsiteX12" fmla="*/ 10584 w 21600"/>
              <a:gd name="connsiteY12" fmla="*/ 13261 h 21600"/>
              <a:gd name="connsiteX13" fmla="*/ 8485 w 21600"/>
              <a:gd name="connsiteY13" fmla="*/ 21600 h 21600"/>
              <a:gd name="connsiteX14" fmla="*/ 7819 w 21600"/>
              <a:gd name="connsiteY14" fmla="*/ 14120 h 21600"/>
              <a:gd name="connsiteX15" fmla="*/ 4762 w 21600"/>
              <a:gd name="connsiteY15" fmla="*/ 17617 h 21600"/>
              <a:gd name="connsiteX16" fmla="*/ 6264 w 21600"/>
              <a:gd name="connsiteY16" fmla="*/ 13393 h 21600"/>
              <a:gd name="connsiteX17" fmla="*/ 135 w 21600"/>
              <a:gd name="connsiteY17" fmla="*/ 14587 h 21600"/>
              <a:gd name="connsiteX18" fmla="*/ 3722 w 21600"/>
              <a:gd name="connsiteY18" fmla="*/ 11775 h 21600"/>
              <a:gd name="connsiteX19" fmla="*/ 0 w 21600"/>
              <a:gd name="connsiteY19" fmla="*/ 8615 h 21600"/>
              <a:gd name="connsiteX20" fmla="*/ 4627 w 21600"/>
              <a:gd name="connsiteY20" fmla="*/ 7617 h 21600"/>
              <a:gd name="connsiteX21" fmla="*/ 370 w 21600"/>
              <a:gd name="connsiteY21" fmla="*/ 2295 h 21600"/>
              <a:gd name="connsiteX22" fmla="*/ 7753 w 21600"/>
              <a:gd name="connsiteY22" fmla="*/ 7450 h 21600"/>
              <a:gd name="connsiteX23" fmla="*/ 8352 w 21600"/>
              <a:gd name="connsiteY23" fmla="*/ 2295 h 21600"/>
              <a:gd name="connsiteX24" fmla="*/ 10696 w 21600"/>
              <a:gd name="connsiteY24" fmla="*/ 7474 h 21600"/>
              <a:gd name="connsiteX0" fmla="*/ 10696 w 21600"/>
              <a:gd name="connsiteY0" fmla="*/ 7474 h 21600"/>
              <a:gd name="connsiteX1" fmla="*/ 14522 w 21600"/>
              <a:gd name="connsiteY1" fmla="*/ 0 h 21600"/>
              <a:gd name="connsiteX2" fmla="*/ 13714 w 21600"/>
              <a:gd name="connsiteY2" fmla="*/ 7251 h 21600"/>
              <a:gd name="connsiteX3" fmla="*/ 18380 w 21600"/>
              <a:gd name="connsiteY3" fmla="*/ 4457 h 21600"/>
              <a:gd name="connsiteX4" fmla="*/ 15482 w 21600"/>
              <a:gd name="connsiteY4" fmla="*/ 7901 h 21600"/>
              <a:gd name="connsiteX5" fmla="*/ 21097 w 21600"/>
              <a:gd name="connsiteY5" fmla="*/ 8137 h 21600"/>
              <a:gd name="connsiteX6" fmla="*/ 15868 w 21600"/>
              <a:gd name="connsiteY6" fmla="*/ 10559 h 21600"/>
              <a:gd name="connsiteX7" fmla="*/ 21600 w 21600"/>
              <a:gd name="connsiteY7" fmla="*/ 13290 h 21600"/>
              <a:gd name="connsiteX8" fmla="*/ 15747 w 21600"/>
              <a:gd name="connsiteY8" fmla="*/ 12272 h 21600"/>
              <a:gd name="connsiteX9" fmla="*/ 18145 w 21600"/>
              <a:gd name="connsiteY9" fmla="*/ 18095 h 21600"/>
              <a:gd name="connsiteX10" fmla="*/ 14020 w 21600"/>
              <a:gd name="connsiteY10" fmla="*/ 14457 h 21600"/>
              <a:gd name="connsiteX11" fmla="*/ 13247 w 21600"/>
              <a:gd name="connsiteY11" fmla="*/ 19737 h 21600"/>
              <a:gd name="connsiteX12" fmla="*/ 10584 w 21600"/>
              <a:gd name="connsiteY12" fmla="*/ 13261 h 21600"/>
              <a:gd name="connsiteX13" fmla="*/ 8485 w 21600"/>
              <a:gd name="connsiteY13" fmla="*/ 21600 h 21600"/>
              <a:gd name="connsiteX14" fmla="*/ 8001 w 21600"/>
              <a:gd name="connsiteY14" fmla="*/ 13325 h 21600"/>
              <a:gd name="connsiteX15" fmla="*/ 4762 w 21600"/>
              <a:gd name="connsiteY15" fmla="*/ 17617 h 21600"/>
              <a:gd name="connsiteX16" fmla="*/ 6264 w 21600"/>
              <a:gd name="connsiteY16" fmla="*/ 13393 h 21600"/>
              <a:gd name="connsiteX17" fmla="*/ 135 w 21600"/>
              <a:gd name="connsiteY17" fmla="*/ 14587 h 21600"/>
              <a:gd name="connsiteX18" fmla="*/ 3722 w 21600"/>
              <a:gd name="connsiteY18" fmla="*/ 11775 h 21600"/>
              <a:gd name="connsiteX19" fmla="*/ 0 w 21600"/>
              <a:gd name="connsiteY19" fmla="*/ 8615 h 21600"/>
              <a:gd name="connsiteX20" fmla="*/ 4627 w 21600"/>
              <a:gd name="connsiteY20" fmla="*/ 7617 h 21600"/>
              <a:gd name="connsiteX21" fmla="*/ 370 w 21600"/>
              <a:gd name="connsiteY21" fmla="*/ 2295 h 21600"/>
              <a:gd name="connsiteX22" fmla="*/ 7753 w 21600"/>
              <a:gd name="connsiteY22" fmla="*/ 7450 h 21600"/>
              <a:gd name="connsiteX23" fmla="*/ 8352 w 21600"/>
              <a:gd name="connsiteY23" fmla="*/ 2295 h 21600"/>
              <a:gd name="connsiteX24" fmla="*/ 10696 w 21600"/>
              <a:gd name="connsiteY24" fmla="*/ 7474 h 21600"/>
              <a:gd name="connsiteX0" fmla="*/ 10696 w 21600"/>
              <a:gd name="connsiteY0" fmla="*/ 7474 h 21600"/>
              <a:gd name="connsiteX1" fmla="*/ 14522 w 21600"/>
              <a:gd name="connsiteY1" fmla="*/ 0 h 21600"/>
              <a:gd name="connsiteX2" fmla="*/ 13714 w 21600"/>
              <a:gd name="connsiteY2" fmla="*/ 7251 h 21600"/>
              <a:gd name="connsiteX3" fmla="*/ 18380 w 21600"/>
              <a:gd name="connsiteY3" fmla="*/ 4457 h 21600"/>
              <a:gd name="connsiteX4" fmla="*/ 15482 w 21600"/>
              <a:gd name="connsiteY4" fmla="*/ 7901 h 21600"/>
              <a:gd name="connsiteX5" fmla="*/ 21097 w 21600"/>
              <a:gd name="connsiteY5" fmla="*/ 8137 h 21600"/>
              <a:gd name="connsiteX6" fmla="*/ 15868 w 21600"/>
              <a:gd name="connsiteY6" fmla="*/ 10559 h 21600"/>
              <a:gd name="connsiteX7" fmla="*/ 21600 w 21600"/>
              <a:gd name="connsiteY7" fmla="*/ 13290 h 21600"/>
              <a:gd name="connsiteX8" fmla="*/ 15747 w 21600"/>
              <a:gd name="connsiteY8" fmla="*/ 12272 h 21600"/>
              <a:gd name="connsiteX9" fmla="*/ 18145 w 21600"/>
              <a:gd name="connsiteY9" fmla="*/ 18095 h 21600"/>
              <a:gd name="connsiteX10" fmla="*/ 13501 w 21600"/>
              <a:gd name="connsiteY10" fmla="*/ 13117 h 21600"/>
              <a:gd name="connsiteX11" fmla="*/ 13247 w 21600"/>
              <a:gd name="connsiteY11" fmla="*/ 19737 h 21600"/>
              <a:gd name="connsiteX12" fmla="*/ 10584 w 21600"/>
              <a:gd name="connsiteY12" fmla="*/ 13261 h 21600"/>
              <a:gd name="connsiteX13" fmla="*/ 8485 w 21600"/>
              <a:gd name="connsiteY13" fmla="*/ 21600 h 21600"/>
              <a:gd name="connsiteX14" fmla="*/ 8001 w 21600"/>
              <a:gd name="connsiteY14" fmla="*/ 13325 h 21600"/>
              <a:gd name="connsiteX15" fmla="*/ 4762 w 21600"/>
              <a:gd name="connsiteY15" fmla="*/ 17617 h 21600"/>
              <a:gd name="connsiteX16" fmla="*/ 6264 w 21600"/>
              <a:gd name="connsiteY16" fmla="*/ 13393 h 21600"/>
              <a:gd name="connsiteX17" fmla="*/ 135 w 21600"/>
              <a:gd name="connsiteY17" fmla="*/ 14587 h 21600"/>
              <a:gd name="connsiteX18" fmla="*/ 3722 w 21600"/>
              <a:gd name="connsiteY18" fmla="*/ 11775 h 21600"/>
              <a:gd name="connsiteX19" fmla="*/ 0 w 21600"/>
              <a:gd name="connsiteY19" fmla="*/ 8615 h 21600"/>
              <a:gd name="connsiteX20" fmla="*/ 4627 w 21600"/>
              <a:gd name="connsiteY20" fmla="*/ 7617 h 21600"/>
              <a:gd name="connsiteX21" fmla="*/ 370 w 21600"/>
              <a:gd name="connsiteY21" fmla="*/ 2295 h 21600"/>
              <a:gd name="connsiteX22" fmla="*/ 7753 w 21600"/>
              <a:gd name="connsiteY22" fmla="*/ 7450 h 21600"/>
              <a:gd name="connsiteX23" fmla="*/ 8352 w 21600"/>
              <a:gd name="connsiteY23" fmla="*/ 2295 h 21600"/>
              <a:gd name="connsiteX24" fmla="*/ 10696 w 21600"/>
              <a:gd name="connsiteY24" fmla="*/ 7474 h 21600"/>
              <a:gd name="connsiteX0" fmla="*/ 10696 w 21600"/>
              <a:gd name="connsiteY0" fmla="*/ 7474 h 21600"/>
              <a:gd name="connsiteX1" fmla="*/ 14522 w 21600"/>
              <a:gd name="connsiteY1" fmla="*/ 0 h 21600"/>
              <a:gd name="connsiteX2" fmla="*/ 13714 w 21600"/>
              <a:gd name="connsiteY2" fmla="*/ 7251 h 21600"/>
              <a:gd name="connsiteX3" fmla="*/ 18380 w 21600"/>
              <a:gd name="connsiteY3" fmla="*/ 4457 h 21600"/>
              <a:gd name="connsiteX4" fmla="*/ 15482 w 21600"/>
              <a:gd name="connsiteY4" fmla="*/ 7901 h 21600"/>
              <a:gd name="connsiteX5" fmla="*/ 21097 w 21600"/>
              <a:gd name="connsiteY5" fmla="*/ 8137 h 21600"/>
              <a:gd name="connsiteX6" fmla="*/ 15868 w 21600"/>
              <a:gd name="connsiteY6" fmla="*/ 10559 h 21600"/>
              <a:gd name="connsiteX7" fmla="*/ 21600 w 21600"/>
              <a:gd name="connsiteY7" fmla="*/ 13290 h 21600"/>
              <a:gd name="connsiteX8" fmla="*/ 15747 w 21600"/>
              <a:gd name="connsiteY8" fmla="*/ 12272 h 21600"/>
              <a:gd name="connsiteX9" fmla="*/ 18145 w 21600"/>
              <a:gd name="connsiteY9" fmla="*/ 18095 h 21600"/>
              <a:gd name="connsiteX10" fmla="*/ 13501 w 21600"/>
              <a:gd name="connsiteY10" fmla="*/ 13117 h 21600"/>
              <a:gd name="connsiteX11" fmla="*/ 13247 w 21600"/>
              <a:gd name="connsiteY11" fmla="*/ 19737 h 21600"/>
              <a:gd name="connsiteX12" fmla="*/ 10584 w 21600"/>
              <a:gd name="connsiteY12" fmla="*/ 13261 h 21600"/>
              <a:gd name="connsiteX13" fmla="*/ 8485 w 21600"/>
              <a:gd name="connsiteY13" fmla="*/ 21600 h 21600"/>
              <a:gd name="connsiteX14" fmla="*/ 8001 w 21600"/>
              <a:gd name="connsiteY14" fmla="*/ 13325 h 21600"/>
              <a:gd name="connsiteX15" fmla="*/ 4762 w 21600"/>
              <a:gd name="connsiteY15" fmla="*/ 17617 h 21600"/>
              <a:gd name="connsiteX16" fmla="*/ 6264 w 21600"/>
              <a:gd name="connsiteY16" fmla="*/ 13393 h 21600"/>
              <a:gd name="connsiteX17" fmla="*/ 135 w 21600"/>
              <a:gd name="connsiteY17" fmla="*/ 14587 h 21600"/>
              <a:gd name="connsiteX18" fmla="*/ 3722 w 21600"/>
              <a:gd name="connsiteY18" fmla="*/ 11775 h 21600"/>
              <a:gd name="connsiteX19" fmla="*/ 0 w 21600"/>
              <a:gd name="connsiteY19" fmla="*/ 8615 h 21600"/>
              <a:gd name="connsiteX20" fmla="*/ 5977 w 21600"/>
              <a:gd name="connsiteY20" fmla="*/ 8664 h 21600"/>
              <a:gd name="connsiteX21" fmla="*/ 370 w 21600"/>
              <a:gd name="connsiteY21" fmla="*/ 2295 h 21600"/>
              <a:gd name="connsiteX22" fmla="*/ 7753 w 21600"/>
              <a:gd name="connsiteY22" fmla="*/ 7450 h 21600"/>
              <a:gd name="connsiteX23" fmla="*/ 8352 w 21600"/>
              <a:gd name="connsiteY23" fmla="*/ 2295 h 21600"/>
              <a:gd name="connsiteX24" fmla="*/ 10696 w 21600"/>
              <a:gd name="connsiteY24" fmla="*/ 7474 h 21600"/>
              <a:gd name="connsiteX0" fmla="*/ 10696 w 21600"/>
              <a:gd name="connsiteY0" fmla="*/ 7474 h 21600"/>
              <a:gd name="connsiteX1" fmla="*/ 14522 w 21600"/>
              <a:gd name="connsiteY1" fmla="*/ 0 h 21600"/>
              <a:gd name="connsiteX2" fmla="*/ 13714 w 21600"/>
              <a:gd name="connsiteY2" fmla="*/ 7251 h 21600"/>
              <a:gd name="connsiteX3" fmla="*/ 18380 w 21600"/>
              <a:gd name="connsiteY3" fmla="*/ 4457 h 21600"/>
              <a:gd name="connsiteX4" fmla="*/ 15482 w 21600"/>
              <a:gd name="connsiteY4" fmla="*/ 7901 h 21600"/>
              <a:gd name="connsiteX5" fmla="*/ 21097 w 21600"/>
              <a:gd name="connsiteY5" fmla="*/ 8137 h 21600"/>
              <a:gd name="connsiteX6" fmla="*/ 15868 w 21600"/>
              <a:gd name="connsiteY6" fmla="*/ 10559 h 21600"/>
              <a:gd name="connsiteX7" fmla="*/ 21600 w 21600"/>
              <a:gd name="connsiteY7" fmla="*/ 13290 h 21600"/>
              <a:gd name="connsiteX8" fmla="*/ 15747 w 21600"/>
              <a:gd name="connsiteY8" fmla="*/ 12272 h 21600"/>
              <a:gd name="connsiteX9" fmla="*/ 18145 w 21600"/>
              <a:gd name="connsiteY9" fmla="*/ 18095 h 21600"/>
              <a:gd name="connsiteX10" fmla="*/ 13501 w 21600"/>
              <a:gd name="connsiteY10" fmla="*/ 13117 h 21600"/>
              <a:gd name="connsiteX11" fmla="*/ 13247 w 21600"/>
              <a:gd name="connsiteY11" fmla="*/ 19737 h 21600"/>
              <a:gd name="connsiteX12" fmla="*/ 10584 w 21600"/>
              <a:gd name="connsiteY12" fmla="*/ 13261 h 21600"/>
              <a:gd name="connsiteX13" fmla="*/ 8485 w 21600"/>
              <a:gd name="connsiteY13" fmla="*/ 21600 h 21600"/>
              <a:gd name="connsiteX14" fmla="*/ 8001 w 21600"/>
              <a:gd name="connsiteY14" fmla="*/ 13325 h 21600"/>
              <a:gd name="connsiteX15" fmla="*/ 4762 w 21600"/>
              <a:gd name="connsiteY15" fmla="*/ 17617 h 21600"/>
              <a:gd name="connsiteX16" fmla="*/ 6264 w 21600"/>
              <a:gd name="connsiteY16" fmla="*/ 13393 h 21600"/>
              <a:gd name="connsiteX17" fmla="*/ 135 w 21600"/>
              <a:gd name="connsiteY17" fmla="*/ 14587 h 21600"/>
              <a:gd name="connsiteX18" fmla="*/ 6110 w 21600"/>
              <a:gd name="connsiteY18" fmla="*/ 11356 h 21600"/>
              <a:gd name="connsiteX19" fmla="*/ 0 w 21600"/>
              <a:gd name="connsiteY19" fmla="*/ 8615 h 21600"/>
              <a:gd name="connsiteX20" fmla="*/ 5977 w 21600"/>
              <a:gd name="connsiteY20" fmla="*/ 8664 h 21600"/>
              <a:gd name="connsiteX21" fmla="*/ 370 w 21600"/>
              <a:gd name="connsiteY21" fmla="*/ 2295 h 21600"/>
              <a:gd name="connsiteX22" fmla="*/ 7753 w 21600"/>
              <a:gd name="connsiteY22" fmla="*/ 7450 h 21600"/>
              <a:gd name="connsiteX23" fmla="*/ 8352 w 21600"/>
              <a:gd name="connsiteY23" fmla="*/ 2295 h 21600"/>
              <a:gd name="connsiteX24" fmla="*/ 10696 w 21600"/>
              <a:gd name="connsiteY24" fmla="*/ 7474 h 21600"/>
              <a:gd name="connsiteX0" fmla="*/ 10871 w 21775"/>
              <a:gd name="connsiteY0" fmla="*/ 7474 h 21600"/>
              <a:gd name="connsiteX1" fmla="*/ 14697 w 21775"/>
              <a:gd name="connsiteY1" fmla="*/ 0 h 21600"/>
              <a:gd name="connsiteX2" fmla="*/ 13889 w 21775"/>
              <a:gd name="connsiteY2" fmla="*/ 7251 h 21600"/>
              <a:gd name="connsiteX3" fmla="*/ 18555 w 21775"/>
              <a:gd name="connsiteY3" fmla="*/ 4457 h 21600"/>
              <a:gd name="connsiteX4" fmla="*/ 15657 w 21775"/>
              <a:gd name="connsiteY4" fmla="*/ 7901 h 21600"/>
              <a:gd name="connsiteX5" fmla="*/ 21272 w 21775"/>
              <a:gd name="connsiteY5" fmla="*/ 8137 h 21600"/>
              <a:gd name="connsiteX6" fmla="*/ 16043 w 21775"/>
              <a:gd name="connsiteY6" fmla="*/ 10559 h 21600"/>
              <a:gd name="connsiteX7" fmla="*/ 21775 w 21775"/>
              <a:gd name="connsiteY7" fmla="*/ 13290 h 21600"/>
              <a:gd name="connsiteX8" fmla="*/ 15922 w 21775"/>
              <a:gd name="connsiteY8" fmla="*/ 12272 h 21600"/>
              <a:gd name="connsiteX9" fmla="*/ 18320 w 21775"/>
              <a:gd name="connsiteY9" fmla="*/ 18095 h 21600"/>
              <a:gd name="connsiteX10" fmla="*/ 13676 w 21775"/>
              <a:gd name="connsiteY10" fmla="*/ 13117 h 21600"/>
              <a:gd name="connsiteX11" fmla="*/ 13422 w 21775"/>
              <a:gd name="connsiteY11" fmla="*/ 19737 h 21600"/>
              <a:gd name="connsiteX12" fmla="*/ 10759 w 21775"/>
              <a:gd name="connsiteY12" fmla="*/ 13261 h 21600"/>
              <a:gd name="connsiteX13" fmla="*/ 8660 w 21775"/>
              <a:gd name="connsiteY13" fmla="*/ 21600 h 21600"/>
              <a:gd name="connsiteX14" fmla="*/ 8176 w 21775"/>
              <a:gd name="connsiteY14" fmla="*/ 13325 h 21600"/>
              <a:gd name="connsiteX15" fmla="*/ 4937 w 21775"/>
              <a:gd name="connsiteY15" fmla="*/ 17617 h 21600"/>
              <a:gd name="connsiteX16" fmla="*/ 6439 w 21775"/>
              <a:gd name="connsiteY16" fmla="*/ 13393 h 21600"/>
              <a:gd name="connsiteX17" fmla="*/ 310 w 21775"/>
              <a:gd name="connsiteY17" fmla="*/ 14587 h 21600"/>
              <a:gd name="connsiteX18" fmla="*/ 6285 w 21775"/>
              <a:gd name="connsiteY18" fmla="*/ 11356 h 21600"/>
              <a:gd name="connsiteX19" fmla="*/ 175 w 21775"/>
              <a:gd name="connsiteY19" fmla="*/ 8615 h 21600"/>
              <a:gd name="connsiteX20" fmla="*/ 6152 w 21775"/>
              <a:gd name="connsiteY20" fmla="*/ 8664 h 21600"/>
              <a:gd name="connsiteX21" fmla="*/ 0 w 21775"/>
              <a:gd name="connsiteY21" fmla="*/ 5249 h 21600"/>
              <a:gd name="connsiteX22" fmla="*/ 7928 w 21775"/>
              <a:gd name="connsiteY22" fmla="*/ 7450 h 21600"/>
              <a:gd name="connsiteX23" fmla="*/ 8527 w 21775"/>
              <a:gd name="connsiteY23" fmla="*/ 2295 h 21600"/>
              <a:gd name="connsiteX24" fmla="*/ 10871 w 21775"/>
              <a:gd name="connsiteY24" fmla="*/ 7474 h 21600"/>
              <a:gd name="connsiteX0" fmla="*/ 10871 w 21775"/>
              <a:gd name="connsiteY0" fmla="*/ 6086 h 20212"/>
              <a:gd name="connsiteX1" fmla="*/ 14152 w 21775"/>
              <a:gd name="connsiteY1" fmla="*/ 0 h 20212"/>
              <a:gd name="connsiteX2" fmla="*/ 13889 w 21775"/>
              <a:gd name="connsiteY2" fmla="*/ 5863 h 20212"/>
              <a:gd name="connsiteX3" fmla="*/ 18555 w 21775"/>
              <a:gd name="connsiteY3" fmla="*/ 3069 h 20212"/>
              <a:gd name="connsiteX4" fmla="*/ 15657 w 21775"/>
              <a:gd name="connsiteY4" fmla="*/ 6513 h 20212"/>
              <a:gd name="connsiteX5" fmla="*/ 21272 w 21775"/>
              <a:gd name="connsiteY5" fmla="*/ 6749 h 20212"/>
              <a:gd name="connsiteX6" fmla="*/ 16043 w 21775"/>
              <a:gd name="connsiteY6" fmla="*/ 9171 h 20212"/>
              <a:gd name="connsiteX7" fmla="*/ 21775 w 21775"/>
              <a:gd name="connsiteY7" fmla="*/ 11902 h 20212"/>
              <a:gd name="connsiteX8" fmla="*/ 15922 w 21775"/>
              <a:gd name="connsiteY8" fmla="*/ 10884 h 20212"/>
              <a:gd name="connsiteX9" fmla="*/ 18320 w 21775"/>
              <a:gd name="connsiteY9" fmla="*/ 16707 h 20212"/>
              <a:gd name="connsiteX10" fmla="*/ 13676 w 21775"/>
              <a:gd name="connsiteY10" fmla="*/ 11729 h 20212"/>
              <a:gd name="connsiteX11" fmla="*/ 13422 w 21775"/>
              <a:gd name="connsiteY11" fmla="*/ 18349 h 20212"/>
              <a:gd name="connsiteX12" fmla="*/ 10759 w 21775"/>
              <a:gd name="connsiteY12" fmla="*/ 11873 h 20212"/>
              <a:gd name="connsiteX13" fmla="*/ 8660 w 21775"/>
              <a:gd name="connsiteY13" fmla="*/ 20212 h 20212"/>
              <a:gd name="connsiteX14" fmla="*/ 8176 w 21775"/>
              <a:gd name="connsiteY14" fmla="*/ 11937 h 20212"/>
              <a:gd name="connsiteX15" fmla="*/ 4937 w 21775"/>
              <a:gd name="connsiteY15" fmla="*/ 16229 h 20212"/>
              <a:gd name="connsiteX16" fmla="*/ 6439 w 21775"/>
              <a:gd name="connsiteY16" fmla="*/ 12005 h 20212"/>
              <a:gd name="connsiteX17" fmla="*/ 310 w 21775"/>
              <a:gd name="connsiteY17" fmla="*/ 13199 h 20212"/>
              <a:gd name="connsiteX18" fmla="*/ 6285 w 21775"/>
              <a:gd name="connsiteY18" fmla="*/ 9968 h 20212"/>
              <a:gd name="connsiteX19" fmla="*/ 175 w 21775"/>
              <a:gd name="connsiteY19" fmla="*/ 7227 h 20212"/>
              <a:gd name="connsiteX20" fmla="*/ 6152 w 21775"/>
              <a:gd name="connsiteY20" fmla="*/ 7276 h 20212"/>
              <a:gd name="connsiteX21" fmla="*/ 0 w 21775"/>
              <a:gd name="connsiteY21" fmla="*/ 3861 h 20212"/>
              <a:gd name="connsiteX22" fmla="*/ 7928 w 21775"/>
              <a:gd name="connsiteY22" fmla="*/ 6062 h 20212"/>
              <a:gd name="connsiteX23" fmla="*/ 8527 w 21775"/>
              <a:gd name="connsiteY23" fmla="*/ 907 h 20212"/>
              <a:gd name="connsiteX24" fmla="*/ 10871 w 21775"/>
              <a:gd name="connsiteY24" fmla="*/ 6086 h 20212"/>
              <a:gd name="connsiteX0" fmla="*/ 10871 w 21775"/>
              <a:gd name="connsiteY0" fmla="*/ 5944 h 20070"/>
              <a:gd name="connsiteX1" fmla="*/ 14775 w 21775"/>
              <a:gd name="connsiteY1" fmla="*/ 0 h 20070"/>
              <a:gd name="connsiteX2" fmla="*/ 13889 w 21775"/>
              <a:gd name="connsiteY2" fmla="*/ 5721 h 20070"/>
              <a:gd name="connsiteX3" fmla="*/ 18555 w 21775"/>
              <a:gd name="connsiteY3" fmla="*/ 2927 h 20070"/>
              <a:gd name="connsiteX4" fmla="*/ 15657 w 21775"/>
              <a:gd name="connsiteY4" fmla="*/ 6371 h 20070"/>
              <a:gd name="connsiteX5" fmla="*/ 21272 w 21775"/>
              <a:gd name="connsiteY5" fmla="*/ 6607 h 20070"/>
              <a:gd name="connsiteX6" fmla="*/ 16043 w 21775"/>
              <a:gd name="connsiteY6" fmla="*/ 9029 h 20070"/>
              <a:gd name="connsiteX7" fmla="*/ 21775 w 21775"/>
              <a:gd name="connsiteY7" fmla="*/ 11760 h 20070"/>
              <a:gd name="connsiteX8" fmla="*/ 15922 w 21775"/>
              <a:gd name="connsiteY8" fmla="*/ 10742 h 20070"/>
              <a:gd name="connsiteX9" fmla="*/ 18320 w 21775"/>
              <a:gd name="connsiteY9" fmla="*/ 16565 h 20070"/>
              <a:gd name="connsiteX10" fmla="*/ 13676 w 21775"/>
              <a:gd name="connsiteY10" fmla="*/ 11587 h 20070"/>
              <a:gd name="connsiteX11" fmla="*/ 13422 w 21775"/>
              <a:gd name="connsiteY11" fmla="*/ 18207 h 20070"/>
              <a:gd name="connsiteX12" fmla="*/ 10759 w 21775"/>
              <a:gd name="connsiteY12" fmla="*/ 11731 h 20070"/>
              <a:gd name="connsiteX13" fmla="*/ 8660 w 21775"/>
              <a:gd name="connsiteY13" fmla="*/ 20070 h 20070"/>
              <a:gd name="connsiteX14" fmla="*/ 8176 w 21775"/>
              <a:gd name="connsiteY14" fmla="*/ 11795 h 20070"/>
              <a:gd name="connsiteX15" fmla="*/ 4937 w 21775"/>
              <a:gd name="connsiteY15" fmla="*/ 16087 h 20070"/>
              <a:gd name="connsiteX16" fmla="*/ 6439 w 21775"/>
              <a:gd name="connsiteY16" fmla="*/ 11863 h 20070"/>
              <a:gd name="connsiteX17" fmla="*/ 310 w 21775"/>
              <a:gd name="connsiteY17" fmla="*/ 13057 h 20070"/>
              <a:gd name="connsiteX18" fmla="*/ 6285 w 21775"/>
              <a:gd name="connsiteY18" fmla="*/ 9826 h 20070"/>
              <a:gd name="connsiteX19" fmla="*/ 175 w 21775"/>
              <a:gd name="connsiteY19" fmla="*/ 7085 h 20070"/>
              <a:gd name="connsiteX20" fmla="*/ 6152 w 21775"/>
              <a:gd name="connsiteY20" fmla="*/ 7134 h 20070"/>
              <a:gd name="connsiteX21" fmla="*/ 0 w 21775"/>
              <a:gd name="connsiteY21" fmla="*/ 3719 h 20070"/>
              <a:gd name="connsiteX22" fmla="*/ 7928 w 21775"/>
              <a:gd name="connsiteY22" fmla="*/ 5920 h 20070"/>
              <a:gd name="connsiteX23" fmla="*/ 8527 w 21775"/>
              <a:gd name="connsiteY23" fmla="*/ 765 h 20070"/>
              <a:gd name="connsiteX24" fmla="*/ 10871 w 21775"/>
              <a:gd name="connsiteY24" fmla="*/ 5944 h 20070"/>
              <a:gd name="connsiteX0" fmla="*/ 10871 w 21775"/>
              <a:gd name="connsiteY0" fmla="*/ 5944 h 20070"/>
              <a:gd name="connsiteX1" fmla="*/ 14775 w 21775"/>
              <a:gd name="connsiteY1" fmla="*/ 0 h 20070"/>
              <a:gd name="connsiteX2" fmla="*/ 13889 w 21775"/>
              <a:gd name="connsiteY2" fmla="*/ 5721 h 20070"/>
              <a:gd name="connsiteX3" fmla="*/ 18555 w 21775"/>
              <a:gd name="connsiteY3" fmla="*/ 2927 h 20070"/>
              <a:gd name="connsiteX4" fmla="*/ 15657 w 21775"/>
              <a:gd name="connsiteY4" fmla="*/ 6371 h 20070"/>
              <a:gd name="connsiteX5" fmla="*/ 21272 w 21775"/>
              <a:gd name="connsiteY5" fmla="*/ 6607 h 20070"/>
              <a:gd name="connsiteX6" fmla="*/ 16043 w 21775"/>
              <a:gd name="connsiteY6" fmla="*/ 9029 h 20070"/>
              <a:gd name="connsiteX7" fmla="*/ 21775 w 21775"/>
              <a:gd name="connsiteY7" fmla="*/ 11760 h 20070"/>
              <a:gd name="connsiteX8" fmla="*/ 15922 w 21775"/>
              <a:gd name="connsiteY8" fmla="*/ 10742 h 20070"/>
              <a:gd name="connsiteX9" fmla="*/ 18320 w 21775"/>
              <a:gd name="connsiteY9" fmla="*/ 16565 h 20070"/>
              <a:gd name="connsiteX10" fmla="*/ 13676 w 21775"/>
              <a:gd name="connsiteY10" fmla="*/ 11587 h 20070"/>
              <a:gd name="connsiteX11" fmla="*/ 13422 w 21775"/>
              <a:gd name="connsiteY11" fmla="*/ 18207 h 20070"/>
              <a:gd name="connsiteX12" fmla="*/ 10759 w 21775"/>
              <a:gd name="connsiteY12" fmla="*/ 11731 h 20070"/>
              <a:gd name="connsiteX13" fmla="*/ 8660 w 21775"/>
              <a:gd name="connsiteY13" fmla="*/ 20070 h 20070"/>
              <a:gd name="connsiteX14" fmla="*/ 8176 w 21775"/>
              <a:gd name="connsiteY14" fmla="*/ 11795 h 20070"/>
              <a:gd name="connsiteX15" fmla="*/ 4937 w 21775"/>
              <a:gd name="connsiteY15" fmla="*/ 16087 h 20070"/>
              <a:gd name="connsiteX16" fmla="*/ 6439 w 21775"/>
              <a:gd name="connsiteY16" fmla="*/ 11863 h 20070"/>
              <a:gd name="connsiteX17" fmla="*/ 310 w 21775"/>
              <a:gd name="connsiteY17" fmla="*/ 13057 h 20070"/>
              <a:gd name="connsiteX18" fmla="*/ 6285 w 21775"/>
              <a:gd name="connsiteY18" fmla="*/ 9826 h 20070"/>
              <a:gd name="connsiteX19" fmla="*/ 175 w 21775"/>
              <a:gd name="connsiteY19" fmla="*/ 7085 h 20070"/>
              <a:gd name="connsiteX20" fmla="*/ 6152 w 21775"/>
              <a:gd name="connsiteY20" fmla="*/ 7134 h 20070"/>
              <a:gd name="connsiteX21" fmla="*/ 0 w 21775"/>
              <a:gd name="connsiteY21" fmla="*/ 3719 h 20070"/>
              <a:gd name="connsiteX22" fmla="*/ 7928 w 21775"/>
              <a:gd name="connsiteY22" fmla="*/ 5920 h 20070"/>
              <a:gd name="connsiteX23" fmla="*/ 6891 w 21775"/>
              <a:gd name="connsiteY23" fmla="*/ 729 h 20070"/>
              <a:gd name="connsiteX24" fmla="*/ 10871 w 21775"/>
              <a:gd name="connsiteY24" fmla="*/ 5944 h 20070"/>
              <a:gd name="connsiteX0" fmla="*/ 10871 w 21775"/>
              <a:gd name="connsiteY0" fmla="*/ 5944 h 20070"/>
              <a:gd name="connsiteX1" fmla="*/ 14775 w 21775"/>
              <a:gd name="connsiteY1" fmla="*/ 0 h 20070"/>
              <a:gd name="connsiteX2" fmla="*/ 13889 w 21775"/>
              <a:gd name="connsiteY2" fmla="*/ 5721 h 20070"/>
              <a:gd name="connsiteX3" fmla="*/ 18555 w 21775"/>
              <a:gd name="connsiteY3" fmla="*/ 2927 h 20070"/>
              <a:gd name="connsiteX4" fmla="*/ 15657 w 21775"/>
              <a:gd name="connsiteY4" fmla="*/ 6371 h 20070"/>
              <a:gd name="connsiteX5" fmla="*/ 21272 w 21775"/>
              <a:gd name="connsiteY5" fmla="*/ 6607 h 20070"/>
              <a:gd name="connsiteX6" fmla="*/ 16043 w 21775"/>
              <a:gd name="connsiteY6" fmla="*/ 9029 h 20070"/>
              <a:gd name="connsiteX7" fmla="*/ 21775 w 21775"/>
              <a:gd name="connsiteY7" fmla="*/ 11760 h 20070"/>
              <a:gd name="connsiteX8" fmla="*/ 15922 w 21775"/>
              <a:gd name="connsiteY8" fmla="*/ 10742 h 20070"/>
              <a:gd name="connsiteX9" fmla="*/ 18320 w 21775"/>
              <a:gd name="connsiteY9" fmla="*/ 16565 h 20070"/>
              <a:gd name="connsiteX10" fmla="*/ 13676 w 21775"/>
              <a:gd name="connsiteY10" fmla="*/ 11587 h 20070"/>
              <a:gd name="connsiteX11" fmla="*/ 13422 w 21775"/>
              <a:gd name="connsiteY11" fmla="*/ 18207 h 20070"/>
              <a:gd name="connsiteX12" fmla="*/ 10759 w 21775"/>
              <a:gd name="connsiteY12" fmla="*/ 11731 h 20070"/>
              <a:gd name="connsiteX13" fmla="*/ 8660 w 21775"/>
              <a:gd name="connsiteY13" fmla="*/ 20070 h 20070"/>
              <a:gd name="connsiteX14" fmla="*/ 8176 w 21775"/>
              <a:gd name="connsiteY14" fmla="*/ 11795 h 20070"/>
              <a:gd name="connsiteX15" fmla="*/ 4937 w 21775"/>
              <a:gd name="connsiteY15" fmla="*/ 16087 h 20070"/>
              <a:gd name="connsiteX16" fmla="*/ 6439 w 21775"/>
              <a:gd name="connsiteY16" fmla="*/ 11863 h 20070"/>
              <a:gd name="connsiteX17" fmla="*/ 310 w 21775"/>
              <a:gd name="connsiteY17" fmla="*/ 13057 h 20070"/>
              <a:gd name="connsiteX18" fmla="*/ 6285 w 21775"/>
              <a:gd name="connsiteY18" fmla="*/ 9826 h 20070"/>
              <a:gd name="connsiteX19" fmla="*/ 175 w 21775"/>
              <a:gd name="connsiteY19" fmla="*/ 7085 h 20070"/>
              <a:gd name="connsiteX20" fmla="*/ 6152 w 21775"/>
              <a:gd name="connsiteY20" fmla="*/ 7134 h 20070"/>
              <a:gd name="connsiteX21" fmla="*/ 0 w 21775"/>
              <a:gd name="connsiteY21" fmla="*/ 3719 h 20070"/>
              <a:gd name="connsiteX22" fmla="*/ 7928 w 21775"/>
              <a:gd name="connsiteY22" fmla="*/ 5920 h 20070"/>
              <a:gd name="connsiteX23" fmla="*/ 7177 w 21775"/>
              <a:gd name="connsiteY23" fmla="*/ 17 h 20070"/>
              <a:gd name="connsiteX24" fmla="*/ 10871 w 21775"/>
              <a:gd name="connsiteY24" fmla="*/ 5944 h 20070"/>
              <a:gd name="connsiteX0" fmla="*/ 10871 w 21775"/>
              <a:gd name="connsiteY0" fmla="*/ 5944 h 20070"/>
              <a:gd name="connsiteX1" fmla="*/ 14775 w 21775"/>
              <a:gd name="connsiteY1" fmla="*/ 0 h 20070"/>
              <a:gd name="connsiteX2" fmla="*/ 13889 w 21775"/>
              <a:gd name="connsiteY2" fmla="*/ 5721 h 20070"/>
              <a:gd name="connsiteX3" fmla="*/ 18555 w 21775"/>
              <a:gd name="connsiteY3" fmla="*/ 2927 h 20070"/>
              <a:gd name="connsiteX4" fmla="*/ 15657 w 21775"/>
              <a:gd name="connsiteY4" fmla="*/ 6371 h 20070"/>
              <a:gd name="connsiteX5" fmla="*/ 21272 w 21775"/>
              <a:gd name="connsiteY5" fmla="*/ 6607 h 20070"/>
              <a:gd name="connsiteX6" fmla="*/ 16043 w 21775"/>
              <a:gd name="connsiteY6" fmla="*/ 9029 h 20070"/>
              <a:gd name="connsiteX7" fmla="*/ 21775 w 21775"/>
              <a:gd name="connsiteY7" fmla="*/ 11760 h 20070"/>
              <a:gd name="connsiteX8" fmla="*/ 15922 w 21775"/>
              <a:gd name="connsiteY8" fmla="*/ 10742 h 20070"/>
              <a:gd name="connsiteX9" fmla="*/ 18320 w 21775"/>
              <a:gd name="connsiteY9" fmla="*/ 16565 h 20070"/>
              <a:gd name="connsiteX10" fmla="*/ 13676 w 21775"/>
              <a:gd name="connsiteY10" fmla="*/ 11587 h 20070"/>
              <a:gd name="connsiteX11" fmla="*/ 13422 w 21775"/>
              <a:gd name="connsiteY11" fmla="*/ 18207 h 20070"/>
              <a:gd name="connsiteX12" fmla="*/ 10759 w 21775"/>
              <a:gd name="connsiteY12" fmla="*/ 11731 h 20070"/>
              <a:gd name="connsiteX13" fmla="*/ 8660 w 21775"/>
              <a:gd name="connsiteY13" fmla="*/ 20070 h 20070"/>
              <a:gd name="connsiteX14" fmla="*/ 8176 w 21775"/>
              <a:gd name="connsiteY14" fmla="*/ 11795 h 20070"/>
              <a:gd name="connsiteX15" fmla="*/ 4937 w 21775"/>
              <a:gd name="connsiteY15" fmla="*/ 16087 h 20070"/>
              <a:gd name="connsiteX16" fmla="*/ 6439 w 21775"/>
              <a:gd name="connsiteY16" fmla="*/ 11863 h 20070"/>
              <a:gd name="connsiteX17" fmla="*/ 310 w 21775"/>
              <a:gd name="connsiteY17" fmla="*/ 13057 h 20070"/>
              <a:gd name="connsiteX18" fmla="*/ 6285 w 21775"/>
              <a:gd name="connsiteY18" fmla="*/ 9826 h 20070"/>
              <a:gd name="connsiteX19" fmla="*/ 175 w 21775"/>
              <a:gd name="connsiteY19" fmla="*/ 7085 h 20070"/>
              <a:gd name="connsiteX20" fmla="*/ 6152 w 21775"/>
              <a:gd name="connsiteY20" fmla="*/ 7134 h 20070"/>
              <a:gd name="connsiteX21" fmla="*/ 0 w 21775"/>
              <a:gd name="connsiteY21" fmla="*/ 3719 h 20070"/>
              <a:gd name="connsiteX22" fmla="*/ 7928 w 21775"/>
              <a:gd name="connsiteY22" fmla="*/ 5920 h 20070"/>
              <a:gd name="connsiteX23" fmla="*/ 7177 w 21775"/>
              <a:gd name="connsiteY23" fmla="*/ 17 h 20070"/>
              <a:gd name="connsiteX24" fmla="*/ 10871 w 21775"/>
              <a:gd name="connsiteY24" fmla="*/ 5944 h 20070"/>
              <a:gd name="connsiteX0" fmla="*/ 10871 w 21775"/>
              <a:gd name="connsiteY0" fmla="*/ 5944 h 20070"/>
              <a:gd name="connsiteX1" fmla="*/ 14775 w 21775"/>
              <a:gd name="connsiteY1" fmla="*/ 0 h 20070"/>
              <a:gd name="connsiteX2" fmla="*/ 13889 w 21775"/>
              <a:gd name="connsiteY2" fmla="*/ 5721 h 20070"/>
              <a:gd name="connsiteX3" fmla="*/ 18555 w 21775"/>
              <a:gd name="connsiteY3" fmla="*/ 2927 h 20070"/>
              <a:gd name="connsiteX4" fmla="*/ 15657 w 21775"/>
              <a:gd name="connsiteY4" fmla="*/ 6371 h 20070"/>
              <a:gd name="connsiteX5" fmla="*/ 21272 w 21775"/>
              <a:gd name="connsiteY5" fmla="*/ 6607 h 20070"/>
              <a:gd name="connsiteX6" fmla="*/ 16043 w 21775"/>
              <a:gd name="connsiteY6" fmla="*/ 9029 h 20070"/>
              <a:gd name="connsiteX7" fmla="*/ 21775 w 21775"/>
              <a:gd name="connsiteY7" fmla="*/ 11760 h 20070"/>
              <a:gd name="connsiteX8" fmla="*/ 15922 w 21775"/>
              <a:gd name="connsiteY8" fmla="*/ 10742 h 20070"/>
              <a:gd name="connsiteX9" fmla="*/ 18320 w 21775"/>
              <a:gd name="connsiteY9" fmla="*/ 16565 h 20070"/>
              <a:gd name="connsiteX10" fmla="*/ 13676 w 21775"/>
              <a:gd name="connsiteY10" fmla="*/ 11587 h 20070"/>
              <a:gd name="connsiteX11" fmla="*/ 13422 w 21775"/>
              <a:gd name="connsiteY11" fmla="*/ 18207 h 20070"/>
              <a:gd name="connsiteX12" fmla="*/ 10759 w 21775"/>
              <a:gd name="connsiteY12" fmla="*/ 11731 h 20070"/>
              <a:gd name="connsiteX13" fmla="*/ 8660 w 21775"/>
              <a:gd name="connsiteY13" fmla="*/ 20070 h 20070"/>
              <a:gd name="connsiteX14" fmla="*/ 8176 w 21775"/>
              <a:gd name="connsiteY14" fmla="*/ 11795 h 20070"/>
              <a:gd name="connsiteX15" fmla="*/ 4937 w 21775"/>
              <a:gd name="connsiteY15" fmla="*/ 16087 h 20070"/>
              <a:gd name="connsiteX16" fmla="*/ 6439 w 21775"/>
              <a:gd name="connsiteY16" fmla="*/ 11863 h 20070"/>
              <a:gd name="connsiteX17" fmla="*/ 310 w 21775"/>
              <a:gd name="connsiteY17" fmla="*/ 13057 h 20070"/>
              <a:gd name="connsiteX18" fmla="*/ 6285 w 21775"/>
              <a:gd name="connsiteY18" fmla="*/ 9826 h 20070"/>
              <a:gd name="connsiteX19" fmla="*/ 175 w 21775"/>
              <a:gd name="connsiteY19" fmla="*/ 7085 h 20070"/>
              <a:gd name="connsiteX20" fmla="*/ 6152 w 21775"/>
              <a:gd name="connsiteY20" fmla="*/ 7134 h 20070"/>
              <a:gd name="connsiteX21" fmla="*/ 0 w 21775"/>
              <a:gd name="connsiteY21" fmla="*/ 3719 h 20070"/>
              <a:gd name="connsiteX22" fmla="*/ 7928 w 21775"/>
              <a:gd name="connsiteY22" fmla="*/ 5920 h 20070"/>
              <a:gd name="connsiteX23" fmla="*/ 7177 w 21775"/>
              <a:gd name="connsiteY23" fmla="*/ 17 h 20070"/>
              <a:gd name="connsiteX24" fmla="*/ 10871 w 21775"/>
              <a:gd name="connsiteY24" fmla="*/ 5944 h 20070"/>
              <a:gd name="connsiteX0" fmla="*/ 10871 w 21775"/>
              <a:gd name="connsiteY0" fmla="*/ 6407 h 20533"/>
              <a:gd name="connsiteX1" fmla="*/ 13840 w 21775"/>
              <a:gd name="connsiteY1" fmla="*/ 0 h 20533"/>
              <a:gd name="connsiteX2" fmla="*/ 13889 w 21775"/>
              <a:gd name="connsiteY2" fmla="*/ 6184 h 20533"/>
              <a:gd name="connsiteX3" fmla="*/ 18555 w 21775"/>
              <a:gd name="connsiteY3" fmla="*/ 3390 h 20533"/>
              <a:gd name="connsiteX4" fmla="*/ 15657 w 21775"/>
              <a:gd name="connsiteY4" fmla="*/ 6834 h 20533"/>
              <a:gd name="connsiteX5" fmla="*/ 21272 w 21775"/>
              <a:gd name="connsiteY5" fmla="*/ 7070 h 20533"/>
              <a:gd name="connsiteX6" fmla="*/ 16043 w 21775"/>
              <a:gd name="connsiteY6" fmla="*/ 9492 h 20533"/>
              <a:gd name="connsiteX7" fmla="*/ 21775 w 21775"/>
              <a:gd name="connsiteY7" fmla="*/ 12223 h 20533"/>
              <a:gd name="connsiteX8" fmla="*/ 15922 w 21775"/>
              <a:gd name="connsiteY8" fmla="*/ 11205 h 20533"/>
              <a:gd name="connsiteX9" fmla="*/ 18320 w 21775"/>
              <a:gd name="connsiteY9" fmla="*/ 17028 h 20533"/>
              <a:gd name="connsiteX10" fmla="*/ 13676 w 21775"/>
              <a:gd name="connsiteY10" fmla="*/ 12050 h 20533"/>
              <a:gd name="connsiteX11" fmla="*/ 13422 w 21775"/>
              <a:gd name="connsiteY11" fmla="*/ 18670 h 20533"/>
              <a:gd name="connsiteX12" fmla="*/ 10759 w 21775"/>
              <a:gd name="connsiteY12" fmla="*/ 12194 h 20533"/>
              <a:gd name="connsiteX13" fmla="*/ 8660 w 21775"/>
              <a:gd name="connsiteY13" fmla="*/ 20533 h 20533"/>
              <a:gd name="connsiteX14" fmla="*/ 8176 w 21775"/>
              <a:gd name="connsiteY14" fmla="*/ 12258 h 20533"/>
              <a:gd name="connsiteX15" fmla="*/ 4937 w 21775"/>
              <a:gd name="connsiteY15" fmla="*/ 16550 h 20533"/>
              <a:gd name="connsiteX16" fmla="*/ 6439 w 21775"/>
              <a:gd name="connsiteY16" fmla="*/ 12326 h 20533"/>
              <a:gd name="connsiteX17" fmla="*/ 310 w 21775"/>
              <a:gd name="connsiteY17" fmla="*/ 13520 h 20533"/>
              <a:gd name="connsiteX18" fmla="*/ 6285 w 21775"/>
              <a:gd name="connsiteY18" fmla="*/ 10289 h 20533"/>
              <a:gd name="connsiteX19" fmla="*/ 175 w 21775"/>
              <a:gd name="connsiteY19" fmla="*/ 7548 h 20533"/>
              <a:gd name="connsiteX20" fmla="*/ 6152 w 21775"/>
              <a:gd name="connsiteY20" fmla="*/ 7597 h 20533"/>
              <a:gd name="connsiteX21" fmla="*/ 0 w 21775"/>
              <a:gd name="connsiteY21" fmla="*/ 4182 h 20533"/>
              <a:gd name="connsiteX22" fmla="*/ 7928 w 21775"/>
              <a:gd name="connsiteY22" fmla="*/ 6383 h 20533"/>
              <a:gd name="connsiteX23" fmla="*/ 7177 w 21775"/>
              <a:gd name="connsiteY23" fmla="*/ 480 h 20533"/>
              <a:gd name="connsiteX24" fmla="*/ 10871 w 21775"/>
              <a:gd name="connsiteY24" fmla="*/ 6407 h 20533"/>
              <a:gd name="connsiteX0" fmla="*/ 10871 w 21775"/>
              <a:gd name="connsiteY0" fmla="*/ 6407 h 20533"/>
              <a:gd name="connsiteX1" fmla="*/ 13840 w 21775"/>
              <a:gd name="connsiteY1" fmla="*/ 0 h 20533"/>
              <a:gd name="connsiteX2" fmla="*/ 13889 w 21775"/>
              <a:gd name="connsiteY2" fmla="*/ 6184 h 20533"/>
              <a:gd name="connsiteX3" fmla="*/ 18555 w 21775"/>
              <a:gd name="connsiteY3" fmla="*/ 3390 h 20533"/>
              <a:gd name="connsiteX4" fmla="*/ 15657 w 21775"/>
              <a:gd name="connsiteY4" fmla="*/ 6834 h 20533"/>
              <a:gd name="connsiteX5" fmla="*/ 21272 w 21775"/>
              <a:gd name="connsiteY5" fmla="*/ 7070 h 20533"/>
              <a:gd name="connsiteX6" fmla="*/ 16043 w 21775"/>
              <a:gd name="connsiteY6" fmla="*/ 9492 h 20533"/>
              <a:gd name="connsiteX7" fmla="*/ 21775 w 21775"/>
              <a:gd name="connsiteY7" fmla="*/ 12223 h 20533"/>
              <a:gd name="connsiteX8" fmla="*/ 15922 w 21775"/>
              <a:gd name="connsiteY8" fmla="*/ 11205 h 20533"/>
              <a:gd name="connsiteX9" fmla="*/ 18320 w 21775"/>
              <a:gd name="connsiteY9" fmla="*/ 17028 h 20533"/>
              <a:gd name="connsiteX10" fmla="*/ 13676 w 21775"/>
              <a:gd name="connsiteY10" fmla="*/ 12050 h 20533"/>
              <a:gd name="connsiteX11" fmla="*/ 13422 w 21775"/>
              <a:gd name="connsiteY11" fmla="*/ 18670 h 20533"/>
              <a:gd name="connsiteX12" fmla="*/ 10759 w 21775"/>
              <a:gd name="connsiteY12" fmla="*/ 12194 h 20533"/>
              <a:gd name="connsiteX13" fmla="*/ 8660 w 21775"/>
              <a:gd name="connsiteY13" fmla="*/ 20533 h 20533"/>
              <a:gd name="connsiteX14" fmla="*/ 8176 w 21775"/>
              <a:gd name="connsiteY14" fmla="*/ 12258 h 20533"/>
              <a:gd name="connsiteX15" fmla="*/ 4937 w 21775"/>
              <a:gd name="connsiteY15" fmla="*/ 16550 h 20533"/>
              <a:gd name="connsiteX16" fmla="*/ 6439 w 21775"/>
              <a:gd name="connsiteY16" fmla="*/ 12326 h 20533"/>
              <a:gd name="connsiteX17" fmla="*/ 310 w 21775"/>
              <a:gd name="connsiteY17" fmla="*/ 13520 h 20533"/>
              <a:gd name="connsiteX18" fmla="*/ 6285 w 21775"/>
              <a:gd name="connsiteY18" fmla="*/ 10289 h 20533"/>
              <a:gd name="connsiteX19" fmla="*/ 175 w 21775"/>
              <a:gd name="connsiteY19" fmla="*/ 7548 h 20533"/>
              <a:gd name="connsiteX20" fmla="*/ 6152 w 21775"/>
              <a:gd name="connsiteY20" fmla="*/ 7597 h 20533"/>
              <a:gd name="connsiteX21" fmla="*/ 0 w 21775"/>
              <a:gd name="connsiteY21" fmla="*/ 4182 h 20533"/>
              <a:gd name="connsiteX22" fmla="*/ 7928 w 21775"/>
              <a:gd name="connsiteY22" fmla="*/ 6383 h 20533"/>
              <a:gd name="connsiteX23" fmla="*/ 7177 w 21775"/>
              <a:gd name="connsiteY23" fmla="*/ 480 h 20533"/>
              <a:gd name="connsiteX24" fmla="*/ 10871 w 21775"/>
              <a:gd name="connsiteY24" fmla="*/ 6407 h 20533"/>
              <a:gd name="connsiteX0" fmla="*/ 10871 w 21775"/>
              <a:gd name="connsiteY0" fmla="*/ 6407 h 20533"/>
              <a:gd name="connsiteX1" fmla="*/ 13840 w 21775"/>
              <a:gd name="connsiteY1" fmla="*/ 0 h 20533"/>
              <a:gd name="connsiteX2" fmla="*/ 13889 w 21775"/>
              <a:gd name="connsiteY2" fmla="*/ 6184 h 20533"/>
              <a:gd name="connsiteX3" fmla="*/ 18555 w 21775"/>
              <a:gd name="connsiteY3" fmla="*/ 3390 h 20533"/>
              <a:gd name="connsiteX4" fmla="*/ 15657 w 21775"/>
              <a:gd name="connsiteY4" fmla="*/ 6834 h 20533"/>
              <a:gd name="connsiteX5" fmla="*/ 21272 w 21775"/>
              <a:gd name="connsiteY5" fmla="*/ 7070 h 20533"/>
              <a:gd name="connsiteX6" fmla="*/ 16043 w 21775"/>
              <a:gd name="connsiteY6" fmla="*/ 9492 h 20533"/>
              <a:gd name="connsiteX7" fmla="*/ 21775 w 21775"/>
              <a:gd name="connsiteY7" fmla="*/ 12223 h 20533"/>
              <a:gd name="connsiteX8" fmla="*/ 15922 w 21775"/>
              <a:gd name="connsiteY8" fmla="*/ 11205 h 20533"/>
              <a:gd name="connsiteX9" fmla="*/ 18320 w 21775"/>
              <a:gd name="connsiteY9" fmla="*/ 17028 h 20533"/>
              <a:gd name="connsiteX10" fmla="*/ 13676 w 21775"/>
              <a:gd name="connsiteY10" fmla="*/ 12050 h 20533"/>
              <a:gd name="connsiteX11" fmla="*/ 13422 w 21775"/>
              <a:gd name="connsiteY11" fmla="*/ 18670 h 20533"/>
              <a:gd name="connsiteX12" fmla="*/ 10759 w 21775"/>
              <a:gd name="connsiteY12" fmla="*/ 12194 h 20533"/>
              <a:gd name="connsiteX13" fmla="*/ 8660 w 21775"/>
              <a:gd name="connsiteY13" fmla="*/ 20533 h 20533"/>
              <a:gd name="connsiteX14" fmla="*/ 8176 w 21775"/>
              <a:gd name="connsiteY14" fmla="*/ 12258 h 20533"/>
              <a:gd name="connsiteX15" fmla="*/ 4937 w 21775"/>
              <a:gd name="connsiteY15" fmla="*/ 16550 h 20533"/>
              <a:gd name="connsiteX16" fmla="*/ 6439 w 21775"/>
              <a:gd name="connsiteY16" fmla="*/ 12326 h 20533"/>
              <a:gd name="connsiteX17" fmla="*/ 310 w 21775"/>
              <a:gd name="connsiteY17" fmla="*/ 13520 h 20533"/>
              <a:gd name="connsiteX18" fmla="*/ 6285 w 21775"/>
              <a:gd name="connsiteY18" fmla="*/ 10289 h 20533"/>
              <a:gd name="connsiteX19" fmla="*/ 175 w 21775"/>
              <a:gd name="connsiteY19" fmla="*/ 7548 h 20533"/>
              <a:gd name="connsiteX20" fmla="*/ 6152 w 21775"/>
              <a:gd name="connsiteY20" fmla="*/ 7597 h 20533"/>
              <a:gd name="connsiteX21" fmla="*/ 0 w 21775"/>
              <a:gd name="connsiteY21" fmla="*/ 4182 h 20533"/>
              <a:gd name="connsiteX22" fmla="*/ 7928 w 21775"/>
              <a:gd name="connsiteY22" fmla="*/ 6383 h 20533"/>
              <a:gd name="connsiteX23" fmla="*/ 7177 w 21775"/>
              <a:gd name="connsiteY23" fmla="*/ 480 h 20533"/>
              <a:gd name="connsiteX24" fmla="*/ 10871 w 21775"/>
              <a:gd name="connsiteY24" fmla="*/ 6407 h 20533"/>
              <a:gd name="connsiteX0" fmla="*/ 10871 w 21775"/>
              <a:gd name="connsiteY0" fmla="*/ 6407 h 20533"/>
              <a:gd name="connsiteX1" fmla="*/ 13840 w 21775"/>
              <a:gd name="connsiteY1" fmla="*/ 0 h 20533"/>
              <a:gd name="connsiteX2" fmla="*/ 13889 w 21775"/>
              <a:gd name="connsiteY2" fmla="*/ 6184 h 20533"/>
              <a:gd name="connsiteX3" fmla="*/ 18555 w 21775"/>
              <a:gd name="connsiteY3" fmla="*/ 3390 h 20533"/>
              <a:gd name="connsiteX4" fmla="*/ 15657 w 21775"/>
              <a:gd name="connsiteY4" fmla="*/ 6834 h 20533"/>
              <a:gd name="connsiteX5" fmla="*/ 21272 w 21775"/>
              <a:gd name="connsiteY5" fmla="*/ 7070 h 20533"/>
              <a:gd name="connsiteX6" fmla="*/ 16043 w 21775"/>
              <a:gd name="connsiteY6" fmla="*/ 9492 h 20533"/>
              <a:gd name="connsiteX7" fmla="*/ 21775 w 21775"/>
              <a:gd name="connsiteY7" fmla="*/ 12223 h 20533"/>
              <a:gd name="connsiteX8" fmla="*/ 15922 w 21775"/>
              <a:gd name="connsiteY8" fmla="*/ 11205 h 20533"/>
              <a:gd name="connsiteX9" fmla="*/ 18320 w 21775"/>
              <a:gd name="connsiteY9" fmla="*/ 17028 h 20533"/>
              <a:gd name="connsiteX10" fmla="*/ 13676 w 21775"/>
              <a:gd name="connsiteY10" fmla="*/ 12050 h 20533"/>
              <a:gd name="connsiteX11" fmla="*/ 13422 w 21775"/>
              <a:gd name="connsiteY11" fmla="*/ 18670 h 20533"/>
              <a:gd name="connsiteX12" fmla="*/ 10759 w 21775"/>
              <a:gd name="connsiteY12" fmla="*/ 12194 h 20533"/>
              <a:gd name="connsiteX13" fmla="*/ 8660 w 21775"/>
              <a:gd name="connsiteY13" fmla="*/ 20533 h 20533"/>
              <a:gd name="connsiteX14" fmla="*/ 8176 w 21775"/>
              <a:gd name="connsiteY14" fmla="*/ 12258 h 20533"/>
              <a:gd name="connsiteX15" fmla="*/ 4937 w 21775"/>
              <a:gd name="connsiteY15" fmla="*/ 16550 h 20533"/>
              <a:gd name="connsiteX16" fmla="*/ 6439 w 21775"/>
              <a:gd name="connsiteY16" fmla="*/ 12326 h 20533"/>
              <a:gd name="connsiteX17" fmla="*/ 310 w 21775"/>
              <a:gd name="connsiteY17" fmla="*/ 13520 h 20533"/>
              <a:gd name="connsiteX18" fmla="*/ 6285 w 21775"/>
              <a:gd name="connsiteY18" fmla="*/ 10289 h 20533"/>
              <a:gd name="connsiteX19" fmla="*/ 175 w 21775"/>
              <a:gd name="connsiteY19" fmla="*/ 7548 h 20533"/>
              <a:gd name="connsiteX20" fmla="*/ 6152 w 21775"/>
              <a:gd name="connsiteY20" fmla="*/ 7597 h 20533"/>
              <a:gd name="connsiteX21" fmla="*/ 0 w 21775"/>
              <a:gd name="connsiteY21" fmla="*/ 4182 h 20533"/>
              <a:gd name="connsiteX22" fmla="*/ 7928 w 21775"/>
              <a:gd name="connsiteY22" fmla="*/ 6383 h 20533"/>
              <a:gd name="connsiteX23" fmla="*/ 7177 w 21775"/>
              <a:gd name="connsiteY23" fmla="*/ 480 h 20533"/>
              <a:gd name="connsiteX24" fmla="*/ 10871 w 21775"/>
              <a:gd name="connsiteY24" fmla="*/ 6407 h 20533"/>
              <a:gd name="connsiteX0" fmla="*/ 10696 w 21600"/>
              <a:gd name="connsiteY0" fmla="*/ 6407 h 20533"/>
              <a:gd name="connsiteX1" fmla="*/ 13665 w 21600"/>
              <a:gd name="connsiteY1" fmla="*/ 0 h 20533"/>
              <a:gd name="connsiteX2" fmla="*/ 13714 w 21600"/>
              <a:gd name="connsiteY2" fmla="*/ 6184 h 20533"/>
              <a:gd name="connsiteX3" fmla="*/ 18380 w 21600"/>
              <a:gd name="connsiteY3" fmla="*/ 3390 h 20533"/>
              <a:gd name="connsiteX4" fmla="*/ 15482 w 21600"/>
              <a:gd name="connsiteY4" fmla="*/ 6834 h 20533"/>
              <a:gd name="connsiteX5" fmla="*/ 21097 w 21600"/>
              <a:gd name="connsiteY5" fmla="*/ 7070 h 20533"/>
              <a:gd name="connsiteX6" fmla="*/ 15868 w 21600"/>
              <a:gd name="connsiteY6" fmla="*/ 9492 h 20533"/>
              <a:gd name="connsiteX7" fmla="*/ 21600 w 21600"/>
              <a:gd name="connsiteY7" fmla="*/ 12223 h 20533"/>
              <a:gd name="connsiteX8" fmla="*/ 15747 w 21600"/>
              <a:gd name="connsiteY8" fmla="*/ 11205 h 20533"/>
              <a:gd name="connsiteX9" fmla="*/ 18145 w 21600"/>
              <a:gd name="connsiteY9" fmla="*/ 17028 h 20533"/>
              <a:gd name="connsiteX10" fmla="*/ 13501 w 21600"/>
              <a:gd name="connsiteY10" fmla="*/ 12050 h 20533"/>
              <a:gd name="connsiteX11" fmla="*/ 13247 w 21600"/>
              <a:gd name="connsiteY11" fmla="*/ 18670 h 20533"/>
              <a:gd name="connsiteX12" fmla="*/ 10584 w 21600"/>
              <a:gd name="connsiteY12" fmla="*/ 12194 h 20533"/>
              <a:gd name="connsiteX13" fmla="*/ 8485 w 21600"/>
              <a:gd name="connsiteY13" fmla="*/ 20533 h 20533"/>
              <a:gd name="connsiteX14" fmla="*/ 8001 w 21600"/>
              <a:gd name="connsiteY14" fmla="*/ 12258 h 20533"/>
              <a:gd name="connsiteX15" fmla="*/ 4762 w 21600"/>
              <a:gd name="connsiteY15" fmla="*/ 16550 h 20533"/>
              <a:gd name="connsiteX16" fmla="*/ 6264 w 21600"/>
              <a:gd name="connsiteY16" fmla="*/ 12326 h 20533"/>
              <a:gd name="connsiteX17" fmla="*/ 135 w 21600"/>
              <a:gd name="connsiteY17" fmla="*/ 13520 h 20533"/>
              <a:gd name="connsiteX18" fmla="*/ 6110 w 21600"/>
              <a:gd name="connsiteY18" fmla="*/ 10289 h 20533"/>
              <a:gd name="connsiteX19" fmla="*/ 0 w 21600"/>
              <a:gd name="connsiteY19" fmla="*/ 7548 h 20533"/>
              <a:gd name="connsiteX20" fmla="*/ 5977 w 21600"/>
              <a:gd name="connsiteY20" fmla="*/ 7597 h 20533"/>
              <a:gd name="connsiteX21" fmla="*/ 162 w 21600"/>
              <a:gd name="connsiteY21" fmla="*/ 4609 h 20533"/>
              <a:gd name="connsiteX22" fmla="*/ 7753 w 21600"/>
              <a:gd name="connsiteY22" fmla="*/ 6383 h 20533"/>
              <a:gd name="connsiteX23" fmla="*/ 7002 w 21600"/>
              <a:gd name="connsiteY23" fmla="*/ 480 h 20533"/>
              <a:gd name="connsiteX24" fmla="*/ 10696 w 21600"/>
              <a:gd name="connsiteY24" fmla="*/ 6407 h 20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1600" h="20533">
                <a:moveTo>
                  <a:pt x="10696" y="6407"/>
                </a:moveTo>
                <a:lnTo>
                  <a:pt x="13665" y="0"/>
                </a:lnTo>
                <a:cubicBezTo>
                  <a:pt x="13725" y="2701"/>
                  <a:pt x="13836" y="4409"/>
                  <a:pt x="13714" y="6184"/>
                </a:cubicBezTo>
                <a:lnTo>
                  <a:pt x="18380" y="3390"/>
                </a:lnTo>
                <a:lnTo>
                  <a:pt x="15482" y="6834"/>
                </a:lnTo>
                <a:lnTo>
                  <a:pt x="21097" y="7070"/>
                </a:lnTo>
                <a:lnTo>
                  <a:pt x="15868" y="9492"/>
                </a:lnTo>
                <a:lnTo>
                  <a:pt x="21600" y="12223"/>
                </a:lnTo>
                <a:lnTo>
                  <a:pt x="15747" y="11205"/>
                </a:lnTo>
                <a:lnTo>
                  <a:pt x="18145" y="17028"/>
                </a:lnTo>
                <a:lnTo>
                  <a:pt x="13501" y="12050"/>
                </a:lnTo>
                <a:cubicBezTo>
                  <a:pt x="13416" y="14257"/>
                  <a:pt x="13332" y="16463"/>
                  <a:pt x="13247" y="18670"/>
                </a:cubicBezTo>
                <a:lnTo>
                  <a:pt x="10584" y="12194"/>
                </a:lnTo>
                <a:cubicBezTo>
                  <a:pt x="9902" y="14416"/>
                  <a:pt x="9167" y="18311"/>
                  <a:pt x="8485" y="20533"/>
                </a:cubicBezTo>
                <a:cubicBezTo>
                  <a:pt x="8228" y="18542"/>
                  <a:pt x="8258" y="14249"/>
                  <a:pt x="8001" y="12258"/>
                </a:cubicBezTo>
                <a:lnTo>
                  <a:pt x="4762" y="16550"/>
                </a:lnTo>
                <a:lnTo>
                  <a:pt x="6264" y="12326"/>
                </a:lnTo>
                <a:lnTo>
                  <a:pt x="135" y="13520"/>
                </a:lnTo>
                <a:lnTo>
                  <a:pt x="6110" y="10289"/>
                </a:lnTo>
                <a:lnTo>
                  <a:pt x="0" y="7548"/>
                </a:lnTo>
                <a:lnTo>
                  <a:pt x="5977" y="7597"/>
                </a:lnTo>
                <a:lnTo>
                  <a:pt x="162" y="4609"/>
                </a:lnTo>
                <a:lnTo>
                  <a:pt x="7753" y="6383"/>
                </a:lnTo>
                <a:cubicBezTo>
                  <a:pt x="7953" y="4665"/>
                  <a:pt x="7062" y="2162"/>
                  <a:pt x="7002" y="480"/>
                </a:cubicBezTo>
                <a:lnTo>
                  <a:pt x="10696" y="6407"/>
                </a:lnTo>
                <a:close/>
              </a:path>
            </a:pathLst>
          </a:custGeom>
          <a:solidFill>
            <a:srgbClr val="00B0F0">
              <a:alpha val="78824"/>
            </a:srgbClr>
          </a:solidFill>
          <a:ln w="9525">
            <a:solidFill>
              <a:srgbClr val="40E42A"/>
            </a:solidFill>
          </a:ln>
          <a:effectLst>
            <a:glow rad="228600">
              <a:srgbClr val="418AB3">
                <a:satMod val="175000"/>
                <a:alpha val="40000"/>
              </a:srgbClr>
            </a:glow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convex"/>
            <a:contourClr>
              <a:srgbClr val="A6B727">
                <a:shade val="27000"/>
                <a:satMod val="120000"/>
              </a:srgbClr>
            </a:contourClr>
          </a:sp3d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p3d extrusionH="57150">
              <a:bevelT w="38100" h="38100" prst="convex"/>
            </a:sp3d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0" b="1" i="0" u="none" strike="noStrike" kern="0" cap="none" spc="0" normalizeH="0" baseline="0" noProof="0" dirty="0">
                <a:ln w="12700">
                  <a:solidFill>
                    <a:srgbClr val="FE9E00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FE9E00"/>
                  </a:fgClr>
                  <a:bgClr>
                    <a:srgbClr val="FE9E00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FE9E00">
                      <a:lumMod val="50000"/>
                    </a:srgbClr>
                  </a:inn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</a:t>
            </a:r>
            <a:r>
              <a:rPr kumimoji="0" lang="as-IN" sz="12500" b="1" i="0" u="none" strike="noStrike" kern="0" cap="none" spc="0" normalizeH="0" baseline="0" noProof="0" dirty="0">
                <a:ln w="12700">
                  <a:solidFill>
                    <a:srgbClr val="FE9E00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FE9E00"/>
                  </a:fgClr>
                  <a:bgClr>
                    <a:srgbClr val="FE9E00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FE9E00">
                      <a:lumMod val="50000"/>
                    </a:srgbClr>
                  </a:inn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en-US" sz="12500" b="1" i="0" u="none" strike="noStrike" kern="0" cap="none" spc="0" normalizeH="0" baseline="0" noProof="0" dirty="0">
                <a:ln w="12700">
                  <a:solidFill>
                    <a:srgbClr val="FE9E00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FE9E00"/>
                  </a:fgClr>
                  <a:bgClr>
                    <a:srgbClr val="FE9E00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FE9E00">
                      <a:lumMod val="50000"/>
                    </a:srgbClr>
                  </a:inn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 </a:t>
            </a:r>
            <a:r>
              <a:rPr kumimoji="0" lang="as-IN" sz="12500" b="1" i="0" u="none" strike="noStrike" kern="0" cap="none" spc="0" normalizeH="0" baseline="0" noProof="0" dirty="0">
                <a:ln w="12700">
                  <a:solidFill>
                    <a:srgbClr val="FE9E00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FE9E00"/>
                  </a:fgClr>
                  <a:bgClr>
                    <a:srgbClr val="FE9E00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FE9E00">
                      <a:lumMod val="50000"/>
                    </a:srgbClr>
                  </a:inn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</a:t>
            </a:r>
            <a:r>
              <a:rPr kumimoji="0" lang="en-US" sz="12500" b="1" i="0" u="none" strike="noStrike" kern="0" cap="none" spc="0" normalizeH="0" baseline="0" noProof="0" dirty="0">
                <a:ln w="12700">
                  <a:solidFill>
                    <a:srgbClr val="FE9E00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FE9E00"/>
                  </a:fgClr>
                  <a:bgClr>
                    <a:srgbClr val="FE9E00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FE9E00">
                      <a:lumMod val="50000"/>
                    </a:srgbClr>
                  </a:inn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as-IN" sz="12500" b="1" i="0" u="none" strike="noStrike" kern="0" cap="none" spc="0" normalizeH="0" baseline="0" noProof="0" dirty="0">
                <a:ln w="12700">
                  <a:solidFill>
                    <a:srgbClr val="FE9E00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FE9E00"/>
                  </a:fgClr>
                  <a:bgClr>
                    <a:srgbClr val="FE9E00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FE9E00">
                      <a:lumMod val="50000"/>
                    </a:srgbClr>
                  </a:inn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ঠ</a:t>
            </a:r>
            <a:endParaRPr kumimoji="0" lang="en-US" sz="12500" b="1" i="0" u="none" strike="noStrike" kern="0" cap="none" spc="0" normalizeH="0" baseline="0" noProof="0" dirty="0">
              <a:ln w="12700">
                <a:solidFill>
                  <a:srgbClr val="FE9E00">
                    <a:lumMod val="50000"/>
                  </a:srgbClr>
                </a:solidFill>
                <a:prstDash val="solid"/>
              </a:ln>
              <a:pattFill prst="narHorz">
                <a:fgClr>
                  <a:srgbClr val="FE9E00"/>
                </a:fgClr>
                <a:bgClr>
                  <a:srgbClr val="FE9E00">
                    <a:lumMod val="40000"/>
                    <a:lumOff val="60000"/>
                  </a:srgbClr>
                </a:bgClr>
              </a:pattFill>
              <a:effectLst>
                <a:innerShdw blurRad="177800">
                  <a:srgbClr val="FE9E00">
                    <a:lumMod val="50000"/>
                  </a:srgbClr>
                </a:inn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540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tf03431377</Template>
  <TotalTime>774</TotalTime>
  <Words>1202</Words>
  <Application>Microsoft Office PowerPoint</Application>
  <PresentationFormat>Widescreen</PresentationFormat>
  <Paragraphs>84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NikoshBAN</vt:lpstr>
      <vt:lpstr>Segoe Print</vt:lpstr>
      <vt:lpstr>Nature Illustration 16x9</vt:lpstr>
      <vt:lpstr>আজকের পাঠে সকলকে স্বাগত</vt:lpstr>
      <vt:lpstr>পরিচিতি</vt:lpstr>
      <vt:lpstr>এসো কিছু  ছবি দেখে  আজকের  পাঠের শিরোনাম বের করি</vt:lpstr>
      <vt:lpstr>PowerPoint Presentation</vt:lpstr>
      <vt:lpstr>পাঠ শিরোনাম-  </vt:lpstr>
      <vt:lpstr>                          শিখনফল   পাঠ শেষে শিক্ষার্থীরা-  ১। শৈশবের আনন্দময় সময়ের কথা বর্ণনা করতে পারবে। ২। পোষা প্রাণীদের প্রভুভক্তির পরিচয় ব্যাখ্যা করতে পারবে। ৩। নিয়তির কাছে মানুষের অসহায় আত্মসমর্পণের স্বরূপ বিশ্লেষণ করতে পারবে।   </vt:lpstr>
      <vt:lpstr>PowerPoint Presentation</vt:lpstr>
      <vt:lpstr>PowerPoint Presentation</vt:lpstr>
      <vt:lpstr>PowerPoint Presentation</vt:lpstr>
      <vt:lpstr>PowerPoint Presentation</vt:lpstr>
      <vt:lpstr>‘মহারাজের রুচি দেখে মুগ্ধ হতে হয়’- মহারাজের ব্যবহারের জিনিসপত্র,বই, ছাপার যন্ত্র ছাড়াও বাড়ির নির্মাণশৈলী ছিল রুচিশীল।বিশেষত তাঁর বৈচিত্র্যপূর্ণ বইয়ের সংগ্রহ ছিল মুগ্ধ হওয়ার মতো।</vt:lpstr>
      <vt:lpstr>‘যে দৃশ্য দেখলাম সে দৃশ্য দেখার জন্য মানসিক প্রস্তুতি আমার ছিল না’-  </vt:lpstr>
      <vt:lpstr>‘নিজের স্বাভাবিক কর্মকাণ্ড সে শেষ করল’</vt:lpstr>
      <vt:lpstr>‘যে আমার ছেলের জীবন  রক্ষা করেছে তাকে আমি গুলি করে মারলাম। একে বলি নিয়তি।’</vt:lpstr>
      <vt:lpstr>নীরব পাঠ</vt:lpstr>
      <vt:lpstr>একক কাজ</vt:lpstr>
      <vt:lpstr>PowerPoint Presentation</vt:lpstr>
      <vt:lpstr>PowerPoint Presentation</vt:lpstr>
      <vt:lpstr>বাড়ির কাজ</vt:lpstr>
      <vt:lpstr>আজকের পাঠে  অংশগ্রহণের জন্য সকলকে ধন্যবাদ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Rajab Ali</dc:creator>
  <cp:lastModifiedBy>Rajab Ali</cp:lastModifiedBy>
  <cp:revision>52</cp:revision>
  <dcterms:created xsi:type="dcterms:W3CDTF">2020-04-19T10:20:21Z</dcterms:created>
  <dcterms:modified xsi:type="dcterms:W3CDTF">2020-06-02T22:09:57Z</dcterms:modified>
</cp:coreProperties>
</file>