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76" r:id="rId4"/>
    <p:sldId id="262" r:id="rId5"/>
    <p:sldId id="263" r:id="rId6"/>
    <p:sldId id="264" r:id="rId7"/>
    <p:sldId id="265" r:id="rId8"/>
    <p:sldId id="266" r:id="rId9"/>
    <p:sldId id="268" r:id="rId10"/>
    <p:sldId id="270" r:id="rId11"/>
    <p:sldId id="271" r:id="rId12"/>
    <p:sldId id="272" r:id="rId13"/>
    <p:sldId id="273" r:id="rId14"/>
    <p:sldId id="274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ED759"/>
    <a:srgbClr val="FFFFFF"/>
    <a:srgbClr val="DDBF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5D6-7A59-4C3B-B156-79CC06C32AED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7FFE-9008-47FE-97B1-92A1C7153C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736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5D6-7A59-4C3B-B156-79CC06C32AED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7FFE-9008-47FE-97B1-92A1C7153C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691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5D6-7A59-4C3B-B156-79CC06C32AED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7FFE-9008-47FE-97B1-92A1C7153C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5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5D6-7A59-4C3B-B156-79CC06C32AED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7FFE-9008-47FE-97B1-92A1C7153C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5D6-7A59-4C3B-B156-79CC06C32AED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7FFE-9008-47FE-97B1-92A1C7153C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2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5D6-7A59-4C3B-B156-79CC06C32AED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7FFE-9008-47FE-97B1-92A1C7153C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078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5D6-7A59-4C3B-B156-79CC06C32AED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7FFE-9008-47FE-97B1-92A1C7153C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1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5D6-7A59-4C3B-B156-79CC06C32AED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7FFE-9008-47FE-97B1-92A1C7153C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10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5D6-7A59-4C3B-B156-79CC06C32AED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7FFE-9008-47FE-97B1-92A1C7153C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545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5D6-7A59-4C3B-B156-79CC06C32AED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7FFE-9008-47FE-97B1-92A1C7153C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53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9A5D6-7A59-4C3B-B156-79CC06C32AED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47FFE-9008-47FE-97B1-92A1C7153C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31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9A5D6-7A59-4C3B-B156-79CC06C32AED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47FFE-9008-47FE-97B1-92A1C7153C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249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30200" y="203200"/>
            <a:ext cx="10350500" cy="6311900"/>
            <a:chOff x="473332" y="0"/>
            <a:chExt cx="11838691" cy="7065168"/>
          </a:xfrm>
        </p:grpSpPr>
        <p:sp>
          <p:nvSpPr>
            <p:cNvPr id="4" name="Rectangle 3"/>
            <p:cNvSpPr/>
            <p:nvPr/>
          </p:nvSpPr>
          <p:spPr>
            <a:xfrm>
              <a:off x="473332" y="0"/>
              <a:ext cx="7146670" cy="7065168"/>
            </a:xfrm>
            <a:prstGeom prst="rect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1"/>
                  </a:solidFill>
                  <a:prstDash val="sysDash"/>
                </a:ln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7620000" y="0"/>
              <a:ext cx="4692023" cy="7065168"/>
            </a:xfrm>
            <a:prstGeom prst="rect">
              <a:avLst/>
            </a:prstGeom>
            <a:blipFill dpi="0"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1"/>
                  </a:solidFill>
                  <a:prstDash val="sysDash"/>
                </a:ln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346134" y="2025396"/>
            <a:ext cx="7000670" cy="3591499"/>
          </a:xfrm>
          <a:prstGeom prst="rect">
            <a:avLst/>
          </a:prstGeom>
          <a:noFill/>
        </p:spPr>
        <p:txBody>
          <a:bodyPr wrap="square" rtlCol="0">
            <a:prstTxWarp prst="textArchUpPour">
              <a:avLst/>
            </a:prstTxWarp>
            <a:spAutoFit/>
          </a:bodyPr>
          <a:lstStyle/>
          <a:p>
            <a:r>
              <a:rPr lang="bn-BD" sz="19900" dirty="0" smtClean="0">
                <a:ln>
                  <a:solidFill>
                    <a:schemeClr val="tx1"/>
                  </a:solidFill>
                  <a:prstDash val="sysDash"/>
                </a:ln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9900" dirty="0">
              <a:ln>
                <a:solidFill>
                  <a:schemeClr val="tx1"/>
                </a:solidFill>
                <a:prstDash val="sysDash"/>
              </a:ln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572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Decision 4"/>
          <p:cNvSpPr/>
          <p:nvPr/>
        </p:nvSpPr>
        <p:spPr>
          <a:xfrm>
            <a:off x="3041006" y="0"/>
            <a:ext cx="5252987" cy="1983346"/>
          </a:xfrm>
          <a:prstGeom prst="flowChartDecision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dirty="0" smtClean="0">
                <a:solidFill>
                  <a:srgbClr val="FFFF00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জোড়ায় কাজঃ</a:t>
            </a:r>
            <a:endParaRPr lang="en-US" sz="2800" dirty="0">
              <a:solidFill>
                <a:srgbClr val="FFFF00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-221120" y="2180493"/>
            <a:ext cx="12065391" cy="467750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  </a:t>
            </a:r>
            <a:r>
              <a:rPr lang="bn-BD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ও কম্পিউটার বিশ্ব গ্রাম তৈরির ক্ষেত্রে কিভাবে অবদান রাখে।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128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440267" y="135466"/>
            <a:ext cx="12304541" cy="6858000"/>
            <a:chOff x="0" y="0"/>
            <a:chExt cx="12304541" cy="6858000"/>
          </a:xfrm>
        </p:grpSpPr>
        <p:sp>
          <p:nvSpPr>
            <p:cNvPr id="5" name="Bevel 4"/>
            <p:cNvSpPr/>
            <p:nvPr/>
          </p:nvSpPr>
          <p:spPr>
            <a:xfrm>
              <a:off x="0" y="0"/>
              <a:ext cx="5978769" cy="6858000"/>
            </a:xfrm>
            <a:prstGeom prst="bevel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Bevel 5"/>
            <p:cNvSpPr/>
            <p:nvPr/>
          </p:nvSpPr>
          <p:spPr>
            <a:xfrm>
              <a:off x="7104185" y="0"/>
              <a:ext cx="5200356" cy="6857999"/>
            </a:xfrm>
            <a:prstGeom prst="bevel">
              <a:avLst/>
            </a:prstGeom>
            <a:blipFill dpi="0"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57984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4047345" y="0"/>
            <a:ext cx="4407107" cy="30879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ame 2"/>
          <p:cNvSpPr/>
          <p:nvPr/>
        </p:nvSpPr>
        <p:spPr>
          <a:xfrm>
            <a:off x="1963711" y="3567659"/>
            <a:ext cx="8904158" cy="272821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047346" y="63709"/>
            <a:ext cx="2818150" cy="19899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15696" y="2053652"/>
            <a:ext cx="8929070" cy="465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</a:t>
            </a:r>
            <a:r>
              <a:rPr lang="bn-IN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বিশ্বগ্রাম শিক্ষা ও চিকিৎসা ক্ষেত্রে যে বিশেষ অবদান রেখেছে তা বিশ্লেষন কর ?</a:t>
            </a:r>
            <a:endParaRPr lang="en-US" sz="2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/>
              <a:t> 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848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3657600" y="4996"/>
            <a:ext cx="3452822" cy="21885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6" name="Round Same Side Corner Rectangle 5"/>
          <p:cNvSpPr/>
          <p:nvPr/>
        </p:nvSpPr>
        <p:spPr>
          <a:xfrm>
            <a:off x="1813813" y="2345960"/>
            <a:ext cx="7839854" cy="451204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</a:t>
            </a:r>
            <a:r>
              <a:rPr lang="en-US" sz="2000" dirty="0" smtClean="0"/>
              <a:t>Global village </a:t>
            </a:r>
            <a:r>
              <a:rPr lang="bn-IN" dirty="0" smtClean="0"/>
              <a:t>সম্পর্কে </a:t>
            </a:r>
            <a:r>
              <a:rPr lang="bn-IN" dirty="0"/>
              <a:t>যা জান লিখ </a:t>
            </a:r>
            <a:r>
              <a:rPr lang="bn-IN" dirty="0" smtClean="0"/>
              <a:t>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ound Same Side Corner Rectangle 6"/>
          <p:cNvSpPr/>
          <p:nvPr/>
        </p:nvSpPr>
        <p:spPr>
          <a:xfrm>
            <a:off x="1813813" y="2345960"/>
            <a:ext cx="7992254" cy="466444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Global village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যা জান লিখ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ও মোবাইল ফোন গ্লোবাল ভিলেজ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–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 কিভাবে ব্যবহার হয়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/>
              <a:t> 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 ক্ষেত্রে  গ্লোবাল ভিলেজ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–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এর ভূমিকা বিশ্লেষন কর 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97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0"/>
            <a:ext cx="12191999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nip Same Side Corner Rectangle 3"/>
          <p:cNvSpPr/>
          <p:nvPr/>
        </p:nvSpPr>
        <p:spPr>
          <a:xfrm>
            <a:off x="1648918" y="1783830"/>
            <a:ext cx="7959777" cy="4572000"/>
          </a:xfrm>
          <a:prstGeom prst="snip2Same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5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বাস্তব জীবনে বিশ্ব গ্রামের অবদান বিশ্লেষণ কর।   </a:t>
            </a:r>
            <a:endParaRPr lang="en-US" sz="5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3790604" y="149902"/>
            <a:ext cx="4168399" cy="1633928"/>
          </a:xfrm>
          <a:prstGeom prst="downArrow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  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কাজঃ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8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63831" y="2248131"/>
            <a:ext cx="7664335" cy="156966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prstTxWarp prst="textChevron">
              <a:avLst/>
            </a:prstTxWarp>
            <a:spAutoFit/>
          </a:bodyPr>
          <a:lstStyle/>
          <a:p>
            <a:r>
              <a:rPr lang="en-US" sz="9600" b="1" dirty="0" smtClean="0"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</a:t>
            </a:r>
            <a:r>
              <a:rPr lang="bn-BD" sz="16600" b="1" dirty="0" smtClean="0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6600" b="1" dirty="0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907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1753507"/>
            <a:ext cx="5334000" cy="4486276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bn-BD" dirty="0" smtClean="0"/>
          </a:p>
          <a:p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৯ম শ্রেনী</a:t>
            </a:r>
          </a:p>
          <a:p>
            <a:r>
              <a:rPr lang="bn-BD" sz="32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ও যোগাযোগ প্রযুক্তি</a:t>
            </a:r>
          </a:p>
          <a:p>
            <a:pPr marL="0" indent="0">
              <a:buNone/>
            </a:pP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 অধ্যায়,পাঠ-০১</a:t>
            </a:r>
          </a:p>
          <a:p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মিঃ 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5287" y="3154018"/>
            <a:ext cx="4823791" cy="352894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r>
              <a:rPr lang="en-US" sz="3600" b="1" dirty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</a:t>
            </a:r>
            <a:r>
              <a:rPr lang="bn-BD" sz="4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হিদুল ইসলাম</a:t>
            </a:r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endPara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রী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BD" sz="32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8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কাটগড় রাজাপুকুর দাঃ সুঃ দাখিল মাদ্রাসা </a:t>
            </a:r>
          </a:p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গোলাপগঞ্জ , বীরগঞ্জ , দিনাজপুর ।  </a:t>
            </a: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297657"/>
            <a:ext cx="10515599" cy="132556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1205947" y="1736036"/>
            <a:ext cx="1630017" cy="1325216"/>
          </a:xfrm>
          <a:prstGeom prst="frame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51723" y="1908313"/>
            <a:ext cx="1285460" cy="993913"/>
          </a:xfrm>
          <a:prstGeom prst="rect">
            <a:avLst/>
          </a:prstGeom>
          <a:blipFill dpi="0"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1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94129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তের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7882" y="1983440"/>
            <a:ext cx="4894730" cy="401394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862918" y="2111187"/>
            <a:ext cx="5190564" cy="3442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7881" y="1990165"/>
            <a:ext cx="4894730" cy="4007223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62917" y="2111187"/>
            <a:ext cx="5190565" cy="3879475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1940354" y="171450"/>
            <a:ext cx="2326341" cy="17413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ইণ্টারনেট সংযোগ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7059706" y="94129"/>
            <a:ext cx="2931459" cy="18960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অফিসে কম্পিউটার এর ব্যবহার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266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0" y="0"/>
            <a:ext cx="4934309" cy="685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4934309" y="293298"/>
            <a:ext cx="6814868" cy="6564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85313" y="293298"/>
            <a:ext cx="4364966" cy="6142008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iamond 7"/>
          <p:cNvSpPr/>
          <p:nvPr/>
        </p:nvSpPr>
        <p:spPr>
          <a:xfrm>
            <a:off x="5319621" y="0"/>
            <a:ext cx="6291533" cy="6676846"/>
          </a:xfrm>
          <a:prstGeom prst="diamond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26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Punched Tape 2"/>
          <p:cNvSpPr/>
          <p:nvPr/>
        </p:nvSpPr>
        <p:spPr>
          <a:xfrm>
            <a:off x="3260785" y="552090"/>
            <a:ext cx="4675517" cy="1828800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u="wavyDbl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</a:t>
            </a:r>
            <a:endParaRPr lang="en-US" sz="6000" b="1" u="wavyDbl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46617" y="2833777"/>
            <a:ext cx="10644997" cy="3571336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বিশ্বগ্রাম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Global village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563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275055" y="-37179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বিশ্বগ্রাম কি এ সম্পর্কে বলতে পারবে ।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		</a:t>
            </a:r>
          </a:p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	কম্পিউটার ,মোবাইল ফোন,ইন্টারনেট তথ্য যোগাযোগ		 			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মাধ্যমে বিশ্বগ্রামের সুবিধা সমূহ জানতে পারবে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	</a:t>
            </a:r>
          </a:p>
          <a:p>
            <a:pPr algn="ctr"/>
            <a:r>
              <a:rPr lang="bn-BD" dirty="0" smtClean="0"/>
              <a:t> 		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 ও চিকিৎসার ক্ষেত্রে বিশ্বগ্রামের অবদান সমূহ বিশ্লেষন করতে পারবে ।																																               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Decision 3"/>
          <p:cNvSpPr/>
          <p:nvPr/>
        </p:nvSpPr>
        <p:spPr>
          <a:xfrm>
            <a:off x="2553420" y="0"/>
            <a:ext cx="5451894" cy="1897811"/>
          </a:xfrm>
          <a:prstGeom prst="flowChartDecisi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655608" y="2691442"/>
            <a:ext cx="707366" cy="36230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707367" y="3623094"/>
            <a:ext cx="396816" cy="34505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586598" y="4541808"/>
            <a:ext cx="517585" cy="41406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9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572665" y="1"/>
            <a:ext cx="6780361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0" y="1"/>
            <a:ext cx="5572665" cy="6858000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41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705855" y="122176"/>
            <a:ext cx="8955740" cy="223221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dirty="0"/>
              <a:t> </a:t>
            </a:r>
            <a:r>
              <a:rPr lang="en-US" dirty="0" smtClean="0"/>
              <a:t>                 </a:t>
            </a:r>
            <a:r>
              <a:rPr lang="bn-BD" sz="7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6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Up Arrow Callout 4"/>
          <p:cNvSpPr/>
          <p:nvPr/>
        </p:nvSpPr>
        <p:spPr>
          <a:xfrm>
            <a:off x="0" y="2823882"/>
            <a:ext cx="12192000" cy="4034118"/>
          </a:xfrm>
          <a:prstGeom prst="upArrow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	# </a:t>
            </a:r>
            <a:r>
              <a:rPr lang="bn-BD" sz="11500" dirty="0">
                <a:latin typeface="NikoshBAN" panose="02000000000000000000" pitchFamily="2" charset="0"/>
                <a:cs typeface="NikoshBAN" panose="02000000000000000000" pitchFamily="2" charset="0"/>
              </a:rPr>
              <a:t>বিশ্ব গ্রাম কি? 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051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68137" y="0"/>
            <a:ext cx="12192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mtClean="0"/>
              <a:t>  </a:t>
            </a:r>
            <a:endParaRPr lang="en-US" dirty="0"/>
          </a:p>
        </p:txBody>
      </p:sp>
      <p:sp>
        <p:nvSpPr>
          <p:cNvPr id="7" name="Bevel 6"/>
          <p:cNvSpPr/>
          <p:nvPr/>
        </p:nvSpPr>
        <p:spPr>
          <a:xfrm>
            <a:off x="8503434" y="21913"/>
            <a:ext cx="3392154" cy="3119759"/>
          </a:xfrm>
          <a:prstGeom prst="bevel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914458" y="0"/>
            <a:ext cx="4934902" cy="3119759"/>
          </a:xfrm>
          <a:prstGeom prst="round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Bevel 9"/>
          <p:cNvSpPr/>
          <p:nvPr/>
        </p:nvSpPr>
        <p:spPr>
          <a:xfrm>
            <a:off x="3228622" y="3571791"/>
            <a:ext cx="6141155" cy="2856090"/>
          </a:xfrm>
          <a:prstGeom prst="bevel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Sequential Access Storage 2"/>
          <p:cNvSpPr/>
          <p:nvPr/>
        </p:nvSpPr>
        <p:spPr>
          <a:xfrm>
            <a:off x="-110996" y="346906"/>
            <a:ext cx="1982655" cy="1464959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ight Arrow Callout 15"/>
          <p:cNvSpPr/>
          <p:nvPr/>
        </p:nvSpPr>
        <p:spPr>
          <a:xfrm>
            <a:off x="6993227" y="1661375"/>
            <a:ext cx="1725769" cy="888642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>
            <a:off x="524731" y="4439634"/>
            <a:ext cx="2111023" cy="14137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</a:t>
            </a:r>
            <a:r>
              <a:rPr lang="bn-BD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210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3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124</Words>
  <Application>Microsoft Office PowerPoint</Application>
  <PresentationFormat>Custom</PresentationFormat>
  <Paragraphs>47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Shahidul</cp:lastModifiedBy>
  <cp:revision>101</cp:revision>
  <dcterms:created xsi:type="dcterms:W3CDTF">2015-08-30T03:22:43Z</dcterms:created>
  <dcterms:modified xsi:type="dcterms:W3CDTF">2020-06-02T15:37:48Z</dcterms:modified>
</cp:coreProperties>
</file>