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962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7848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ans 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7010400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5486400"/>
            <a:ext cx="54864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f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90600"/>
            <a:ext cx="68580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5715000"/>
            <a:ext cx="61722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ট্রান্সফর্মারের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বহিরাংশের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f5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"/>
            <a:ext cx="472440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4648200"/>
            <a:ext cx="72390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কাচা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মজ্জা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বাহুতে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অন্তরিত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পেচিয়ে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f3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6781800" cy="4267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181600"/>
            <a:ext cx="60960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ট্রান্সফর্মারের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যন্ত্রাংশের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1628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ট্রান্সফর্মারের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90800"/>
            <a:ext cx="6705600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প্রকারের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১)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ধাপী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আরোহী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        ২)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ডাউন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নিম্নধাপী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অবরোহী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7467600" cy="40934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ধাপী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আরোহী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রঃঅল্প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বিভবে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ট্রান্সফর্মার|দুর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দুরান্তে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প্রেরনের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উতপাদন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২৫০০০|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ধাপী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২৫০০০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২৭৫০০০ থেকে৪০০০০০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010400" cy="52014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ডাউন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ধাপী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অবরোহী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ট্রান্সফর্মারঃ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করে|এই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গৌন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কুন্ডলীর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কুন্ডলীর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ডাউন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টেলিভিষন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টেপরেকর্ডার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ভিসিপি,ইলেক্ট্রনিক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ঘড়ি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f6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"/>
            <a:ext cx="38100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048000"/>
            <a:ext cx="8001000" cy="1261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কুন্ডলী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ঃঅন্তর্বস্তুর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কুন্ডলীতে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কুন্ডলী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953000"/>
            <a:ext cx="7239000" cy="1261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গৌন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কুন্ডলীঃ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কুন্ডলীতে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আবিষ্ট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গৌন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কুন্ডলী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5438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0"/>
            <a:ext cx="32004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5029200"/>
            <a:ext cx="67056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ট্রান্স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ফর্মার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67056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276600"/>
            <a:ext cx="7162800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62484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667000"/>
            <a:ext cx="48768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শাহানুর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733800"/>
            <a:ext cx="33528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76800"/>
            <a:ext cx="47244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পলিটেকনিক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590800"/>
            <a:ext cx="2379061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67056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0"/>
            <a:ext cx="5257800" cy="201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105400"/>
            <a:ext cx="7315200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ট্রান্স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ফর্মারের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ডায়াফ্রাম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08660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79248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১।ট্রান্সফর্মার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ক্রিয়ায়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7848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ঘটায়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69342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৩|ভোল্টেজ ও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তড়িত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4495800" cy="3048000"/>
          </a:xfrm>
          <a:prstGeom prst="rect">
            <a:avLst/>
          </a:prstGeom>
        </p:spPr>
      </p:pic>
      <p:pic>
        <p:nvPicPr>
          <p:cNvPr id="5" name="Picture 4" descr="s 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667000"/>
            <a:ext cx="1490663" cy="904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1295400"/>
            <a:ext cx="3048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বাড়ীর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কাজ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77724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স্টেপ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ডাউন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ট্রান্স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ফর্মারের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পার্থ্যক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|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15200" cy="14465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3962400" cy="3124200"/>
          </a:xfrm>
          <a:prstGeom prst="rect">
            <a:avLst/>
          </a:prstGeom>
        </p:spPr>
      </p:pic>
      <p:pic>
        <p:nvPicPr>
          <p:cNvPr id="6" name="Picture 5" descr="t.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276600"/>
            <a:ext cx="30480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67818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46482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2514600" cy="14465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281940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১৩ শ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943600"/>
            <a:ext cx="2819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19400"/>
            <a:ext cx="239553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752600"/>
            <a:ext cx="72390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33400"/>
            <a:ext cx="59436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3152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09600"/>
            <a:ext cx="56388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f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7239000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381000"/>
            <a:ext cx="63246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3152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5105400"/>
            <a:ext cx="52578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f3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05075"/>
            <a:ext cx="556260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553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7772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ট্রান্সফর্মারের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ট্রান্সফর্মারের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2390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8001000" cy="206210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ট্রান্সফর্মারঃ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পর্যায়বৃত্ত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বিভবে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ট্রান্সফর্মার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195</TotalTime>
  <Words>376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2006-08-16T00:00:00Z</dcterms:created>
  <dcterms:modified xsi:type="dcterms:W3CDTF">2020-06-04T09:12:36Z</dcterms:modified>
</cp:coreProperties>
</file>