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CE9B9-5453-4450-AA9E-6BC8DC98E8E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3A3D0-1071-4C3B-8E2A-9C60AC2FE360}">
      <dgm:prSet phldrT="[Text]"/>
      <dgm:spPr/>
      <dgm:t>
        <a:bodyPr/>
        <a:lstStyle/>
        <a:p>
          <a:r>
            <a:rPr lang="bn-IN" dirty="0" smtClean="0">
              <a:solidFill>
                <a:schemeClr val="accent6">
                  <a:lumMod val="75000"/>
                </a:schemeClr>
              </a:solidFill>
            </a:rPr>
            <a:t>সাওম</a:t>
          </a:r>
          <a:r>
            <a:rPr lang="bn-IN" dirty="0" smtClean="0">
              <a:solidFill>
                <a:srgbClr val="002060"/>
              </a:solidFill>
            </a:rPr>
            <a:t> </a:t>
          </a:r>
          <a:endParaRPr lang="en-US" dirty="0">
            <a:solidFill>
              <a:srgbClr val="002060"/>
            </a:solidFill>
          </a:endParaRPr>
        </a:p>
      </dgm:t>
    </dgm:pt>
    <dgm:pt modelId="{A891BB57-C444-457C-8699-878DAD67B4C2}" type="parTrans" cxnId="{A7670320-32C4-4935-BD6F-6A01889F355C}">
      <dgm:prSet/>
      <dgm:spPr/>
      <dgm:t>
        <a:bodyPr/>
        <a:lstStyle/>
        <a:p>
          <a:endParaRPr lang="en-US"/>
        </a:p>
      </dgm:t>
    </dgm:pt>
    <dgm:pt modelId="{4FC4F4F1-B8A3-4AA4-8BC9-728ECC2B1F06}" type="sibTrans" cxnId="{A7670320-32C4-4935-BD6F-6A01889F355C}">
      <dgm:prSet/>
      <dgm:spPr/>
      <dgm:t>
        <a:bodyPr/>
        <a:lstStyle/>
        <a:p>
          <a:endParaRPr lang="en-US"/>
        </a:p>
      </dgm:t>
    </dgm:pt>
    <dgm:pt modelId="{58D49BD1-9CCB-45E5-94E9-2915031B5FB8}">
      <dgm:prSet phldrT="[Text]"/>
      <dgm:spPr>
        <a:solidFill>
          <a:srgbClr val="00B0F0"/>
        </a:solidFill>
        <a:ln>
          <a:solidFill>
            <a:srgbClr val="C00000"/>
          </a:solidFill>
          <a:prstDash val="sysDot"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ফরজ রোজা </a:t>
          </a:r>
          <a:endParaRPr lang="en-US" dirty="0">
            <a:solidFill>
              <a:schemeClr val="tx1"/>
            </a:solidFill>
          </a:endParaRPr>
        </a:p>
      </dgm:t>
    </dgm:pt>
    <dgm:pt modelId="{E3ECA986-F1CC-4BA7-B9BA-845DF5450966}" type="parTrans" cxnId="{A6794847-B839-48E6-BAF1-3866F6105267}">
      <dgm:prSet/>
      <dgm:spPr/>
      <dgm:t>
        <a:bodyPr/>
        <a:lstStyle/>
        <a:p>
          <a:endParaRPr lang="en-US"/>
        </a:p>
      </dgm:t>
    </dgm:pt>
    <dgm:pt modelId="{73ABBF95-1826-4011-9E66-ED2E3D542BA4}" type="sibTrans" cxnId="{A6794847-B839-48E6-BAF1-3866F6105267}">
      <dgm:prSet/>
      <dgm:spPr/>
      <dgm:t>
        <a:bodyPr/>
        <a:lstStyle/>
        <a:p>
          <a:endParaRPr lang="en-US"/>
        </a:p>
      </dgm:t>
    </dgm:pt>
    <dgm:pt modelId="{A1223B50-5E73-4276-A137-0D67189591C3}">
      <dgm:prSet phldrT="[Text]"/>
      <dgm:spPr>
        <a:solidFill>
          <a:srgbClr val="00B0F0"/>
        </a:solidFill>
        <a:ln>
          <a:solidFill>
            <a:srgbClr val="C00000"/>
          </a:solidFill>
          <a:prstDash val="sysDot"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মুস্তাহাব রোজা </a:t>
          </a:r>
          <a:endParaRPr lang="en-US" dirty="0">
            <a:solidFill>
              <a:schemeClr val="tx1"/>
            </a:solidFill>
          </a:endParaRPr>
        </a:p>
      </dgm:t>
    </dgm:pt>
    <dgm:pt modelId="{8DFA16C1-DB68-47E8-B9CE-F9B381ADFC26}" type="parTrans" cxnId="{0921F1DB-C25E-4D81-A069-FF855160CC1B}">
      <dgm:prSet/>
      <dgm:spPr/>
      <dgm:t>
        <a:bodyPr/>
        <a:lstStyle/>
        <a:p>
          <a:endParaRPr lang="en-US"/>
        </a:p>
      </dgm:t>
    </dgm:pt>
    <dgm:pt modelId="{BE561339-821C-463C-895A-0DE7928CD6CA}" type="sibTrans" cxnId="{0921F1DB-C25E-4D81-A069-FF855160CC1B}">
      <dgm:prSet/>
      <dgm:spPr/>
      <dgm:t>
        <a:bodyPr/>
        <a:lstStyle/>
        <a:p>
          <a:endParaRPr lang="en-US"/>
        </a:p>
      </dgm:t>
    </dgm:pt>
    <dgm:pt modelId="{F852DBB4-C405-458A-8138-9CAF1093E729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</a:rPr>
            <a:t>সাওমের প্রকারভেদ </a:t>
          </a:r>
          <a:endParaRPr lang="en-US" dirty="0">
            <a:solidFill>
              <a:srgbClr val="FF0000"/>
            </a:solidFill>
          </a:endParaRPr>
        </a:p>
      </dgm:t>
    </dgm:pt>
    <dgm:pt modelId="{68009D15-B04A-4CDA-9714-B26ACCB39AB4}" type="parTrans" cxnId="{D6B057E4-B512-451E-904C-307698012242}">
      <dgm:prSet/>
      <dgm:spPr/>
      <dgm:t>
        <a:bodyPr/>
        <a:lstStyle/>
        <a:p>
          <a:endParaRPr lang="en-US"/>
        </a:p>
      </dgm:t>
    </dgm:pt>
    <dgm:pt modelId="{5B60CB3B-C274-4177-A9FC-8A1F447F60CD}" type="sibTrans" cxnId="{D6B057E4-B512-451E-904C-307698012242}">
      <dgm:prSet/>
      <dgm:spPr/>
      <dgm:t>
        <a:bodyPr/>
        <a:lstStyle/>
        <a:p>
          <a:endParaRPr lang="en-US"/>
        </a:p>
      </dgm:t>
    </dgm:pt>
    <dgm:pt modelId="{008643B2-A797-4939-BF7E-8D43AF849D14}">
      <dgm:prSet phldrT="[Text]"/>
      <dgm:spPr>
        <a:solidFill>
          <a:srgbClr val="00B0F0"/>
        </a:solidFill>
        <a:ln>
          <a:solidFill>
            <a:srgbClr val="C00000"/>
          </a:solidFill>
          <a:prstDash val="sysDot"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ওয়াজিব রোজা </a:t>
          </a:r>
          <a:endParaRPr lang="en-US" dirty="0">
            <a:solidFill>
              <a:schemeClr val="tx1"/>
            </a:solidFill>
          </a:endParaRPr>
        </a:p>
      </dgm:t>
    </dgm:pt>
    <dgm:pt modelId="{36A61994-FC13-49D0-A0D1-75202AAE345E}" type="parTrans" cxnId="{72303D4D-ED29-4C20-B7A9-F86D34414440}">
      <dgm:prSet/>
      <dgm:spPr/>
      <dgm:t>
        <a:bodyPr/>
        <a:lstStyle/>
        <a:p>
          <a:endParaRPr lang="en-US"/>
        </a:p>
      </dgm:t>
    </dgm:pt>
    <dgm:pt modelId="{675C82C6-795B-48F7-AB7A-1CEA76DBF1B3}" type="sibTrans" cxnId="{72303D4D-ED29-4C20-B7A9-F86D34414440}">
      <dgm:prSet/>
      <dgm:spPr/>
      <dgm:t>
        <a:bodyPr/>
        <a:lstStyle/>
        <a:p>
          <a:endParaRPr lang="en-US"/>
        </a:p>
      </dgm:t>
    </dgm:pt>
    <dgm:pt modelId="{3D8619A2-3C2C-4647-A2C7-6701610D1090}">
      <dgm:prSet phldrT="[Text]"/>
      <dgm:spPr>
        <a:solidFill>
          <a:srgbClr val="00B0F0"/>
        </a:solidFill>
        <a:ln>
          <a:solidFill>
            <a:srgbClr val="C00000"/>
          </a:solidFill>
          <a:prstDash val="sysDot"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নফল রোজা </a:t>
          </a:r>
          <a:endParaRPr lang="en-US" dirty="0">
            <a:solidFill>
              <a:schemeClr val="tx1"/>
            </a:solidFill>
          </a:endParaRPr>
        </a:p>
      </dgm:t>
    </dgm:pt>
    <dgm:pt modelId="{933F13E0-949C-40C5-9AEF-9D0298DE5417}" type="parTrans" cxnId="{9F416A7B-6BDE-4C16-BF21-FFAC68E35177}">
      <dgm:prSet/>
      <dgm:spPr/>
      <dgm:t>
        <a:bodyPr/>
        <a:lstStyle/>
        <a:p>
          <a:endParaRPr lang="en-US"/>
        </a:p>
      </dgm:t>
    </dgm:pt>
    <dgm:pt modelId="{B0836DA9-5656-4500-A962-18C5E430D35F}" type="sibTrans" cxnId="{9F416A7B-6BDE-4C16-BF21-FFAC68E35177}">
      <dgm:prSet/>
      <dgm:spPr/>
      <dgm:t>
        <a:bodyPr/>
        <a:lstStyle/>
        <a:p>
          <a:endParaRPr lang="en-US"/>
        </a:p>
      </dgm:t>
    </dgm:pt>
    <dgm:pt modelId="{4A5B606F-4399-4FC9-B1B1-1E0112E2AB29}">
      <dgm:prSet phldrT="[Text]"/>
      <dgm:spPr/>
      <dgm:t>
        <a:bodyPr/>
        <a:lstStyle/>
        <a:p>
          <a:r>
            <a:rPr lang="bn-IN" dirty="0" smtClean="0">
              <a:solidFill>
                <a:schemeClr val="accent6">
                  <a:lumMod val="75000"/>
                </a:schemeClr>
              </a:solidFill>
            </a:rPr>
            <a:t>৬প্রকার</a:t>
          </a:r>
          <a:r>
            <a:rPr lang="bn-IN" dirty="0" smtClean="0">
              <a:solidFill>
                <a:srgbClr val="002060"/>
              </a:solidFill>
            </a:rPr>
            <a:t> </a:t>
          </a:r>
          <a:endParaRPr lang="en-US" dirty="0">
            <a:solidFill>
              <a:srgbClr val="002060"/>
            </a:solidFill>
          </a:endParaRPr>
        </a:p>
      </dgm:t>
    </dgm:pt>
    <dgm:pt modelId="{7C69FE66-571E-4474-800F-FA39B3B1C81B}" type="parTrans" cxnId="{87038C56-94B4-40A4-BC98-2094BAF41573}">
      <dgm:prSet/>
      <dgm:spPr/>
      <dgm:t>
        <a:bodyPr/>
        <a:lstStyle/>
        <a:p>
          <a:endParaRPr lang="en-US"/>
        </a:p>
      </dgm:t>
    </dgm:pt>
    <dgm:pt modelId="{CDB56031-132A-42D2-8DDE-AA1125C112B8}" type="sibTrans" cxnId="{87038C56-94B4-40A4-BC98-2094BAF41573}">
      <dgm:prSet/>
      <dgm:spPr/>
      <dgm:t>
        <a:bodyPr/>
        <a:lstStyle/>
        <a:p>
          <a:endParaRPr lang="en-US"/>
        </a:p>
      </dgm:t>
    </dgm:pt>
    <dgm:pt modelId="{102BA572-BDEC-44D5-92D3-DB52019720B6}">
      <dgm:prSet phldrT="[Text]"/>
      <dgm:spPr>
        <a:solidFill>
          <a:srgbClr val="00B0F0"/>
        </a:solidFill>
        <a:ln>
          <a:solidFill>
            <a:srgbClr val="C00000"/>
          </a:solidFill>
          <a:prstDash val="sysDot"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সুন্নাত রোজা </a:t>
          </a:r>
          <a:endParaRPr lang="en-US" dirty="0">
            <a:solidFill>
              <a:schemeClr val="tx1"/>
            </a:solidFill>
          </a:endParaRPr>
        </a:p>
      </dgm:t>
    </dgm:pt>
    <dgm:pt modelId="{D04D3A83-80E9-4722-B3DE-6FCA83B30832}" type="parTrans" cxnId="{3EFB038E-990A-4449-944D-14246B228162}">
      <dgm:prSet/>
      <dgm:spPr/>
      <dgm:t>
        <a:bodyPr/>
        <a:lstStyle/>
        <a:p>
          <a:endParaRPr lang="en-US"/>
        </a:p>
      </dgm:t>
    </dgm:pt>
    <dgm:pt modelId="{25FD492D-3F0D-4969-B51B-B6AE2BED32AD}" type="sibTrans" cxnId="{3EFB038E-990A-4449-944D-14246B228162}">
      <dgm:prSet/>
      <dgm:spPr/>
      <dgm:t>
        <a:bodyPr/>
        <a:lstStyle/>
        <a:p>
          <a:endParaRPr lang="en-US"/>
        </a:p>
      </dgm:t>
    </dgm:pt>
    <dgm:pt modelId="{EB9C3D0D-381F-4AEA-998C-9EB239991400}">
      <dgm:prSet phldrT="[Text]"/>
      <dgm:spPr>
        <a:solidFill>
          <a:srgbClr val="00B0F0"/>
        </a:solidFill>
        <a:ln>
          <a:solidFill>
            <a:srgbClr val="C00000"/>
          </a:solidFill>
          <a:prstDash val="sysDot"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মাক্‌রুহ রোজা </a:t>
          </a:r>
          <a:endParaRPr lang="en-US" dirty="0">
            <a:solidFill>
              <a:schemeClr val="tx1"/>
            </a:solidFill>
          </a:endParaRPr>
        </a:p>
      </dgm:t>
    </dgm:pt>
    <dgm:pt modelId="{8AA67198-320C-46F4-93C4-62A58F1F6C35}" type="parTrans" cxnId="{12D23791-7612-445D-8689-68B0A519D735}">
      <dgm:prSet/>
      <dgm:spPr/>
      <dgm:t>
        <a:bodyPr/>
        <a:lstStyle/>
        <a:p>
          <a:endParaRPr lang="en-US"/>
        </a:p>
      </dgm:t>
    </dgm:pt>
    <dgm:pt modelId="{9DCCB294-9408-44B9-93CF-9778403290C7}" type="sibTrans" cxnId="{12D23791-7612-445D-8689-68B0A519D735}">
      <dgm:prSet/>
      <dgm:spPr/>
      <dgm:t>
        <a:bodyPr/>
        <a:lstStyle/>
        <a:p>
          <a:endParaRPr lang="en-US"/>
        </a:p>
      </dgm:t>
    </dgm:pt>
    <dgm:pt modelId="{DCDCA8B0-1C34-4D12-95B5-7958C10166BF}" type="pres">
      <dgm:prSet presAssocID="{B3ECE9B9-5453-4450-AA9E-6BC8DC98E8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866CC-32A6-4A77-BB58-C02F487B7D38}" type="pres">
      <dgm:prSet presAssocID="{0003A3D0-1071-4C3B-8E2A-9C60AC2FE360}" presName="compNode" presStyleCnt="0"/>
      <dgm:spPr/>
    </dgm:pt>
    <dgm:pt modelId="{6743FE18-D862-46BC-A8C8-131543D579FB}" type="pres">
      <dgm:prSet presAssocID="{0003A3D0-1071-4C3B-8E2A-9C60AC2FE360}" presName="aNode" presStyleLbl="bgShp" presStyleIdx="0" presStyleCnt="3"/>
      <dgm:spPr/>
      <dgm:t>
        <a:bodyPr/>
        <a:lstStyle/>
        <a:p>
          <a:endParaRPr lang="en-US"/>
        </a:p>
      </dgm:t>
    </dgm:pt>
    <dgm:pt modelId="{326D6CCB-143C-42B6-AC3A-0E0FDBFF6308}" type="pres">
      <dgm:prSet presAssocID="{0003A3D0-1071-4C3B-8E2A-9C60AC2FE360}" presName="textNode" presStyleLbl="bgShp" presStyleIdx="0" presStyleCnt="3"/>
      <dgm:spPr/>
      <dgm:t>
        <a:bodyPr/>
        <a:lstStyle/>
        <a:p>
          <a:endParaRPr lang="en-US"/>
        </a:p>
      </dgm:t>
    </dgm:pt>
    <dgm:pt modelId="{E8C6DBED-AB5A-4720-9E95-0C26A7112940}" type="pres">
      <dgm:prSet presAssocID="{0003A3D0-1071-4C3B-8E2A-9C60AC2FE360}" presName="compChildNode" presStyleCnt="0"/>
      <dgm:spPr/>
    </dgm:pt>
    <dgm:pt modelId="{BAD9DF62-6647-47C7-84CF-1DF62856C6C0}" type="pres">
      <dgm:prSet presAssocID="{0003A3D0-1071-4C3B-8E2A-9C60AC2FE360}" presName="theInnerList" presStyleCnt="0"/>
      <dgm:spPr/>
    </dgm:pt>
    <dgm:pt modelId="{0183391D-5C67-4D3B-99AD-C55840BA2D47}" type="pres">
      <dgm:prSet presAssocID="{58D49BD1-9CCB-45E5-94E9-2915031B5FB8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90A4F-4CC4-4B77-89DF-71BDC5C2F963}" type="pres">
      <dgm:prSet presAssocID="{58D49BD1-9CCB-45E5-94E9-2915031B5FB8}" presName="aSpace2" presStyleCnt="0"/>
      <dgm:spPr/>
    </dgm:pt>
    <dgm:pt modelId="{59D27D19-9342-4AE9-935E-077163309183}" type="pres">
      <dgm:prSet presAssocID="{A1223B50-5E73-4276-A137-0D67189591C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5B688-07A4-4679-8BAF-672DB2687A65}" type="pres">
      <dgm:prSet presAssocID="{0003A3D0-1071-4C3B-8E2A-9C60AC2FE360}" presName="aSpace" presStyleCnt="0"/>
      <dgm:spPr/>
    </dgm:pt>
    <dgm:pt modelId="{97E01D8B-6507-4166-BC8C-25DE03705F00}" type="pres">
      <dgm:prSet presAssocID="{F852DBB4-C405-458A-8138-9CAF1093E729}" presName="compNode" presStyleCnt="0"/>
      <dgm:spPr/>
    </dgm:pt>
    <dgm:pt modelId="{84FFD5F6-DBC6-44E1-B90A-1F371B10801C}" type="pres">
      <dgm:prSet presAssocID="{F852DBB4-C405-458A-8138-9CAF1093E729}" presName="aNode" presStyleLbl="bgShp" presStyleIdx="1" presStyleCnt="3"/>
      <dgm:spPr/>
      <dgm:t>
        <a:bodyPr/>
        <a:lstStyle/>
        <a:p>
          <a:endParaRPr lang="en-US"/>
        </a:p>
      </dgm:t>
    </dgm:pt>
    <dgm:pt modelId="{5A695902-3EDC-49B7-8640-C67534F70F85}" type="pres">
      <dgm:prSet presAssocID="{F852DBB4-C405-458A-8138-9CAF1093E729}" presName="textNode" presStyleLbl="bgShp" presStyleIdx="1" presStyleCnt="3"/>
      <dgm:spPr/>
      <dgm:t>
        <a:bodyPr/>
        <a:lstStyle/>
        <a:p>
          <a:endParaRPr lang="en-US"/>
        </a:p>
      </dgm:t>
    </dgm:pt>
    <dgm:pt modelId="{F638EFF2-12A7-48C4-886B-38A6A34BF8C0}" type="pres">
      <dgm:prSet presAssocID="{F852DBB4-C405-458A-8138-9CAF1093E729}" presName="compChildNode" presStyleCnt="0"/>
      <dgm:spPr/>
    </dgm:pt>
    <dgm:pt modelId="{7BCC7D5D-600B-4CCD-99EA-E31BC6CB0832}" type="pres">
      <dgm:prSet presAssocID="{F852DBB4-C405-458A-8138-9CAF1093E729}" presName="theInnerList" presStyleCnt="0"/>
      <dgm:spPr/>
    </dgm:pt>
    <dgm:pt modelId="{8F9AD61F-5B6E-404E-BA5D-46A0911B328B}" type="pres">
      <dgm:prSet presAssocID="{008643B2-A797-4939-BF7E-8D43AF849D14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064AC-7439-4B22-96B9-929479F8C497}" type="pres">
      <dgm:prSet presAssocID="{008643B2-A797-4939-BF7E-8D43AF849D14}" presName="aSpace2" presStyleCnt="0"/>
      <dgm:spPr/>
    </dgm:pt>
    <dgm:pt modelId="{C3632BCC-2B07-4549-BF60-17B82AFA8B5B}" type="pres">
      <dgm:prSet presAssocID="{3D8619A2-3C2C-4647-A2C7-6701610D109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B7C25-3B70-4E92-B4D7-D542EE60A89E}" type="pres">
      <dgm:prSet presAssocID="{F852DBB4-C405-458A-8138-9CAF1093E729}" presName="aSpace" presStyleCnt="0"/>
      <dgm:spPr/>
    </dgm:pt>
    <dgm:pt modelId="{CA3B7668-15B8-4CCF-9F06-1CD087421E7F}" type="pres">
      <dgm:prSet presAssocID="{4A5B606F-4399-4FC9-B1B1-1E0112E2AB29}" presName="compNode" presStyleCnt="0"/>
      <dgm:spPr/>
    </dgm:pt>
    <dgm:pt modelId="{D8CD7324-0B0E-40FF-B869-5D4CACAB7671}" type="pres">
      <dgm:prSet presAssocID="{4A5B606F-4399-4FC9-B1B1-1E0112E2AB29}" presName="aNode" presStyleLbl="bgShp" presStyleIdx="2" presStyleCnt="3"/>
      <dgm:spPr/>
      <dgm:t>
        <a:bodyPr/>
        <a:lstStyle/>
        <a:p>
          <a:endParaRPr lang="en-US"/>
        </a:p>
      </dgm:t>
    </dgm:pt>
    <dgm:pt modelId="{F02513DE-7C8F-4256-A566-D0D40C4D8A38}" type="pres">
      <dgm:prSet presAssocID="{4A5B606F-4399-4FC9-B1B1-1E0112E2AB29}" presName="textNode" presStyleLbl="bgShp" presStyleIdx="2" presStyleCnt="3"/>
      <dgm:spPr/>
      <dgm:t>
        <a:bodyPr/>
        <a:lstStyle/>
        <a:p>
          <a:endParaRPr lang="en-US"/>
        </a:p>
      </dgm:t>
    </dgm:pt>
    <dgm:pt modelId="{243E9082-CAD2-40E2-86DC-74F6B46DEC8D}" type="pres">
      <dgm:prSet presAssocID="{4A5B606F-4399-4FC9-B1B1-1E0112E2AB29}" presName="compChildNode" presStyleCnt="0"/>
      <dgm:spPr/>
    </dgm:pt>
    <dgm:pt modelId="{390A8FD2-3C2C-49E6-9570-85BD5255E88E}" type="pres">
      <dgm:prSet presAssocID="{4A5B606F-4399-4FC9-B1B1-1E0112E2AB29}" presName="theInnerList" presStyleCnt="0"/>
      <dgm:spPr/>
    </dgm:pt>
    <dgm:pt modelId="{E2447F63-08EA-4880-B8F0-0EC3B1C29200}" type="pres">
      <dgm:prSet presAssocID="{102BA572-BDEC-44D5-92D3-DB52019720B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B5EC2-14FF-43A0-B89F-0FC98FBD4AA6}" type="pres">
      <dgm:prSet presAssocID="{102BA572-BDEC-44D5-92D3-DB52019720B6}" presName="aSpace2" presStyleCnt="0"/>
      <dgm:spPr/>
    </dgm:pt>
    <dgm:pt modelId="{EE3E8C0B-7B8C-4720-B776-985064418352}" type="pres">
      <dgm:prSet presAssocID="{EB9C3D0D-381F-4AEA-998C-9EB23999140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416A7B-6BDE-4C16-BF21-FFAC68E35177}" srcId="{F852DBB4-C405-458A-8138-9CAF1093E729}" destId="{3D8619A2-3C2C-4647-A2C7-6701610D1090}" srcOrd="1" destOrd="0" parTransId="{933F13E0-949C-40C5-9AEF-9D0298DE5417}" sibTransId="{B0836DA9-5656-4500-A962-18C5E430D35F}"/>
    <dgm:cxn modelId="{72303D4D-ED29-4C20-B7A9-F86D34414440}" srcId="{F852DBB4-C405-458A-8138-9CAF1093E729}" destId="{008643B2-A797-4939-BF7E-8D43AF849D14}" srcOrd="0" destOrd="0" parTransId="{36A61994-FC13-49D0-A0D1-75202AAE345E}" sibTransId="{675C82C6-795B-48F7-AB7A-1CEA76DBF1B3}"/>
    <dgm:cxn modelId="{2A966A8D-18A8-466B-921A-4F12A4EE615B}" type="presOf" srcId="{EB9C3D0D-381F-4AEA-998C-9EB239991400}" destId="{EE3E8C0B-7B8C-4720-B776-985064418352}" srcOrd="0" destOrd="0" presId="urn:microsoft.com/office/officeart/2005/8/layout/lProcess2"/>
    <dgm:cxn modelId="{CF572663-8C8E-4E61-837D-4A18C65519A2}" type="presOf" srcId="{0003A3D0-1071-4C3B-8E2A-9C60AC2FE360}" destId="{326D6CCB-143C-42B6-AC3A-0E0FDBFF6308}" srcOrd="1" destOrd="0" presId="urn:microsoft.com/office/officeart/2005/8/layout/lProcess2"/>
    <dgm:cxn modelId="{91CB9EC8-5803-4618-A2B3-020FB6B09A66}" type="presOf" srcId="{58D49BD1-9CCB-45E5-94E9-2915031B5FB8}" destId="{0183391D-5C67-4D3B-99AD-C55840BA2D47}" srcOrd="0" destOrd="0" presId="urn:microsoft.com/office/officeart/2005/8/layout/lProcess2"/>
    <dgm:cxn modelId="{6E3070D5-DCE3-41C8-9643-D041E14BC6AC}" type="presOf" srcId="{102BA572-BDEC-44D5-92D3-DB52019720B6}" destId="{E2447F63-08EA-4880-B8F0-0EC3B1C29200}" srcOrd="0" destOrd="0" presId="urn:microsoft.com/office/officeart/2005/8/layout/lProcess2"/>
    <dgm:cxn modelId="{4A81A26E-797D-4286-8472-91095B240923}" type="presOf" srcId="{B3ECE9B9-5453-4450-AA9E-6BC8DC98E8EE}" destId="{DCDCA8B0-1C34-4D12-95B5-7958C10166BF}" srcOrd="0" destOrd="0" presId="urn:microsoft.com/office/officeart/2005/8/layout/lProcess2"/>
    <dgm:cxn modelId="{83F18CFA-DB68-4867-A57C-80C980FE360E}" type="presOf" srcId="{4A5B606F-4399-4FC9-B1B1-1E0112E2AB29}" destId="{D8CD7324-0B0E-40FF-B869-5D4CACAB7671}" srcOrd="0" destOrd="0" presId="urn:microsoft.com/office/officeart/2005/8/layout/lProcess2"/>
    <dgm:cxn modelId="{87038C56-94B4-40A4-BC98-2094BAF41573}" srcId="{B3ECE9B9-5453-4450-AA9E-6BC8DC98E8EE}" destId="{4A5B606F-4399-4FC9-B1B1-1E0112E2AB29}" srcOrd="2" destOrd="0" parTransId="{7C69FE66-571E-4474-800F-FA39B3B1C81B}" sibTransId="{CDB56031-132A-42D2-8DDE-AA1125C112B8}"/>
    <dgm:cxn modelId="{4A4C588D-676E-49F7-8D09-6F39D0903AEE}" type="presOf" srcId="{3D8619A2-3C2C-4647-A2C7-6701610D1090}" destId="{C3632BCC-2B07-4549-BF60-17B82AFA8B5B}" srcOrd="0" destOrd="0" presId="urn:microsoft.com/office/officeart/2005/8/layout/lProcess2"/>
    <dgm:cxn modelId="{A6794847-B839-48E6-BAF1-3866F6105267}" srcId="{0003A3D0-1071-4C3B-8E2A-9C60AC2FE360}" destId="{58D49BD1-9CCB-45E5-94E9-2915031B5FB8}" srcOrd="0" destOrd="0" parTransId="{E3ECA986-F1CC-4BA7-B9BA-845DF5450966}" sibTransId="{73ABBF95-1826-4011-9E66-ED2E3D542BA4}"/>
    <dgm:cxn modelId="{0921F1DB-C25E-4D81-A069-FF855160CC1B}" srcId="{0003A3D0-1071-4C3B-8E2A-9C60AC2FE360}" destId="{A1223B50-5E73-4276-A137-0D67189591C3}" srcOrd="1" destOrd="0" parTransId="{8DFA16C1-DB68-47E8-B9CE-F9B381ADFC26}" sibTransId="{BE561339-821C-463C-895A-0DE7928CD6CA}"/>
    <dgm:cxn modelId="{15D71D97-D65D-474C-9BE2-39EF9E893285}" type="presOf" srcId="{A1223B50-5E73-4276-A137-0D67189591C3}" destId="{59D27D19-9342-4AE9-935E-077163309183}" srcOrd="0" destOrd="0" presId="urn:microsoft.com/office/officeart/2005/8/layout/lProcess2"/>
    <dgm:cxn modelId="{8240FD2A-1952-4DD9-8F96-DCAE716BC202}" type="presOf" srcId="{4A5B606F-4399-4FC9-B1B1-1E0112E2AB29}" destId="{F02513DE-7C8F-4256-A566-D0D40C4D8A38}" srcOrd="1" destOrd="0" presId="urn:microsoft.com/office/officeart/2005/8/layout/lProcess2"/>
    <dgm:cxn modelId="{12D23791-7612-445D-8689-68B0A519D735}" srcId="{4A5B606F-4399-4FC9-B1B1-1E0112E2AB29}" destId="{EB9C3D0D-381F-4AEA-998C-9EB239991400}" srcOrd="1" destOrd="0" parTransId="{8AA67198-320C-46F4-93C4-62A58F1F6C35}" sibTransId="{9DCCB294-9408-44B9-93CF-9778403290C7}"/>
    <dgm:cxn modelId="{D6B057E4-B512-451E-904C-307698012242}" srcId="{B3ECE9B9-5453-4450-AA9E-6BC8DC98E8EE}" destId="{F852DBB4-C405-458A-8138-9CAF1093E729}" srcOrd="1" destOrd="0" parTransId="{68009D15-B04A-4CDA-9714-B26ACCB39AB4}" sibTransId="{5B60CB3B-C274-4177-A9FC-8A1F447F60CD}"/>
    <dgm:cxn modelId="{7BB682A1-5D63-429F-8E0C-E7F452BDDAA0}" type="presOf" srcId="{008643B2-A797-4939-BF7E-8D43AF849D14}" destId="{8F9AD61F-5B6E-404E-BA5D-46A0911B328B}" srcOrd="0" destOrd="0" presId="urn:microsoft.com/office/officeart/2005/8/layout/lProcess2"/>
    <dgm:cxn modelId="{F1D4F9F7-C68E-4A33-A784-2CB83240E0EA}" type="presOf" srcId="{F852DBB4-C405-458A-8138-9CAF1093E729}" destId="{5A695902-3EDC-49B7-8640-C67534F70F85}" srcOrd="1" destOrd="0" presId="urn:microsoft.com/office/officeart/2005/8/layout/lProcess2"/>
    <dgm:cxn modelId="{2371110F-7ECB-4A40-9EED-F13F1A972F46}" type="presOf" srcId="{0003A3D0-1071-4C3B-8E2A-9C60AC2FE360}" destId="{6743FE18-D862-46BC-A8C8-131543D579FB}" srcOrd="0" destOrd="0" presId="urn:microsoft.com/office/officeart/2005/8/layout/lProcess2"/>
    <dgm:cxn modelId="{3EFB038E-990A-4449-944D-14246B228162}" srcId="{4A5B606F-4399-4FC9-B1B1-1E0112E2AB29}" destId="{102BA572-BDEC-44D5-92D3-DB52019720B6}" srcOrd="0" destOrd="0" parTransId="{D04D3A83-80E9-4722-B3DE-6FCA83B30832}" sibTransId="{25FD492D-3F0D-4969-B51B-B6AE2BED32AD}"/>
    <dgm:cxn modelId="{A4FC03F5-7235-4771-B06C-CA7C2E4C757B}" type="presOf" srcId="{F852DBB4-C405-458A-8138-9CAF1093E729}" destId="{84FFD5F6-DBC6-44E1-B90A-1F371B10801C}" srcOrd="0" destOrd="0" presId="urn:microsoft.com/office/officeart/2005/8/layout/lProcess2"/>
    <dgm:cxn modelId="{A7670320-32C4-4935-BD6F-6A01889F355C}" srcId="{B3ECE9B9-5453-4450-AA9E-6BC8DC98E8EE}" destId="{0003A3D0-1071-4C3B-8E2A-9C60AC2FE360}" srcOrd="0" destOrd="0" parTransId="{A891BB57-C444-457C-8699-878DAD67B4C2}" sibTransId="{4FC4F4F1-B8A3-4AA4-8BC9-728ECC2B1F06}"/>
    <dgm:cxn modelId="{C2685991-12AB-46E7-BE5B-F3F087158738}" type="presParOf" srcId="{DCDCA8B0-1C34-4D12-95B5-7958C10166BF}" destId="{771866CC-32A6-4A77-BB58-C02F487B7D38}" srcOrd="0" destOrd="0" presId="urn:microsoft.com/office/officeart/2005/8/layout/lProcess2"/>
    <dgm:cxn modelId="{9DC09184-AE4E-4531-A09C-C1E4D6CD02C4}" type="presParOf" srcId="{771866CC-32A6-4A77-BB58-C02F487B7D38}" destId="{6743FE18-D862-46BC-A8C8-131543D579FB}" srcOrd="0" destOrd="0" presId="urn:microsoft.com/office/officeart/2005/8/layout/lProcess2"/>
    <dgm:cxn modelId="{1D65675A-6A03-4B9F-B123-17E08F31394F}" type="presParOf" srcId="{771866CC-32A6-4A77-BB58-C02F487B7D38}" destId="{326D6CCB-143C-42B6-AC3A-0E0FDBFF6308}" srcOrd="1" destOrd="0" presId="urn:microsoft.com/office/officeart/2005/8/layout/lProcess2"/>
    <dgm:cxn modelId="{7499B6D2-E738-4950-9477-77AAB8E59D02}" type="presParOf" srcId="{771866CC-32A6-4A77-BB58-C02F487B7D38}" destId="{E8C6DBED-AB5A-4720-9E95-0C26A7112940}" srcOrd="2" destOrd="0" presId="urn:microsoft.com/office/officeart/2005/8/layout/lProcess2"/>
    <dgm:cxn modelId="{F198A26A-1880-40DF-B060-E0268948CBAE}" type="presParOf" srcId="{E8C6DBED-AB5A-4720-9E95-0C26A7112940}" destId="{BAD9DF62-6647-47C7-84CF-1DF62856C6C0}" srcOrd="0" destOrd="0" presId="urn:microsoft.com/office/officeart/2005/8/layout/lProcess2"/>
    <dgm:cxn modelId="{996E8D63-6D8E-48C1-9020-DBE81434C014}" type="presParOf" srcId="{BAD9DF62-6647-47C7-84CF-1DF62856C6C0}" destId="{0183391D-5C67-4D3B-99AD-C55840BA2D47}" srcOrd="0" destOrd="0" presId="urn:microsoft.com/office/officeart/2005/8/layout/lProcess2"/>
    <dgm:cxn modelId="{1554BB4D-FB20-4922-8555-3721C94B334D}" type="presParOf" srcId="{BAD9DF62-6647-47C7-84CF-1DF62856C6C0}" destId="{42290A4F-4CC4-4B77-89DF-71BDC5C2F963}" srcOrd="1" destOrd="0" presId="urn:microsoft.com/office/officeart/2005/8/layout/lProcess2"/>
    <dgm:cxn modelId="{75D1F6C9-2065-4311-B268-7BEA2485E2A7}" type="presParOf" srcId="{BAD9DF62-6647-47C7-84CF-1DF62856C6C0}" destId="{59D27D19-9342-4AE9-935E-077163309183}" srcOrd="2" destOrd="0" presId="urn:microsoft.com/office/officeart/2005/8/layout/lProcess2"/>
    <dgm:cxn modelId="{B89DED40-05F1-4298-BDEC-EC54E902DB9B}" type="presParOf" srcId="{DCDCA8B0-1C34-4D12-95B5-7958C10166BF}" destId="{8B05B688-07A4-4679-8BAF-672DB2687A65}" srcOrd="1" destOrd="0" presId="urn:microsoft.com/office/officeart/2005/8/layout/lProcess2"/>
    <dgm:cxn modelId="{D7F1C800-6828-43C8-B3CD-A17F8ED0BA3A}" type="presParOf" srcId="{DCDCA8B0-1C34-4D12-95B5-7958C10166BF}" destId="{97E01D8B-6507-4166-BC8C-25DE03705F00}" srcOrd="2" destOrd="0" presId="urn:microsoft.com/office/officeart/2005/8/layout/lProcess2"/>
    <dgm:cxn modelId="{4D8C336F-1867-4B9F-ADCC-E398F4BCEC91}" type="presParOf" srcId="{97E01D8B-6507-4166-BC8C-25DE03705F00}" destId="{84FFD5F6-DBC6-44E1-B90A-1F371B10801C}" srcOrd="0" destOrd="0" presId="urn:microsoft.com/office/officeart/2005/8/layout/lProcess2"/>
    <dgm:cxn modelId="{1A5F31F4-6AE5-4E87-9739-0970322416A1}" type="presParOf" srcId="{97E01D8B-6507-4166-BC8C-25DE03705F00}" destId="{5A695902-3EDC-49B7-8640-C67534F70F85}" srcOrd="1" destOrd="0" presId="urn:microsoft.com/office/officeart/2005/8/layout/lProcess2"/>
    <dgm:cxn modelId="{6AAEF9EF-AAA7-4A18-8320-B6BD5A3FE9A5}" type="presParOf" srcId="{97E01D8B-6507-4166-BC8C-25DE03705F00}" destId="{F638EFF2-12A7-48C4-886B-38A6A34BF8C0}" srcOrd="2" destOrd="0" presId="urn:microsoft.com/office/officeart/2005/8/layout/lProcess2"/>
    <dgm:cxn modelId="{E00B3400-B1CA-4952-BBFB-3862DB27FE31}" type="presParOf" srcId="{F638EFF2-12A7-48C4-886B-38A6A34BF8C0}" destId="{7BCC7D5D-600B-4CCD-99EA-E31BC6CB0832}" srcOrd="0" destOrd="0" presId="urn:microsoft.com/office/officeart/2005/8/layout/lProcess2"/>
    <dgm:cxn modelId="{D1768B1F-9478-4F05-9982-4A9459E5393D}" type="presParOf" srcId="{7BCC7D5D-600B-4CCD-99EA-E31BC6CB0832}" destId="{8F9AD61F-5B6E-404E-BA5D-46A0911B328B}" srcOrd="0" destOrd="0" presId="urn:microsoft.com/office/officeart/2005/8/layout/lProcess2"/>
    <dgm:cxn modelId="{A7C48A19-4109-4061-8405-02CB216D01A7}" type="presParOf" srcId="{7BCC7D5D-600B-4CCD-99EA-E31BC6CB0832}" destId="{DD2064AC-7439-4B22-96B9-929479F8C497}" srcOrd="1" destOrd="0" presId="urn:microsoft.com/office/officeart/2005/8/layout/lProcess2"/>
    <dgm:cxn modelId="{6AC05794-529B-4BD7-BEC2-A005A84BAD65}" type="presParOf" srcId="{7BCC7D5D-600B-4CCD-99EA-E31BC6CB0832}" destId="{C3632BCC-2B07-4549-BF60-17B82AFA8B5B}" srcOrd="2" destOrd="0" presId="urn:microsoft.com/office/officeart/2005/8/layout/lProcess2"/>
    <dgm:cxn modelId="{9DE0F500-DBE8-443D-A4DF-E3383CE25875}" type="presParOf" srcId="{DCDCA8B0-1C34-4D12-95B5-7958C10166BF}" destId="{670B7C25-3B70-4E92-B4D7-D542EE60A89E}" srcOrd="3" destOrd="0" presId="urn:microsoft.com/office/officeart/2005/8/layout/lProcess2"/>
    <dgm:cxn modelId="{1FED3ED0-DEC7-4BF9-BDB5-ACAB7BA04C15}" type="presParOf" srcId="{DCDCA8B0-1C34-4D12-95B5-7958C10166BF}" destId="{CA3B7668-15B8-4CCF-9F06-1CD087421E7F}" srcOrd="4" destOrd="0" presId="urn:microsoft.com/office/officeart/2005/8/layout/lProcess2"/>
    <dgm:cxn modelId="{F9FC67B5-A3AF-40B4-8DA6-707EE32E66F9}" type="presParOf" srcId="{CA3B7668-15B8-4CCF-9F06-1CD087421E7F}" destId="{D8CD7324-0B0E-40FF-B869-5D4CACAB7671}" srcOrd="0" destOrd="0" presId="urn:microsoft.com/office/officeart/2005/8/layout/lProcess2"/>
    <dgm:cxn modelId="{693F67D7-10DE-4041-8836-1CE61C6C2A5E}" type="presParOf" srcId="{CA3B7668-15B8-4CCF-9F06-1CD087421E7F}" destId="{F02513DE-7C8F-4256-A566-D0D40C4D8A38}" srcOrd="1" destOrd="0" presId="urn:microsoft.com/office/officeart/2005/8/layout/lProcess2"/>
    <dgm:cxn modelId="{A4DEFAAD-3EDF-4340-B8B2-7AAEF741B1D9}" type="presParOf" srcId="{CA3B7668-15B8-4CCF-9F06-1CD087421E7F}" destId="{243E9082-CAD2-40E2-86DC-74F6B46DEC8D}" srcOrd="2" destOrd="0" presId="urn:microsoft.com/office/officeart/2005/8/layout/lProcess2"/>
    <dgm:cxn modelId="{6BF7647F-5A4A-441D-A9C4-273D24DC2E7A}" type="presParOf" srcId="{243E9082-CAD2-40E2-86DC-74F6B46DEC8D}" destId="{390A8FD2-3C2C-49E6-9570-85BD5255E88E}" srcOrd="0" destOrd="0" presId="urn:microsoft.com/office/officeart/2005/8/layout/lProcess2"/>
    <dgm:cxn modelId="{934131D9-8AB2-45C2-A47F-54B7D23D29B5}" type="presParOf" srcId="{390A8FD2-3C2C-49E6-9570-85BD5255E88E}" destId="{E2447F63-08EA-4880-B8F0-0EC3B1C29200}" srcOrd="0" destOrd="0" presId="urn:microsoft.com/office/officeart/2005/8/layout/lProcess2"/>
    <dgm:cxn modelId="{2F0AC5FC-CE40-4804-A531-F84251094C39}" type="presParOf" srcId="{390A8FD2-3C2C-49E6-9570-85BD5255E88E}" destId="{4FDB5EC2-14FF-43A0-B89F-0FC98FBD4AA6}" srcOrd="1" destOrd="0" presId="urn:microsoft.com/office/officeart/2005/8/layout/lProcess2"/>
    <dgm:cxn modelId="{CB3593EC-3913-44B8-AAC4-C35373612A44}" type="presParOf" srcId="{390A8FD2-3C2C-49E6-9570-85BD5255E88E}" destId="{EE3E8C0B-7B8C-4720-B776-985064418352}" srcOrd="2" destOrd="0" presId="urn:microsoft.com/office/officeart/2005/8/layout/lProcess2"/>
  </dgm:cxnLst>
  <dgm:bg/>
  <dgm:whole>
    <a:ln>
      <a:solidFill>
        <a:schemeClr val="tx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6BA68-80B7-4A5D-825C-26C8B756CF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5C35-C8FD-48D4-9A41-E959254C52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5C35-C8FD-48D4-9A41-E959254C52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067800" cy="547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91200" y="8382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FF00"/>
                </a:solidFill>
              </a:rPr>
              <a:t>স্বাগতম</a:t>
            </a:r>
            <a:r>
              <a:rPr lang="bn-IN" sz="8000" dirty="0" smtClean="0">
                <a:solidFill>
                  <a:srgbClr val="FF0000"/>
                </a:solidFill>
              </a:rPr>
              <a:t>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সাওম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ভঙ্গের কারণ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9203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৩। সাওম পালনকারীকে জোর করে কেউ কিছু পানাহার করালে।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৪।ভলবশত রাত এখনো বাকি আছে মনে করে সুবেহ সাদিকের পর সাহারি খেলে। </a:t>
            </a:r>
          </a:p>
        </p:txBody>
      </p:sp>
      <p:pic>
        <p:nvPicPr>
          <p:cNvPr id="7" name="Picture 6" descr="s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93" y="1292888"/>
            <a:ext cx="4334107" cy="244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295400"/>
            <a:ext cx="4354286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সাওম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ভঙ্গের কারণ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9203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৫।ইফ্‌তারের সময় হয়েছে মনে করে সুর্যাস্তের আগে ইফ্‌তার করা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৬।ইচ্ছাকৃতভাবে মুখ ভর্তি বমি করলে।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s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0" y="1447800"/>
            <a:ext cx="468923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75" y="1441076"/>
            <a:ext cx="3900725" cy="2445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সাওম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ভঙ্গের কারণ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819471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৭।প্রশ্রাব-পায়খানার রাস্তার মাধ্যমে ওষুধ বা অন্য কিছু গ্রহণ করলে।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a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066800"/>
            <a:ext cx="3543300" cy="354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20469"/>
            <a:ext cx="5943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সাওম মাকরুহ হওয়ার কারণ   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9203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১।অন্যের গিবত অর্থাৎ দোষত্রুটি বর্ণনা করলে।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১।মিথ্যা কথা বললে,অশ্লীল আচরণ বা গালমন্দ করলে।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s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524000"/>
            <a:ext cx="4572001" cy="252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24000"/>
            <a:ext cx="4038600" cy="2571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91869"/>
            <a:ext cx="5943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সাওম মাকরুহ হওয়ার কারণ   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90871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৩।কুলি করার সময় গড়গড়া করলে।</a:t>
            </a:r>
          </a:p>
          <a:p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৪।যথাসময়ে ইফতার না করলে। </a:t>
            </a:r>
          </a:p>
          <a:p>
            <a:endParaRPr lang="bn-IN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s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12682"/>
            <a:ext cx="4267200" cy="2878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5131" y="1313688"/>
            <a:ext cx="4097869" cy="287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20469"/>
            <a:ext cx="5943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সাওম মাকরুহ হওয়ার কারণ   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819471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</a:rPr>
              <a:t>৫।বারবার কুলি করলে। 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s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314449"/>
            <a:ext cx="5867400" cy="3300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057400"/>
            <a:ext cx="3276600" cy="2735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2057400" y="381000"/>
            <a:ext cx="4876800" cy="1447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দলগত কাজ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১।সাওমের শারিরীক উপকারীতা দলে আলোচনা করে উপস্থাপন করবে।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457200"/>
            <a:ext cx="480060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মূল্যায়ন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30580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</a:rPr>
              <a:t>১।সাওম কত প্রকার ও কি কি? </a:t>
            </a:r>
          </a:p>
          <a:p>
            <a:endParaRPr lang="bn-IN" sz="4000" dirty="0" smtClean="0">
              <a:solidFill>
                <a:schemeClr val="tx1"/>
              </a:solidFill>
            </a:endParaRPr>
          </a:p>
          <a:p>
            <a:r>
              <a:rPr lang="bn-IN" sz="4000" dirty="0" smtClean="0">
                <a:solidFill>
                  <a:schemeClr val="tx1"/>
                </a:solidFill>
              </a:rPr>
              <a:t>২।সাওম অর্থ কী ?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Jinge ful\20200427_120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0"/>
            <a:ext cx="4083978" cy="4038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8458200" cy="13234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</a:rPr>
              <a:t>১।সাওমের ফজিলত সর্ম্পকে ৫ টি বাক্য লিখে আনবে।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28600"/>
            <a:ext cx="36576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</a:rPr>
              <a:t>বাড়ির কাজ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1143000"/>
            <a:ext cx="7772400" cy="4267200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i="1" dirty="0" smtClean="0">
                <a:solidFill>
                  <a:schemeClr val="tx1"/>
                </a:solidFill>
              </a:rPr>
              <a:t>ধন্যবাদ </a:t>
            </a:r>
          </a:p>
          <a:p>
            <a:pPr algn="ctr"/>
            <a:r>
              <a:rPr lang="bn-IN" sz="6000" i="1" dirty="0" smtClean="0">
                <a:solidFill>
                  <a:schemeClr val="tx1"/>
                </a:solidFill>
              </a:rPr>
              <a:t>সবাইকে </a:t>
            </a:r>
            <a:endParaRPr lang="en-US" sz="6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দক্ষিণ সুরমা,সিলেট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F:\Jubair pic\20191106_08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9234"/>
            <a:ext cx="2133600" cy="3209766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</a:rPr>
              <a:t> : </a:t>
            </a:r>
            <a:r>
              <a:rPr lang="bn-IN" sz="3200" dirty="0" smtClean="0">
                <a:solidFill>
                  <a:schemeClr val="tx1"/>
                </a:solidFill>
              </a:rPr>
              <a:t>৭ম    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বিষয়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ইসলাম ও নৈতিক শিক্ষা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সময় 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bn-IN" sz="3200" dirty="0" smtClean="0">
                <a:solidFill>
                  <a:schemeClr val="tx1"/>
                </a:solidFill>
              </a:rPr>
              <a:t> ৪০ মিনিট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পরিচিতি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 descr="s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57200"/>
            <a:ext cx="2209800" cy="2809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600"/>
            <a:ext cx="4492158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31459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695980"/>
            <a:ext cx="556260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  </a:t>
            </a:r>
            <a:r>
              <a:rPr lang="bn-IN" sz="2800" dirty="0" smtClean="0">
                <a:solidFill>
                  <a:schemeClr val="tx1"/>
                </a:solidFill>
              </a:rPr>
              <a:t>নিচের ছবিতে কী দেখতে পাচ্ছ 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6482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সাওম বা রোজা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" y="1066800"/>
            <a:ext cx="8077200" cy="4343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i="1" dirty="0" smtClean="0">
                <a:solidFill>
                  <a:schemeClr val="tx1"/>
                </a:solidFill>
              </a:rPr>
              <a:t>আজকের পাঠ </a:t>
            </a:r>
          </a:p>
          <a:p>
            <a:pPr algn="ctr"/>
            <a:endParaRPr lang="bn-IN" sz="3600" i="1" dirty="0" smtClean="0">
              <a:solidFill>
                <a:schemeClr val="tx1"/>
              </a:solidFill>
            </a:endParaRPr>
          </a:p>
          <a:p>
            <a:pPr algn="ctr"/>
            <a:r>
              <a:rPr lang="bn-IN" sz="6000" i="1" dirty="0" smtClean="0">
                <a:solidFill>
                  <a:schemeClr val="tx1"/>
                </a:solidFill>
              </a:rPr>
              <a:t>সাওম </a:t>
            </a:r>
            <a:endParaRPr lang="en-US" sz="6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305800" cy="50167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এই পাঠ শেষে শিক্ষার্থীরা্‌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………………..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১।সাওমের অর্থ বলতে পারবে ।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২।সাওমের সংজ্ঞা ব্যাখা করতে পারবে  ।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৩।সাওম ভঙ্গের কারণ বর্ণনা করতে পারবে। 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৪।সাওম মাকরূহ হওয়ার উল্লেখ করতে পারবে।     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609600"/>
            <a:ext cx="2819400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শিখনফল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658612"/>
            <a:ext cx="8763000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             </a:t>
            </a:r>
            <a:r>
              <a:rPr lang="bn-IN" sz="3200" dirty="0" smtClean="0">
                <a:solidFill>
                  <a:srgbClr val="FF0000"/>
                </a:solidFill>
              </a:rPr>
              <a:t>সাওম</a:t>
            </a:r>
          </a:p>
          <a:p>
            <a:r>
              <a:rPr lang="bn-IN" sz="3200" dirty="0" smtClean="0"/>
              <a:t>      সাওম আরবি শব্দ।অর্থ বিরত থাকা। </a:t>
            </a:r>
          </a:p>
          <a:p>
            <a:r>
              <a:rPr lang="bn-IN" sz="3200" dirty="0" smtClean="0"/>
              <a:t>               </a:t>
            </a:r>
            <a:r>
              <a:rPr lang="bn-IN" sz="3200" dirty="0" smtClean="0">
                <a:solidFill>
                  <a:srgbClr val="FF0000"/>
                </a:solidFill>
              </a:rPr>
              <a:t>পরিভাষায়</a:t>
            </a:r>
          </a:p>
          <a:p>
            <a:r>
              <a:rPr lang="bn-IN" sz="3200" dirty="0" smtClean="0"/>
              <a:t>শরিয়তের পরিভাষায় সুবেহ সাদিক থেকে সূর্যাস্ত পর্যন্ত নিয়তের সাথে পানাহার ও ইন্দ্রিয় তৃপ্তি থেকে বিরত থাকাকে সাওম বা রোজা বলে। </a:t>
            </a:r>
            <a:endParaRPr lang="en-US" sz="3200" dirty="0"/>
          </a:p>
        </p:txBody>
      </p:sp>
      <p:pic>
        <p:nvPicPr>
          <p:cNvPr id="5" name="Picture 4" descr="s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"/>
            <a:ext cx="8686800" cy="3474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304800"/>
          <a:ext cx="7467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832" y="1143000"/>
            <a:ext cx="326156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304800"/>
            <a:ext cx="3733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একক কাজ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02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১। সাওমের সংজ্ঞা লিখ ।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594360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 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সাওম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ভঙ্গের কারণ   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s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" y="1357312"/>
            <a:ext cx="4188634" cy="252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4579203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</a:rPr>
              <a:t>১।ভুলবশত কিছু খেয়ে ফেলার পর সাওম ভঙ্গ হয়েছে মনে করে ইচ্ছাকৃতভাবে পানাহার করলে।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a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371600"/>
            <a:ext cx="4482548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4572000"/>
            <a:ext cx="42672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400" dirty="0" smtClean="0">
              <a:solidFill>
                <a:schemeClr val="tx1"/>
              </a:solidFill>
            </a:endParaRPr>
          </a:p>
          <a:p>
            <a:r>
              <a:rPr lang="bn-IN" sz="2400" dirty="0" smtClean="0">
                <a:solidFill>
                  <a:schemeClr val="tx1"/>
                </a:solidFill>
              </a:rPr>
              <a:t>২।কুলি করার সময় অনিচ্ছায় পানি পেটে গলে।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341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74</cp:revision>
  <dcterms:created xsi:type="dcterms:W3CDTF">2006-08-16T00:00:00Z</dcterms:created>
  <dcterms:modified xsi:type="dcterms:W3CDTF">2020-06-30T16:33:43Z</dcterms:modified>
</cp:coreProperties>
</file>