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05" r:id="rId2"/>
    <p:sldId id="304" r:id="rId3"/>
    <p:sldId id="256" r:id="rId4"/>
    <p:sldId id="325" r:id="rId5"/>
    <p:sldId id="259" r:id="rId6"/>
    <p:sldId id="262" r:id="rId7"/>
    <p:sldId id="329" r:id="rId8"/>
    <p:sldId id="328" r:id="rId9"/>
    <p:sldId id="324" r:id="rId10"/>
    <p:sldId id="309" r:id="rId11"/>
    <p:sldId id="307" r:id="rId12"/>
    <p:sldId id="330" r:id="rId13"/>
    <p:sldId id="326" r:id="rId14"/>
    <p:sldId id="263" r:id="rId15"/>
    <p:sldId id="283" r:id="rId16"/>
    <p:sldId id="314" r:id="rId17"/>
    <p:sldId id="316" r:id="rId18"/>
    <p:sldId id="315" r:id="rId19"/>
    <p:sldId id="318" r:id="rId20"/>
    <p:sldId id="319" r:id="rId21"/>
    <p:sldId id="322" r:id="rId22"/>
    <p:sldId id="320" r:id="rId23"/>
    <p:sldId id="323" r:id="rId24"/>
    <p:sldId id="32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DE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34" d="100"/>
          <a:sy n="34" d="100"/>
        </p:scale>
        <p:origin x="77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E909D-0FDE-4E4D-A7B9-3DAA1E46341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71A135F-039D-4347-A3FD-6005A55B9432}" type="pres">
      <dgm:prSet presAssocID="{6FEE909D-0FDE-4E4D-A7B9-3DAA1E4634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</dgm:ptLst>
  <dgm:cxnLst>
    <dgm:cxn modelId="{B1A14EEC-FCCA-4782-B333-E9C17B63045C}" type="presOf" srcId="{6FEE909D-0FDE-4E4D-A7B9-3DAA1E463419}" destId="{C71A135F-039D-4347-A3FD-6005A55B9432}" srcOrd="0" destOrd="0" presId="urn:microsoft.com/office/officeart/2005/8/layout/hierarchy1"/>
  </dgm:cxnLst>
  <dgm:bg>
    <a:gradFill flip="none" rotWithShape="1">
      <a:gsLst>
        <a:gs pos="0">
          <a:schemeClr val="accent1">
            <a:tint val="66000"/>
            <a:satMod val="160000"/>
            <a:alpha val="88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EE909D-0FDE-4E4D-A7B9-3DAA1E46341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0249B2A-2EC6-42C6-AA49-1DD35AC59A87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endParaRPr lang="en-IN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9A9F67-F744-4F85-950B-C3DCD8A0E975}" type="parTrans" cxnId="{21239B36-AA27-457D-A347-61C22446F499}">
      <dgm:prSet/>
      <dgm:spPr/>
      <dgm:t>
        <a:bodyPr/>
        <a:lstStyle/>
        <a:p>
          <a:endParaRPr lang="en-IN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C25D00-E8EF-404E-A3B6-3A6BB8335D57}" type="sibTrans" cxnId="{21239B36-AA27-457D-A347-61C22446F499}">
      <dgm:prSet/>
      <dgm:spPr/>
      <dgm:t>
        <a:bodyPr/>
        <a:lstStyle/>
        <a:p>
          <a:endParaRPr lang="en-IN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B32DB7-A2D8-4B3F-AB7A-8563D153F5FF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প্রাথমিক শিল্প</a:t>
          </a:r>
          <a:endParaRPr lang="en-IN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23BA1F-A587-4EB0-8D8A-43830B2605D5}" type="parTrans" cxnId="{9099A6AC-6D7E-4D46-860B-D60EB2C38306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IN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6B796E-295C-4E4B-9047-E4335EC94D0F}" type="sibTrans" cxnId="{9099A6AC-6D7E-4D46-860B-D60EB2C38306}">
      <dgm:prSet/>
      <dgm:spPr/>
      <dgm:t>
        <a:bodyPr/>
        <a:lstStyle/>
        <a:p>
          <a:endParaRPr lang="en-IN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3160A3-9D7B-42A1-BF08-B909DBE9924A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কৃষি শিল্প</a:t>
          </a:r>
          <a:endParaRPr lang="en-IN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C50F88-A977-4289-A23C-A3B1C57B8843}" type="parTrans" cxnId="{9F238827-B53E-4958-8BE9-F98527C4C26A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IN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B21CF3-BB37-4AF3-840F-315D1D9A4882}" type="sibTrans" cxnId="{9F238827-B53E-4958-8BE9-F98527C4C26A}">
      <dgm:prSet/>
      <dgm:spPr/>
      <dgm:t>
        <a:bodyPr/>
        <a:lstStyle/>
        <a:p>
          <a:endParaRPr lang="en-IN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1C97C9-9DF0-4175-B435-C09346F4AA1B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প্রজনন শিল্প</a:t>
          </a:r>
          <a:endParaRPr lang="en-IN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5F39BF-526E-4667-9BB2-5386180FD937}" type="parTrans" cxnId="{EDB27CE1-921F-4BC5-BA08-F793F6B4B79B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IN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837E29-00C2-422D-9DFE-266669C46B9B}" type="sibTrans" cxnId="{EDB27CE1-921F-4BC5-BA08-F793F6B4B79B}">
      <dgm:prSet/>
      <dgm:spPr/>
      <dgm:t>
        <a:bodyPr/>
        <a:lstStyle/>
        <a:p>
          <a:endParaRPr lang="en-IN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B15FAA-CD50-402F-B6EE-1F9BBD1A4D86}">
      <dgm:prSet phldrT="[Text]" custT="1"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নির্মাণ শিল্প</a:t>
          </a:r>
          <a:endParaRPr lang="en-IN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7393CA-BE1F-41C0-AFCA-56C9012061B6}" type="parTrans" cxnId="{EDEF971C-4934-455E-87EA-4F27D25BC292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IN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AC36DD-4E50-4C07-9B23-FB2935DE60E5}" type="sibTrans" cxnId="{EDEF971C-4934-455E-87EA-4F27D25BC292}">
      <dgm:prSet/>
      <dgm:spPr/>
      <dgm:t>
        <a:bodyPr/>
        <a:lstStyle/>
        <a:p>
          <a:endParaRPr lang="en-IN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881990-1429-4C2B-A02F-6F0443E410F2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 শিল্প</a:t>
          </a:r>
          <a:endParaRPr lang="en-IN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526CC4-8A52-4B86-977A-8C6EA5ED37AA}" type="parTrans" cxnId="{EBBA1639-0E2C-43D2-B2C8-7C50202ACE6A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IN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1F8EAF-1D05-4D4F-BBA1-E3EEE9005AD1}" type="sibTrans" cxnId="{EBBA1639-0E2C-43D2-B2C8-7C50202ACE6A}">
      <dgm:prSet/>
      <dgm:spPr/>
      <dgm:t>
        <a:bodyPr/>
        <a:lstStyle/>
        <a:p>
          <a:endParaRPr lang="en-IN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2F3491-091C-4EF9-BE7E-1A8C7C5F55D5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উৎপাদন বা প্রস্তুত শিল্প</a:t>
          </a:r>
          <a:endParaRPr lang="en-IN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DF8810-688B-4673-80D4-2B6F375BDBF7}" type="parTrans" cxnId="{7931A05D-7180-4616-BAEF-E53C1B02B3B8}">
      <dgm:prSet/>
      <dgm:spPr>
        <a:ln w="28575"/>
      </dgm:spPr>
      <dgm:t>
        <a:bodyPr/>
        <a:lstStyle/>
        <a:p>
          <a:endParaRPr lang="en-IN" sz="3200"/>
        </a:p>
      </dgm:t>
    </dgm:pt>
    <dgm:pt modelId="{BC67B016-1085-493D-98EB-9E66A5D949BC}" type="sibTrans" cxnId="{7931A05D-7180-4616-BAEF-E53C1B02B3B8}">
      <dgm:prSet/>
      <dgm:spPr/>
      <dgm:t>
        <a:bodyPr/>
        <a:lstStyle/>
        <a:p>
          <a:endParaRPr lang="en-IN" sz="3200"/>
        </a:p>
      </dgm:t>
    </dgm:pt>
    <dgm:pt modelId="{10CB8759-A56C-4E7D-9701-E2935F1B4F9B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নিষ্কাশন শিল্প</a:t>
          </a:r>
          <a:endParaRPr lang="en-IN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A7AFC0-C3FE-4CC3-ABD3-BC8B21E6E658}" type="parTrans" cxnId="{ADA4AE22-2312-415E-8FB0-B65055B83B12}">
      <dgm:prSet/>
      <dgm:spPr>
        <a:ln w="28575"/>
      </dgm:spPr>
      <dgm:t>
        <a:bodyPr/>
        <a:lstStyle/>
        <a:p>
          <a:endParaRPr lang="en-IN" sz="3200"/>
        </a:p>
      </dgm:t>
    </dgm:pt>
    <dgm:pt modelId="{657CE7E9-A75B-4F5F-9CDF-0EE22464AE7B}" type="sibTrans" cxnId="{ADA4AE22-2312-415E-8FB0-B65055B83B12}">
      <dgm:prSet/>
      <dgm:spPr/>
      <dgm:t>
        <a:bodyPr/>
        <a:lstStyle/>
        <a:p>
          <a:endParaRPr lang="en-IN" sz="3200"/>
        </a:p>
      </dgm:t>
    </dgm:pt>
    <dgm:pt modelId="{4D18AF07-6B0E-49CC-A891-C8ADFA968F52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সংযোজন শিল্প</a:t>
          </a:r>
          <a:endParaRPr lang="en-IN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0510C2-FD25-4DAC-B936-D10BB1C42111}" type="parTrans" cxnId="{6C571A77-BAA5-45FF-9B4F-8B051B824430}">
      <dgm:prSet/>
      <dgm:spPr>
        <a:ln w="28575"/>
      </dgm:spPr>
      <dgm:t>
        <a:bodyPr/>
        <a:lstStyle/>
        <a:p>
          <a:endParaRPr lang="en-IN" sz="3200"/>
        </a:p>
      </dgm:t>
    </dgm:pt>
    <dgm:pt modelId="{5702C0CB-306C-4C77-B2A9-C62CF4F6BEC9}" type="sibTrans" cxnId="{6C571A77-BAA5-45FF-9B4F-8B051B824430}">
      <dgm:prSet/>
      <dgm:spPr/>
      <dgm:t>
        <a:bodyPr/>
        <a:lstStyle/>
        <a:p>
          <a:endParaRPr lang="en-IN" sz="3200"/>
        </a:p>
      </dgm:t>
    </dgm:pt>
    <dgm:pt modelId="{F02ED469-C36A-467E-A554-D548876D0ADF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যৌগিক শিল্প</a:t>
          </a:r>
          <a:endParaRPr lang="en-IN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F5161D-E24E-4A8F-9604-55ACB85E0C2E}" type="parTrans" cxnId="{DECB9011-FB1A-4335-B022-2ED742815E3C}">
      <dgm:prSet/>
      <dgm:spPr>
        <a:ln w="28575"/>
      </dgm:spPr>
      <dgm:t>
        <a:bodyPr/>
        <a:lstStyle/>
        <a:p>
          <a:endParaRPr lang="en-IN" sz="3200"/>
        </a:p>
      </dgm:t>
    </dgm:pt>
    <dgm:pt modelId="{ADB3A1E1-66F4-4541-BC31-906F250661F8}" type="sibTrans" cxnId="{DECB9011-FB1A-4335-B022-2ED742815E3C}">
      <dgm:prSet/>
      <dgm:spPr/>
      <dgm:t>
        <a:bodyPr/>
        <a:lstStyle/>
        <a:p>
          <a:endParaRPr lang="en-IN" sz="3200"/>
        </a:p>
      </dgm:t>
    </dgm:pt>
    <dgm:pt modelId="{6B79C1C9-8B9E-4B8A-A49E-AD0CD19BEF20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প্রকৃয়াভিত্তিক শিল্প</a:t>
          </a:r>
          <a:endParaRPr lang="en-IN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018FD5-2278-4EB4-A944-3BA8FD7AB87B}" type="parTrans" cxnId="{577F7BA3-7AEC-47EB-86AB-956B3308E65A}">
      <dgm:prSet/>
      <dgm:spPr>
        <a:ln w="28575"/>
      </dgm:spPr>
      <dgm:t>
        <a:bodyPr/>
        <a:lstStyle/>
        <a:p>
          <a:endParaRPr lang="en-IN" sz="3200"/>
        </a:p>
      </dgm:t>
    </dgm:pt>
    <dgm:pt modelId="{8857C44D-2193-48C4-9DFF-377BB7DA885B}" type="sibTrans" cxnId="{577F7BA3-7AEC-47EB-86AB-956B3308E65A}">
      <dgm:prSet/>
      <dgm:spPr/>
      <dgm:t>
        <a:bodyPr/>
        <a:lstStyle/>
        <a:p>
          <a:endParaRPr lang="en-IN" sz="3200"/>
        </a:p>
      </dgm:t>
    </dgm:pt>
    <dgm:pt modelId="{3ACB68AA-091C-487B-ADF4-F337B2445830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সেবা পরিবেশক শিল্প</a:t>
          </a:r>
          <a:endParaRPr lang="en-IN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96DF00-A49F-49CB-A21C-9E41ACE2C312}" type="parTrans" cxnId="{D89C35A1-3EE6-48D1-AEE8-768475DED557}">
      <dgm:prSet/>
      <dgm:spPr>
        <a:ln w="28575"/>
      </dgm:spPr>
      <dgm:t>
        <a:bodyPr/>
        <a:lstStyle/>
        <a:p>
          <a:endParaRPr lang="en-IN" sz="3200"/>
        </a:p>
      </dgm:t>
    </dgm:pt>
    <dgm:pt modelId="{CE69FFAB-E4D3-4F51-BEB6-A01A352B4914}" type="sibTrans" cxnId="{D89C35A1-3EE6-48D1-AEE8-768475DED557}">
      <dgm:prSet/>
      <dgm:spPr/>
      <dgm:t>
        <a:bodyPr/>
        <a:lstStyle/>
        <a:p>
          <a:endParaRPr lang="en-IN" sz="3200"/>
        </a:p>
      </dgm:t>
    </dgm:pt>
    <dgm:pt modelId="{C71A135F-039D-4347-A3FD-6005A55B9432}" type="pres">
      <dgm:prSet presAssocID="{6FEE909D-0FDE-4E4D-A7B9-3DAA1E4634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532F7C25-9495-4BBA-A97B-5A4C4963AE3B}" type="pres">
      <dgm:prSet presAssocID="{E0249B2A-2EC6-42C6-AA49-1DD35AC59A87}" presName="hierRoot1" presStyleCnt="0"/>
      <dgm:spPr/>
    </dgm:pt>
    <dgm:pt modelId="{316F0141-B81D-4AD8-A508-BFA3F822655C}" type="pres">
      <dgm:prSet presAssocID="{E0249B2A-2EC6-42C6-AA49-1DD35AC59A87}" presName="composite" presStyleCnt="0"/>
      <dgm:spPr/>
    </dgm:pt>
    <dgm:pt modelId="{78FBB8FB-6442-422C-A08C-9FFA4C644CEA}" type="pres">
      <dgm:prSet presAssocID="{E0249B2A-2EC6-42C6-AA49-1DD35AC59A87}" presName="background" presStyleLbl="node0" presStyleIdx="0" presStyleCnt="1"/>
      <dgm:spPr/>
    </dgm:pt>
    <dgm:pt modelId="{237DA27F-39E1-411A-9473-3416F2569366}" type="pres">
      <dgm:prSet presAssocID="{E0249B2A-2EC6-42C6-AA49-1DD35AC59A87}" presName="text" presStyleLbl="fgAcc0" presStyleIdx="0" presStyleCnt="1" custScaleX="2000000" custScaleY="1377843" custLinFactX="24302" custLinFactY="-1400000" custLinFactNeighborX="100000" custLinFactNeighborY="-147639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35334E1-C046-4D31-AA0F-AC1DCF730974}" type="pres">
      <dgm:prSet presAssocID="{E0249B2A-2EC6-42C6-AA49-1DD35AC59A87}" presName="hierChild2" presStyleCnt="0"/>
      <dgm:spPr/>
    </dgm:pt>
    <dgm:pt modelId="{53DBBC9B-3158-46F0-BCDB-CE6E93A5A9D0}" type="pres">
      <dgm:prSet presAssocID="{3523BA1F-A587-4EB0-8D8A-43830B2605D5}" presName="Name10" presStyleLbl="parChTrans1D2" presStyleIdx="0" presStyleCnt="4"/>
      <dgm:spPr/>
      <dgm:t>
        <a:bodyPr/>
        <a:lstStyle/>
        <a:p>
          <a:endParaRPr lang="en-IN"/>
        </a:p>
      </dgm:t>
    </dgm:pt>
    <dgm:pt modelId="{7808501D-97FF-44C6-ACBC-2DD8B75D6F0D}" type="pres">
      <dgm:prSet presAssocID="{73B32DB7-A2D8-4B3F-AB7A-8563D153F5FF}" presName="hierRoot2" presStyleCnt="0"/>
      <dgm:spPr/>
    </dgm:pt>
    <dgm:pt modelId="{7E45176E-E76B-4D1B-BBEF-5ECFFDF20C29}" type="pres">
      <dgm:prSet presAssocID="{73B32DB7-A2D8-4B3F-AB7A-8563D153F5FF}" presName="composite2" presStyleCnt="0"/>
      <dgm:spPr/>
    </dgm:pt>
    <dgm:pt modelId="{28655AA2-9ADF-433D-997C-BBE8F65A6723}" type="pres">
      <dgm:prSet presAssocID="{73B32DB7-A2D8-4B3F-AB7A-8563D153F5FF}" presName="background2" presStyleLbl="node2" presStyleIdx="0" presStyleCnt="4"/>
      <dgm:spPr/>
    </dgm:pt>
    <dgm:pt modelId="{EC9F8EA0-D249-4BB1-BF98-5CB83C5CD04B}" type="pres">
      <dgm:prSet presAssocID="{73B32DB7-A2D8-4B3F-AB7A-8563D153F5FF}" presName="text2" presStyleLbl="fgAcc2" presStyleIdx="0" presStyleCnt="4" custScaleX="2000000" custScaleY="2000000" custLinFactX="-800000" custLinFactY="-800000" custLinFactNeighborX="-836275" custLinFactNeighborY="-80625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BC72AB7-B374-4432-A049-1B95491E9341}" type="pres">
      <dgm:prSet presAssocID="{73B32DB7-A2D8-4B3F-AB7A-8563D153F5FF}" presName="hierChild3" presStyleCnt="0"/>
      <dgm:spPr/>
    </dgm:pt>
    <dgm:pt modelId="{6E382C62-F0BA-41B3-9708-075120F6FECE}" type="pres">
      <dgm:prSet presAssocID="{6CC50F88-A977-4289-A23C-A3B1C57B8843}" presName="Name17" presStyleLbl="parChTrans1D3" presStyleIdx="0" presStyleCnt="7"/>
      <dgm:spPr/>
      <dgm:t>
        <a:bodyPr/>
        <a:lstStyle/>
        <a:p>
          <a:endParaRPr lang="en-IN"/>
        </a:p>
      </dgm:t>
    </dgm:pt>
    <dgm:pt modelId="{3FB9F362-DF0E-481E-9A8C-1694F30C1B6B}" type="pres">
      <dgm:prSet presAssocID="{2E3160A3-9D7B-42A1-BF08-B909DBE9924A}" presName="hierRoot3" presStyleCnt="0"/>
      <dgm:spPr/>
    </dgm:pt>
    <dgm:pt modelId="{F71A7380-220A-4963-87A4-5F78AEDEFD1A}" type="pres">
      <dgm:prSet presAssocID="{2E3160A3-9D7B-42A1-BF08-B909DBE9924A}" presName="composite3" presStyleCnt="0"/>
      <dgm:spPr/>
    </dgm:pt>
    <dgm:pt modelId="{B8CE6381-7B7A-4784-A385-8C585E7FC151}" type="pres">
      <dgm:prSet presAssocID="{2E3160A3-9D7B-42A1-BF08-B909DBE9924A}" presName="background3" presStyleLbl="node3" presStyleIdx="0" presStyleCnt="7"/>
      <dgm:spPr/>
    </dgm:pt>
    <dgm:pt modelId="{BA5782A7-1BF1-4911-A08F-8B9826CDBACD}" type="pres">
      <dgm:prSet presAssocID="{2E3160A3-9D7B-42A1-BF08-B909DBE9924A}" presName="text3" presStyleLbl="fgAcc3" presStyleIdx="0" presStyleCnt="7" custScaleX="2000000" custScaleY="1765454" custLinFactY="72056" custLinFactNeighborX="-11453" custLinFactNeighborY="1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08F54A1-221A-4CF9-99A7-B3727F23E50E}" type="pres">
      <dgm:prSet presAssocID="{2E3160A3-9D7B-42A1-BF08-B909DBE9924A}" presName="hierChild4" presStyleCnt="0"/>
      <dgm:spPr/>
    </dgm:pt>
    <dgm:pt modelId="{A2F046DF-1BFF-4DB1-B7E3-4AF9D0FC9267}" type="pres">
      <dgm:prSet presAssocID="{B95F39BF-526E-4667-9BB2-5386180FD937}" presName="Name17" presStyleLbl="parChTrans1D3" presStyleIdx="1" presStyleCnt="7"/>
      <dgm:spPr/>
      <dgm:t>
        <a:bodyPr/>
        <a:lstStyle/>
        <a:p>
          <a:endParaRPr lang="en-IN"/>
        </a:p>
      </dgm:t>
    </dgm:pt>
    <dgm:pt modelId="{16BB2B07-8535-4464-A400-46F8DDFD98AA}" type="pres">
      <dgm:prSet presAssocID="{941C97C9-9DF0-4175-B435-C09346F4AA1B}" presName="hierRoot3" presStyleCnt="0"/>
      <dgm:spPr/>
    </dgm:pt>
    <dgm:pt modelId="{1295DEA6-1512-467C-9B3C-DF8073A66D3B}" type="pres">
      <dgm:prSet presAssocID="{941C97C9-9DF0-4175-B435-C09346F4AA1B}" presName="composite3" presStyleCnt="0"/>
      <dgm:spPr/>
    </dgm:pt>
    <dgm:pt modelId="{86D13B57-3202-47A8-BAC0-1B4E5A5B4EBF}" type="pres">
      <dgm:prSet presAssocID="{941C97C9-9DF0-4175-B435-C09346F4AA1B}" presName="background3" presStyleLbl="node3" presStyleIdx="1" presStyleCnt="7"/>
      <dgm:spPr/>
    </dgm:pt>
    <dgm:pt modelId="{3695F746-EE0B-47F1-893C-C8383F12A98B}" type="pres">
      <dgm:prSet presAssocID="{941C97C9-9DF0-4175-B435-C09346F4AA1B}" presName="text3" presStyleLbl="fgAcc3" presStyleIdx="1" presStyleCnt="7" custScaleX="2000000" custScaleY="1749156" custLinFactX="109981" custLinFactY="72855" custLinFactNeighborX="200000" custLinFactNeighborY="1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BA1E100-14B3-460D-A5DF-6DFEB9515E58}" type="pres">
      <dgm:prSet presAssocID="{941C97C9-9DF0-4175-B435-C09346F4AA1B}" presName="hierChild4" presStyleCnt="0"/>
      <dgm:spPr/>
    </dgm:pt>
    <dgm:pt modelId="{4B1B48FF-BAE8-4C72-ACBE-5180AE5706E2}" type="pres">
      <dgm:prSet presAssocID="{20A7AFC0-C3FE-4CC3-ABD3-BC8B21E6E658}" presName="Name17" presStyleLbl="parChTrans1D3" presStyleIdx="2" presStyleCnt="7"/>
      <dgm:spPr/>
      <dgm:t>
        <a:bodyPr/>
        <a:lstStyle/>
        <a:p>
          <a:endParaRPr lang="en-IN"/>
        </a:p>
      </dgm:t>
    </dgm:pt>
    <dgm:pt modelId="{6CD3CE4B-2F76-4FFB-8B4E-B9476FC8FE46}" type="pres">
      <dgm:prSet presAssocID="{10CB8759-A56C-4E7D-9701-E2935F1B4F9B}" presName="hierRoot3" presStyleCnt="0"/>
      <dgm:spPr/>
    </dgm:pt>
    <dgm:pt modelId="{53BFAEA9-FEFC-4B3C-89C9-A2FD5E03E858}" type="pres">
      <dgm:prSet presAssocID="{10CB8759-A56C-4E7D-9701-E2935F1B4F9B}" presName="composite3" presStyleCnt="0"/>
      <dgm:spPr/>
    </dgm:pt>
    <dgm:pt modelId="{773DDC99-5DA1-4AE4-A185-83C908CE4115}" type="pres">
      <dgm:prSet presAssocID="{10CB8759-A56C-4E7D-9701-E2935F1B4F9B}" presName="background3" presStyleLbl="node3" presStyleIdx="2" presStyleCnt="7"/>
      <dgm:spPr/>
    </dgm:pt>
    <dgm:pt modelId="{7297576C-FBA8-4CA4-9405-9428A729EBEE}" type="pres">
      <dgm:prSet presAssocID="{10CB8759-A56C-4E7D-9701-E2935F1B4F9B}" presName="text3" presStyleLbl="fgAcc3" presStyleIdx="2" presStyleCnt="7" custScaleX="2000000" custScaleY="1751970" custLinFactX="279547" custLinFactY="72115" custLinFactNeighborX="300000" custLinFactNeighborY="1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3E05118-FB8A-4B75-95C2-8ECEF3970378}" type="pres">
      <dgm:prSet presAssocID="{10CB8759-A56C-4E7D-9701-E2935F1B4F9B}" presName="hierChild4" presStyleCnt="0"/>
      <dgm:spPr/>
    </dgm:pt>
    <dgm:pt modelId="{1E082A9D-D93D-463D-AC52-851A2B240153}" type="pres">
      <dgm:prSet presAssocID="{6A7393CA-BE1F-41C0-AFCA-56C9012061B6}" presName="Name10" presStyleLbl="parChTrans1D2" presStyleIdx="1" presStyleCnt="4"/>
      <dgm:spPr/>
      <dgm:t>
        <a:bodyPr/>
        <a:lstStyle/>
        <a:p>
          <a:endParaRPr lang="en-IN"/>
        </a:p>
      </dgm:t>
    </dgm:pt>
    <dgm:pt modelId="{2544CA4F-1396-43C0-9ADC-236A88A165CE}" type="pres">
      <dgm:prSet presAssocID="{04B15FAA-CD50-402F-B6EE-1F9BBD1A4D86}" presName="hierRoot2" presStyleCnt="0"/>
      <dgm:spPr/>
    </dgm:pt>
    <dgm:pt modelId="{2BB5FF33-4A3F-49C2-B84C-D45D3FB39A5B}" type="pres">
      <dgm:prSet presAssocID="{04B15FAA-CD50-402F-B6EE-1F9BBD1A4D86}" presName="composite2" presStyleCnt="0"/>
      <dgm:spPr/>
    </dgm:pt>
    <dgm:pt modelId="{6E255A65-C883-4AEC-9788-027DC38FAEDA}" type="pres">
      <dgm:prSet presAssocID="{04B15FAA-CD50-402F-B6EE-1F9BBD1A4D86}" presName="background2" presStyleLbl="node2" presStyleIdx="1" presStyleCnt="4"/>
      <dgm:spPr/>
    </dgm:pt>
    <dgm:pt modelId="{2D70621A-51FF-4699-8648-0AAC681197C5}" type="pres">
      <dgm:prSet presAssocID="{04B15FAA-CD50-402F-B6EE-1F9BBD1A4D86}" presName="text2" presStyleLbl="fgAcc2" presStyleIdx="1" presStyleCnt="4" custScaleX="2000000" custScaleY="2000000" custLinFactX="-300000" custLinFactY="-780217" custLinFactNeighborX="-305471" custLinFactNeighborY="-8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013C76E-2A0C-4085-9A99-E311082976BC}" type="pres">
      <dgm:prSet presAssocID="{04B15FAA-CD50-402F-B6EE-1F9BBD1A4D86}" presName="hierChild3" presStyleCnt="0"/>
      <dgm:spPr/>
    </dgm:pt>
    <dgm:pt modelId="{AF433CEF-BE7B-4AC0-9034-7E592277381F}" type="pres">
      <dgm:prSet presAssocID="{3096DF00-A49F-49CB-A21C-9E41ACE2C312}" presName="Name10" presStyleLbl="parChTrans1D2" presStyleIdx="2" presStyleCnt="4"/>
      <dgm:spPr/>
      <dgm:t>
        <a:bodyPr/>
        <a:lstStyle/>
        <a:p>
          <a:endParaRPr lang="en-IN"/>
        </a:p>
      </dgm:t>
    </dgm:pt>
    <dgm:pt modelId="{930F00B7-D550-4725-A415-A68EAC4F271D}" type="pres">
      <dgm:prSet presAssocID="{3ACB68AA-091C-487B-ADF4-F337B2445830}" presName="hierRoot2" presStyleCnt="0"/>
      <dgm:spPr/>
    </dgm:pt>
    <dgm:pt modelId="{BDA9731A-AB75-4CBD-8A77-6025CAF849A6}" type="pres">
      <dgm:prSet presAssocID="{3ACB68AA-091C-487B-ADF4-F337B2445830}" presName="composite2" presStyleCnt="0"/>
      <dgm:spPr/>
    </dgm:pt>
    <dgm:pt modelId="{4297563C-17E3-402B-B80C-969901D87758}" type="pres">
      <dgm:prSet presAssocID="{3ACB68AA-091C-487B-ADF4-F337B2445830}" presName="background2" presStyleLbl="node2" presStyleIdx="2" presStyleCnt="4"/>
      <dgm:spPr/>
    </dgm:pt>
    <dgm:pt modelId="{618C8159-D92B-403A-A874-9412D521BD25}" type="pres">
      <dgm:prSet presAssocID="{3ACB68AA-091C-487B-ADF4-F337B2445830}" presName="text2" presStyleLbl="fgAcc2" presStyleIdx="2" presStyleCnt="4" custScaleX="2000000" custScaleY="2000000" custLinFactX="2800000" custLinFactY="-766921" custLinFactNeighborX="2856637" custLinFactNeighborY="-8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9BF51B0-6D3D-4847-9CFA-54D6E93A3DAA}" type="pres">
      <dgm:prSet presAssocID="{3ACB68AA-091C-487B-ADF4-F337B2445830}" presName="hierChild3" presStyleCnt="0"/>
      <dgm:spPr/>
    </dgm:pt>
    <dgm:pt modelId="{7674143C-BCA7-431C-9B8E-B204C2CB5801}" type="pres">
      <dgm:prSet presAssocID="{0FDF8810-688B-4673-80D4-2B6F375BDBF7}" presName="Name10" presStyleLbl="parChTrans1D2" presStyleIdx="3" presStyleCnt="4"/>
      <dgm:spPr/>
      <dgm:t>
        <a:bodyPr/>
        <a:lstStyle/>
        <a:p>
          <a:endParaRPr lang="en-IN"/>
        </a:p>
      </dgm:t>
    </dgm:pt>
    <dgm:pt modelId="{88C3D7B0-9E6E-4CEB-9D6F-597B5D20602C}" type="pres">
      <dgm:prSet presAssocID="{0C2F3491-091C-4EF9-BE7E-1A8C7C5F55D5}" presName="hierRoot2" presStyleCnt="0"/>
      <dgm:spPr/>
    </dgm:pt>
    <dgm:pt modelId="{C50E0AD8-09AD-4686-B77D-82699BC04F0D}" type="pres">
      <dgm:prSet presAssocID="{0C2F3491-091C-4EF9-BE7E-1A8C7C5F55D5}" presName="composite2" presStyleCnt="0"/>
      <dgm:spPr/>
    </dgm:pt>
    <dgm:pt modelId="{B91C2CC4-417D-4269-90A6-66C3CDA28850}" type="pres">
      <dgm:prSet presAssocID="{0C2F3491-091C-4EF9-BE7E-1A8C7C5F55D5}" presName="background2" presStyleLbl="node2" presStyleIdx="3" presStyleCnt="4"/>
      <dgm:spPr/>
    </dgm:pt>
    <dgm:pt modelId="{36684ADE-1E5F-4EEB-9A24-A77C389AC988}" type="pres">
      <dgm:prSet presAssocID="{0C2F3491-091C-4EF9-BE7E-1A8C7C5F55D5}" presName="text2" presStyleLbl="fgAcc2" presStyleIdx="3" presStyleCnt="4" custScaleX="2000000" custScaleY="2000000" custLinFactX="-700000" custLinFactY="-700000" custLinFactNeighborX="-737129" custLinFactNeighborY="-79003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73E4021-6E04-4EBF-B0E6-10756958D94A}" type="pres">
      <dgm:prSet presAssocID="{0C2F3491-091C-4EF9-BE7E-1A8C7C5F55D5}" presName="hierChild3" presStyleCnt="0"/>
      <dgm:spPr/>
    </dgm:pt>
    <dgm:pt modelId="{B86ED7FD-AB89-4F48-9D41-B9B19D8461EE}" type="pres">
      <dgm:prSet presAssocID="{3F526CC4-8A52-4B86-977A-8C6EA5ED37AA}" presName="Name17" presStyleLbl="parChTrans1D3" presStyleIdx="3" presStyleCnt="7"/>
      <dgm:spPr/>
      <dgm:t>
        <a:bodyPr/>
        <a:lstStyle/>
        <a:p>
          <a:endParaRPr lang="en-IN"/>
        </a:p>
      </dgm:t>
    </dgm:pt>
    <dgm:pt modelId="{8A110500-FD88-402F-BBB3-A90DA14E45B7}" type="pres">
      <dgm:prSet presAssocID="{68881990-1429-4C2B-A02F-6F0443E410F2}" presName="hierRoot3" presStyleCnt="0"/>
      <dgm:spPr/>
    </dgm:pt>
    <dgm:pt modelId="{78EC3790-C2AE-466B-9681-81F198F703C5}" type="pres">
      <dgm:prSet presAssocID="{68881990-1429-4C2B-A02F-6F0443E410F2}" presName="composite3" presStyleCnt="0"/>
      <dgm:spPr/>
    </dgm:pt>
    <dgm:pt modelId="{E6046B21-3233-409C-9240-43A9E62BD47C}" type="pres">
      <dgm:prSet presAssocID="{68881990-1429-4C2B-A02F-6F0443E410F2}" presName="background3" presStyleLbl="node3" presStyleIdx="3" presStyleCnt="7"/>
      <dgm:spPr/>
    </dgm:pt>
    <dgm:pt modelId="{0D91D6EF-260B-481B-9A6C-D40882CCF188}" type="pres">
      <dgm:prSet presAssocID="{68881990-1429-4C2B-A02F-6F0443E410F2}" presName="text3" presStyleLbl="fgAcc3" presStyleIdx="3" presStyleCnt="7" custScaleX="2000000" custScaleY="1576649" custLinFactX="-865329" custLinFactY="1200000" custLinFactNeighborX="-900000" custLinFactNeighborY="126758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A2043EB-54CA-4B34-9FE9-7330EAD6CA9D}" type="pres">
      <dgm:prSet presAssocID="{68881990-1429-4C2B-A02F-6F0443E410F2}" presName="hierChild4" presStyleCnt="0"/>
      <dgm:spPr/>
    </dgm:pt>
    <dgm:pt modelId="{287578CA-3D38-4B09-B9FE-331DA2D20CCF}" type="pres">
      <dgm:prSet presAssocID="{F3F5161D-E24E-4A8F-9604-55ACB85E0C2E}" presName="Name17" presStyleLbl="parChTrans1D3" presStyleIdx="4" presStyleCnt="7"/>
      <dgm:spPr/>
      <dgm:t>
        <a:bodyPr/>
        <a:lstStyle/>
        <a:p>
          <a:endParaRPr lang="en-IN"/>
        </a:p>
      </dgm:t>
    </dgm:pt>
    <dgm:pt modelId="{C0A5E879-9DF4-4F19-A340-1928AEDBBFA6}" type="pres">
      <dgm:prSet presAssocID="{F02ED469-C36A-467E-A554-D548876D0ADF}" presName="hierRoot3" presStyleCnt="0"/>
      <dgm:spPr/>
    </dgm:pt>
    <dgm:pt modelId="{A4BF0D2C-EC0C-4B70-9976-A61A606AE61D}" type="pres">
      <dgm:prSet presAssocID="{F02ED469-C36A-467E-A554-D548876D0ADF}" presName="composite3" presStyleCnt="0"/>
      <dgm:spPr/>
    </dgm:pt>
    <dgm:pt modelId="{7B98721F-2F5D-4782-8115-5D63B8F67328}" type="pres">
      <dgm:prSet presAssocID="{F02ED469-C36A-467E-A554-D548876D0ADF}" presName="background3" presStyleLbl="node3" presStyleIdx="4" presStyleCnt="7"/>
      <dgm:spPr/>
    </dgm:pt>
    <dgm:pt modelId="{DBF35CCE-9CF8-4CB6-AC74-892F74DE4492}" type="pres">
      <dgm:prSet presAssocID="{F02ED469-C36A-467E-A554-D548876D0ADF}" presName="text3" presStyleLbl="fgAcc3" presStyleIdx="4" presStyleCnt="7" custScaleX="2000000" custScaleY="1608558" custLinFactX="-500000" custLinFactY="1219656" custLinFactNeighborX="-593455" custLinFactNeighborY="13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3045484-0CB5-438E-A084-79DAF4D63B43}" type="pres">
      <dgm:prSet presAssocID="{F02ED469-C36A-467E-A554-D548876D0ADF}" presName="hierChild4" presStyleCnt="0"/>
      <dgm:spPr/>
    </dgm:pt>
    <dgm:pt modelId="{BE08793E-77FE-4BC1-BF65-858F771B3EBE}" type="pres">
      <dgm:prSet presAssocID="{73018FD5-2278-4EB4-A944-3BA8FD7AB87B}" presName="Name17" presStyleLbl="parChTrans1D3" presStyleIdx="5" presStyleCnt="7"/>
      <dgm:spPr/>
      <dgm:t>
        <a:bodyPr/>
        <a:lstStyle/>
        <a:p>
          <a:endParaRPr lang="en-IN"/>
        </a:p>
      </dgm:t>
    </dgm:pt>
    <dgm:pt modelId="{5C7AA7CB-BD32-4D5A-A65E-7D381778C79D}" type="pres">
      <dgm:prSet presAssocID="{6B79C1C9-8B9E-4B8A-A49E-AD0CD19BEF20}" presName="hierRoot3" presStyleCnt="0"/>
      <dgm:spPr/>
    </dgm:pt>
    <dgm:pt modelId="{E56E5C0F-3E5B-498E-BD8A-102F344A7462}" type="pres">
      <dgm:prSet presAssocID="{6B79C1C9-8B9E-4B8A-A49E-AD0CD19BEF20}" presName="composite3" presStyleCnt="0"/>
      <dgm:spPr/>
    </dgm:pt>
    <dgm:pt modelId="{65FD7D17-36F9-4197-8943-9B90B7087E18}" type="pres">
      <dgm:prSet presAssocID="{6B79C1C9-8B9E-4B8A-A49E-AD0CD19BEF20}" presName="background3" presStyleLbl="node3" presStyleIdx="5" presStyleCnt="7"/>
      <dgm:spPr/>
    </dgm:pt>
    <dgm:pt modelId="{2B6DFB00-4BDE-4E1C-98A0-0201D92440C6}" type="pres">
      <dgm:prSet presAssocID="{6B79C1C9-8B9E-4B8A-A49E-AD0CD19BEF20}" presName="text3" presStyleLbl="fgAcc3" presStyleIdx="5" presStyleCnt="7" custScaleX="2000000" custScaleY="1605380" custLinFactX="-400000" custLinFactY="1200000" custLinFactNeighborX="-433914" custLinFactNeighborY="128653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4462FB2-7DEF-4941-B770-B0C4EB2147B7}" type="pres">
      <dgm:prSet presAssocID="{6B79C1C9-8B9E-4B8A-A49E-AD0CD19BEF20}" presName="hierChild4" presStyleCnt="0"/>
      <dgm:spPr/>
    </dgm:pt>
    <dgm:pt modelId="{26A0F6C5-991B-4136-9C0D-242D7043A610}" type="pres">
      <dgm:prSet presAssocID="{870510C2-FD25-4DAC-B936-D10BB1C42111}" presName="Name17" presStyleLbl="parChTrans1D3" presStyleIdx="6" presStyleCnt="7"/>
      <dgm:spPr/>
      <dgm:t>
        <a:bodyPr/>
        <a:lstStyle/>
        <a:p>
          <a:endParaRPr lang="en-IN"/>
        </a:p>
      </dgm:t>
    </dgm:pt>
    <dgm:pt modelId="{9100B3AF-041C-4924-899D-C7D217F6A532}" type="pres">
      <dgm:prSet presAssocID="{4D18AF07-6B0E-49CC-A891-C8ADFA968F52}" presName="hierRoot3" presStyleCnt="0"/>
      <dgm:spPr/>
    </dgm:pt>
    <dgm:pt modelId="{A6D45ECE-8E4C-42F2-B7EE-ADBC6E02A2E4}" type="pres">
      <dgm:prSet presAssocID="{4D18AF07-6B0E-49CC-A891-C8ADFA968F52}" presName="composite3" presStyleCnt="0"/>
      <dgm:spPr/>
    </dgm:pt>
    <dgm:pt modelId="{56470772-1987-4DDF-9957-DC0D9F9FB944}" type="pres">
      <dgm:prSet presAssocID="{4D18AF07-6B0E-49CC-A891-C8ADFA968F52}" presName="background3" presStyleLbl="node3" presStyleIdx="6" presStyleCnt="7"/>
      <dgm:spPr/>
    </dgm:pt>
    <dgm:pt modelId="{08456B70-BF43-4498-BB13-66BD6DDF2ECD}" type="pres">
      <dgm:prSet presAssocID="{4D18AF07-6B0E-49CC-A891-C8ADFA968F52}" presName="text3" presStyleLbl="fgAcc3" presStyleIdx="6" presStyleCnt="7" custScaleX="2000000" custScaleY="1586210" custLinFactY="1200000" custLinFactNeighborX="-69843" custLinFactNeighborY="124394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12110DC-523A-406B-B17B-DDFA2BB8AC1C}" type="pres">
      <dgm:prSet presAssocID="{4D18AF07-6B0E-49CC-A891-C8ADFA968F52}" presName="hierChild4" presStyleCnt="0"/>
      <dgm:spPr/>
    </dgm:pt>
  </dgm:ptLst>
  <dgm:cxnLst>
    <dgm:cxn modelId="{9B940CB5-C054-4ADB-888C-1B726304AC08}" type="presOf" srcId="{F3F5161D-E24E-4A8F-9604-55ACB85E0C2E}" destId="{287578CA-3D38-4B09-B9FE-331DA2D20CCF}" srcOrd="0" destOrd="0" presId="urn:microsoft.com/office/officeart/2005/8/layout/hierarchy1"/>
    <dgm:cxn modelId="{35E4255D-26BC-4BCF-B436-14FF5D43A0F6}" type="presOf" srcId="{04B15FAA-CD50-402F-B6EE-1F9BBD1A4D86}" destId="{2D70621A-51FF-4699-8648-0AAC681197C5}" srcOrd="0" destOrd="0" presId="urn:microsoft.com/office/officeart/2005/8/layout/hierarchy1"/>
    <dgm:cxn modelId="{1282213A-29A9-4921-B9FF-24CC99132AD7}" type="presOf" srcId="{941C97C9-9DF0-4175-B435-C09346F4AA1B}" destId="{3695F746-EE0B-47F1-893C-C8383F12A98B}" srcOrd="0" destOrd="0" presId="urn:microsoft.com/office/officeart/2005/8/layout/hierarchy1"/>
    <dgm:cxn modelId="{65AC548F-1734-44F0-98BA-1F2132AA61FD}" type="presOf" srcId="{73018FD5-2278-4EB4-A944-3BA8FD7AB87B}" destId="{BE08793E-77FE-4BC1-BF65-858F771B3EBE}" srcOrd="0" destOrd="0" presId="urn:microsoft.com/office/officeart/2005/8/layout/hierarchy1"/>
    <dgm:cxn modelId="{84D664BB-1D2A-4230-BA85-816DDB856C9D}" type="presOf" srcId="{4D18AF07-6B0E-49CC-A891-C8ADFA968F52}" destId="{08456B70-BF43-4498-BB13-66BD6DDF2ECD}" srcOrd="0" destOrd="0" presId="urn:microsoft.com/office/officeart/2005/8/layout/hierarchy1"/>
    <dgm:cxn modelId="{1BE7596B-7E2B-4229-85D7-68D3063AB97E}" type="presOf" srcId="{3F526CC4-8A52-4B86-977A-8C6EA5ED37AA}" destId="{B86ED7FD-AB89-4F48-9D41-B9B19D8461EE}" srcOrd="0" destOrd="0" presId="urn:microsoft.com/office/officeart/2005/8/layout/hierarchy1"/>
    <dgm:cxn modelId="{6C571A77-BAA5-45FF-9B4F-8B051B824430}" srcId="{0C2F3491-091C-4EF9-BE7E-1A8C7C5F55D5}" destId="{4D18AF07-6B0E-49CC-A891-C8ADFA968F52}" srcOrd="3" destOrd="0" parTransId="{870510C2-FD25-4DAC-B936-D10BB1C42111}" sibTransId="{5702C0CB-306C-4C77-B2A9-C62CF4F6BEC9}"/>
    <dgm:cxn modelId="{E98E42D4-634F-4474-AF6C-F87330B98AEA}" type="presOf" srcId="{6A7393CA-BE1F-41C0-AFCA-56C9012061B6}" destId="{1E082A9D-D93D-463D-AC52-851A2B240153}" srcOrd="0" destOrd="0" presId="urn:microsoft.com/office/officeart/2005/8/layout/hierarchy1"/>
    <dgm:cxn modelId="{577F7BA3-7AEC-47EB-86AB-956B3308E65A}" srcId="{0C2F3491-091C-4EF9-BE7E-1A8C7C5F55D5}" destId="{6B79C1C9-8B9E-4B8A-A49E-AD0CD19BEF20}" srcOrd="2" destOrd="0" parTransId="{73018FD5-2278-4EB4-A944-3BA8FD7AB87B}" sibTransId="{8857C44D-2193-48C4-9DFF-377BB7DA885B}"/>
    <dgm:cxn modelId="{732032BA-DECD-46EB-BE02-C4A3DE0C5132}" type="presOf" srcId="{3ACB68AA-091C-487B-ADF4-F337B2445830}" destId="{618C8159-D92B-403A-A874-9412D521BD25}" srcOrd="0" destOrd="0" presId="urn:microsoft.com/office/officeart/2005/8/layout/hierarchy1"/>
    <dgm:cxn modelId="{D89C35A1-3EE6-48D1-AEE8-768475DED557}" srcId="{E0249B2A-2EC6-42C6-AA49-1DD35AC59A87}" destId="{3ACB68AA-091C-487B-ADF4-F337B2445830}" srcOrd="2" destOrd="0" parTransId="{3096DF00-A49F-49CB-A21C-9E41ACE2C312}" sibTransId="{CE69FFAB-E4D3-4F51-BEB6-A01A352B4914}"/>
    <dgm:cxn modelId="{92397A72-B5FC-4ED7-9598-2C48C2CD2755}" type="presOf" srcId="{E0249B2A-2EC6-42C6-AA49-1DD35AC59A87}" destId="{237DA27F-39E1-411A-9473-3416F2569366}" srcOrd="0" destOrd="0" presId="urn:microsoft.com/office/officeart/2005/8/layout/hierarchy1"/>
    <dgm:cxn modelId="{9F238827-B53E-4958-8BE9-F98527C4C26A}" srcId="{73B32DB7-A2D8-4B3F-AB7A-8563D153F5FF}" destId="{2E3160A3-9D7B-42A1-BF08-B909DBE9924A}" srcOrd="0" destOrd="0" parTransId="{6CC50F88-A977-4289-A23C-A3B1C57B8843}" sibTransId="{33B21CF3-BB37-4AF3-840F-315D1D9A4882}"/>
    <dgm:cxn modelId="{825D69D0-6926-4460-8668-48AF838139DA}" type="presOf" srcId="{3523BA1F-A587-4EB0-8D8A-43830B2605D5}" destId="{53DBBC9B-3158-46F0-BCDB-CE6E93A5A9D0}" srcOrd="0" destOrd="0" presId="urn:microsoft.com/office/officeart/2005/8/layout/hierarchy1"/>
    <dgm:cxn modelId="{DAD97AEA-3F1F-4BB7-9251-DDCC1A72AA0C}" type="presOf" srcId="{6FEE909D-0FDE-4E4D-A7B9-3DAA1E463419}" destId="{C71A135F-039D-4347-A3FD-6005A55B9432}" srcOrd="0" destOrd="0" presId="urn:microsoft.com/office/officeart/2005/8/layout/hierarchy1"/>
    <dgm:cxn modelId="{8F44782A-BAC9-4B15-B1DE-FEB20EB17408}" type="presOf" srcId="{73B32DB7-A2D8-4B3F-AB7A-8563D153F5FF}" destId="{EC9F8EA0-D249-4BB1-BF98-5CB83C5CD04B}" srcOrd="0" destOrd="0" presId="urn:microsoft.com/office/officeart/2005/8/layout/hierarchy1"/>
    <dgm:cxn modelId="{21239B36-AA27-457D-A347-61C22446F499}" srcId="{6FEE909D-0FDE-4E4D-A7B9-3DAA1E463419}" destId="{E0249B2A-2EC6-42C6-AA49-1DD35AC59A87}" srcOrd="0" destOrd="0" parTransId="{599A9F67-F744-4F85-950B-C3DCD8A0E975}" sibTransId="{37C25D00-E8EF-404E-A3B6-3A6BB8335D57}"/>
    <dgm:cxn modelId="{C422174E-F507-46C8-97D6-D8AC2407A7B4}" type="presOf" srcId="{6B79C1C9-8B9E-4B8A-A49E-AD0CD19BEF20}" destId="{2B6DFB00-4BDE-4E1C-98A0-0201D92440C6}" srcOrd="0" destOrd="0" presId="urn:microsoft.com/office/officeart/2005/8/layout/hierarchy1"/>
    <dgm:cxn modelId="{77392B3C-9B1C-4E3B-807C-1EB4E099C34F}" type="presOf" srcId="{F02ED469-C36A-467E-A554-D548876D0ADF}" destId="{DBF35CCE-9CF8-4CB6-AC74-892F74DE4492}" srcOrd="0" destOrd="0" presId="urn:microsoft.com/office/officeart/2005/8/layout/hierarchy1"/>
    <dgm:cxn modelId="{C617E7C6-610C-4871-9AB8-C477EECDF6D8}" type="presOf" srcId="{68881990-1429-4C2B-A02F-6F0443E410F2}" destId="{0D91D6EF-260B-481B-9A6C-D40882CCF188}" srcOrd="0" destOrd="0" presId="urn:microsoft.com/office/officeart/2005/8/layout/hierarchy1"/>
    <dgm:cxn modelId="{DECB9011-FB1A-4335-B022-2ED742815E3C}" srcId="{0C2F3491-091C-4EF9-BE7E-1A8C7C5F55D5}" destId="{F02ED469-C36A-467E-A554-D548876D0ADF}" srcOrd="1" destOrd="0" parTransId="{F3F5161D-E24E-4A8F-9604-55ACB85E0C2E}" sibTransId="{ADB3A1E1-66F4-4541-BC31-906F250661F8}"/>
    <dgm:cxn modelId="{EDB27CE1-921F-4BC5-BA08-F793F6B4B79B}" srcId="{73B32DB7-A2D8-4B3F-AB7A-8563D153F5FF}" destId="{941C97C9-9DF0-4175-B435-C09346F4AA1B}" srcOrd="1" destOrd="0" parTransId="{B95F39BF-526E-4667-9BB2-5386180FD937}" sibTransId="{28837E29-00C2-422D-9DFE-266669C46B9B}"/>
    <dgm:cxn modelId="{5A2CA9DC-C586-4D14-8957-177534EC9E97}" type="presOf" srcId="{0FDF8810-688B-4673-80D4-2B6F375BDBF7}" destId="{7674143C-BCA7-431C-9B8E-B204C2CB5801}" srcOrd="0" destOrd="0" presId="urn:microsoft.com/office/officeart/2005/8/layout/hierarchy1"/>
    <dgm:cxn modelId="{3D1E79CF-E0C9-4B95-AC29-0258F5C00537}" type="presOf" srcId="{20A7AFC0-C3FE-4CC3-ABD3-BC8B21E6E658}" destId="{4B1B48FF-BAE8-4C72-ACBE-5180AE5706E2}" srcOrd="0" destOrd="0" presId="urn:microsoft.com/office/officeart/2005/8/layout/hierarchy1"/>
    <dgm:cxn modelId="{21A402C7-2825-4EE4-BCE4-53C75AA7B414}" type="presOf" srcId="{10CB8759-A56C-4E7D-9701-E2935F1B4F9B}" destId="{7297576C-FBA8-4CA4-9405-9428A729EBEE}" srcOrd="0" destOrd="0" presId="urn:microsoft.com/office/officeart/2005/8/layout/hierarchy1"/>
    <dgm:cxn modelId="{7931A05D-7180-4616-BAEF-E53C1B02B3B8}" srcId="{E0249B2A-2EC6-42C6-AA49-1DD35AC59A87}" destId="{0C2F3491-091C-4EF9-BE7E-1A8C7C5F55D5}" srcOrd="3" destOrd="0" parTransId="{0FDF8810-688B-4673-80D4-2B6F375BDBF7}" sibTransId="{BC67B016-1085-493D-98EB-9E66A5D949BC}"/>
    <dgm:cxn modelId="{DF1F3E1E-4747-4A99-A314-90656B480559}" type="presOf" srcId="{870510C2-FD25-4DAC-B936-D10BB1C42111}" destId="{26A0F6C5-991B-4136-9C0D-242D7043A610}" srcOrd="0" destOrd="0" presId="urn:microsoft.com/office/officeart/2005/8/layout/hierarchy1"/>
    <dgm:cxn modelId="{9099A6AC-6D7E-4D46-860B-D60EB2C38306}" srcId="{E0249B2A-2EC6-42C6-AA49-1DD35AC59A87}" destId="{73B32DB7-A2D8-4B3F-AB7A-8563D153F5FF}" srcOrd="0" destOrd="0" parTransId="{3523BA1F-A587-4EB0-8D8A-43830B2605D5}" sibTransId="{9C6B796E-295C-4E4B-9047-E4335EC94D0F}"/>
    <dgm:cxn modelId="{F197B163-2B2D-4B32-9B1D-2151C2EE5802}" type="presOf" srcId="{2E3160A3-9D7B-42A1-BF08-B909DBE9924A}" destId="{BA5782A7-1BF1-4911-A08F-8B9826CDBACD}" srcOrd="0" destOrd="0" presId="urn:microsoft.com/office/officeart/2005/8/layout/hierarchy1"/>
    <dgm:cxn modelId="{4CCA17EB-D9AA-42D7-BD13-7FAD62EE9FD3}" type="presOf" srcId="{0C2F3491-091C-4EF9-BE7E-1A8C7C5F55D5}" destId="{36684ADE-1E5F-4EEB-9A24-A77C389AC988}" srcOrd="0" destOrd="0" presId="urn:microsoft.com/office/officeart/2005/8/layout/hierarchy1"/>
    <dgm:cxn modelId="{3FE8AB35-030A-4887-8580-14B004AE40C8}" type="presOf" srcId="{3096DF00-A49F-49CB-A21C-9E41ACE2C312}" destId="{AF433CEF-BE7B-4AC0-9034-7E592277381F}" srcOrd="0" destOrd="0" presId="urn:microsoft.com/office/officeart/2005/8/layout/hierarchy1"/>
    <dgm:cxn modelId="{EDEF971C-4934-455E-87EA-4F27D25BC292}" srcId="{E0249B2A-2EC6-42C6-AA49-1DD35AC59A87}" destId="{04B15FAA-CD50-402F-B6EE-1F9BBD1A4D86}" srcOrd="1" destOrd="0" parTransId="{6A7393CA-BE1F-41C0-AFCA-56C9012061B6}" sibTransId="{A8AC36DD-4E50-4C07-9B23-FB2935DE60E5}"/>
    <dgm:cxn modelId="{EBBA1639-0E2C-43D2-B2C8-7C50202ACE6A}" srcId="{0C2F3491-091C-4EF9-BE7E-1A8C7C5F55D5}" destId="{68881990-1429-4C2B-A02F-6F0443E410F2}" srcOrd="0" destOrd="0" parTransId="{3F526CC4-8A52-4B86-977A-8C6EA5ED37AA}" sibTransId="{1A1F8EAF-1D05-4D4F-BBA1-E3EEE9005AD1}"/>
    <dgm:cxn modelId="{13A78BFC-2C53-45A7-98C7-C2061252B75B}" type="presOf" srcId="{6CC50F88-A977-4289-A23C-A3B1C57B8843}" destId="{6E382C62-F0BA-41B3-9708-075120F6FECE}" srcOrd="0" destOrd="0" presId="urn:microsoft.com/office/officeart/2005/8/layout/hierarchy1"/>
    <dgm:cxn modelId="{AAFBC817-7D4E-4551-BA28-5AF6D68C6212}" type="presOf" srcId="{B95F39BF-526E-4667-9BB2-5386180FD937}" destId="{A2F046DF-1BFF-4DB1-B7E3-4AF9D0FC9267}" srcOrd="0" destOrd="0" presId="urn:microsoft.com/office/officeart/2005/8/layout/hierarchy1"/>
    <dgm:cxn modelId="{ADA4AE22-2312-415E-8FB0-B65055B83B12}" srcId="{73B32DB7-A2D8-4B3F-AB7A-8563D153F5FF}" destId="{10CB8759-A56C-4E7D-9701-E2935F1B4F9B}" srcOrd="2" destOrd="0" parTransId="{20A7AFC0-C3FE-4CC3-ABD3-BC8B21E6E658}" sibTransId="{657CE7E9-A75B-4F5F-9CDF-0EE22464AE7B}"/>
    <dgm:cxn modelId="{82882487-4D17-4374-8870-18606AF2822F}" type="presParOf" srcId="{C71A135F-039D-4347-A3FD-6005A55B9432}" destId="{532F7C25-9495-4BBA-A97B-5A4C4963AE3B}" srcOrd="0" destOrd="0" presId="urn:microsoft.com/office/officeart/2005/8/layout/hierarchy1"/>
    <dgm:cxn modelId="{D7064112-085A-41B8-952A-971A829A2650}" type="presParOf" srcId="{532F7C25-9495-4BBA-A97B-5A4C4963AE3B}" destId="{316F0141-B81D-4AD8-A508-BFA3F822655C}" srcOrd="0" destOrd="0" presId="urn:microsoft.com/office/officeart/2005/8/layout/hierarchy1"/>
    <dgm:cxn modelId="{33C939FF-61D9-4A1D-8CAE-DFEEC532D167}" type="presParOf" srcId="{316F0141-B81D-4AD8-A508-BFA3F822655C}" destId="{78FBB8FB-6442-422C-A08C-9FFA4C644CEA}" srcOrd="0" destOrd="0" presId="urn:microsoft.com/office/officeart/2005/8/layout/hierarchy1"/>
    <dgm:cxn modelId="{EDB78E51-AAA3-49CF-B35D-032D1868F43E}" type="presParOf" srcId="{316F0141-B81D-4AD8-A508-BFA3F822655C}" destId="{237DA27F-39E1-411A-9473-3416F2569366}" srcOrd="1" destOrd="0" presId="urn:microsoft.com/office/officeart/2005/8/layout/hierarchy1"/>
    <dgm:cxn modelId="{AAFAFF40-0789-4397-834E-463F06D1CBD9}" type="presParOf" srcId="{532F7C25-9495-4BBA-A97B-5A4C4963AE3B}" destId="{B35334E1-C046-4D31-AA0F-AC1DCF730974}" srcOrd="1" destOrd="0" presId="urn:microsoft.com/office/officeart/2005/8/layout/hierarchy1"/>
    <dgm:cxn modelId="{9355FD73-B4CD-4F2D-B131-1AB3AB696EAF}" type="presParOf" srcId="{B35334E1-C046-4D31-AA0F-AC1DCF730974}" destId="{53DBBC9B-3158-46F0-BCDB-CE6E93A5A9D0}" srcOrd="0" destOrd="0" presId="urn:microsoft.com/office/officeart/2005/8/layout/hierarchy1"/>
    <dgm:cxn modelId="{E1BA6247-0B8A-4668-81BE-84E6B2EC8E61}" type="presParOf" srcId="{B35334E1-C046-4D31-AA0F-AC1DCF730974}" destId="{7808501D-97FF-44C6-ACBC-2DD8B75D6F0D}" srcOrd="1" destOrd="0" presId="urn:microsoft.com/office/officeart/2005/8/layout/hierarchy1"/>
    <dgm:cxn modelId="{0EF69FFA-F0A2-4666-B722-8F146E1777B2}" type="presParOf" srcId="{7808501D-97FF-44C6-ACBC-2DD8B75D6F0D}" destId="{7E45176E-E76B-4D1B-BBEF-5ECFFDF20C29}" srcOrd="0" destOrd="0" presId="urn:microsoft.com/office/officeart/2005/8/layout/hierarchy1"/>
    <dgm:cxn modelId="{0091843C-E333-4CB7-929E-29F3F6F5B7FB}" type="presParOf" srcId="{7E45176E-E76B-4D1B-BBEF-5ECFFDF20C29}" destId="{28655AA2-9ADF-433D-997C-BBE8F65A6723}" srcOrd="0" destOrd="0" presId="urn:microsoft.com/office/officeart/2005/8/layout/hierarchy1"/>
    <dgm:cxn modelId="{0AA66A1F-BE16-4C34-9B2A-E61F2C3B7092}" type="presParOf" srcId="{7E45176E-E76B-4D1B-BBEF-5ECFFDF20C29}" destId="{EC9F8EA0-D249-4BB1-BF98-5CB83C5CD04B}" srcOrd="1" destOrd="0" presId="urn:microsoft.com/office/officeart/2005/8/layout/hierarchy1"/>
    <dgm:cxn modelId="{0DCB860B-5CFA-414C-B5C2-B01CB84ACC21}" type="presParOf" srcId="{7808501D-97FF-44C6-ACBC-2DD8B75D6F0D}" destId="{3BC72AB7-B374-4432-A049-1B95491E9341}" srcOrd="1" destOrd="0" presId="urn:microsoft.com/office/officeart/2005/8/layout/hierarchy1"/>
    <dgm:cxn modelId="{B2543DAB-5660-4FC8-9AF8-909073AF705B}" type="presParOf" srcId="{3BC72AB7-B374-4432-A049-1B95491E9341}" destId="{6E382C62-F0BA-41B3-9708-075120F6FECE}" srcOrd="0" destOrd="0" presId="urn:microsoft.com/office/officeart/2005/8/layout/hierarchy1"/>
    <dgm:cxn modelId="{D24B256F-E0EB-45CD-8059-8B4AA83F3D9C}" type="presParOf" srcId="{3BC72AB7-B374-4432-A049-1B95491E9341}" destId="{3FB9F362-DF0E-481E-9A8C-1694F30C1B6B}" srcOrd="1" destOrd="0" presId="urn:microsoft.com/office/officeart/2005/8/layout/hierarchy1"/>
    <dgm:cxn modelId="{70279A7C-E7B5-4575-8ACA-CC042520A615}" type="presParOf" srcId="{3FB9F362-DF0E-481E-9A8C-1694F30C1B6B}" destId="{F71A7380-220A-4963-87A4-5F78AEDEFD1A}" srcOrd="0" destOrd="0" presId="urn:microsoft.com/office/officeart/2005/8/layout/hierarchy1"/>
    <dgm:cxn modelId="{6A1E60F5-4F99-469B-827A-2FD7AD2894F1}" type="presParOf" srcId="{F71A7380-220A-4963-87A4-5F78AEDEFD1A}" destId="{B8CE6381-7B7A-4784-A385-8C585E7FC151}" srcOrd="0" destOrd="0" presId="urn:microsoft.com/office/officeart/2005/8/layout/hierarchy1"/>
    <dgm:cxn modelId="{71AB44AA-7819-4D75-9B13-5A6FE163DA12}" type="presParOf" srcId="{F71A7380-220A-4963-87A4-5F78AEDEFD1A}" destId="{BA5782A7-1BF1-4911-A08F-8B9826CDBACD}" srcOrd="1" destOrd="0" presId="urn:microsoft.com/office/officeart/2005/8/layout/hierarchy1"/>
    <dgm:cxn modelId="{5FE878CB-04EF-4787-8DEA-3A62ABF240F6}" type="presParOf" srcId="{3FB9F362-DF0E-481E-9A8C-1694F30C1B6B}" destId="{F08F54A1-221A-4CF9-99A7-B3727F23E50E}" srcOrd="1" destOrd="0" presId="urn:microsoft.com/office/officeart/2005/8/layout/hierarchy1"/>
    <dgm:cxn modelId="{AE59733F-4966-4608-ABF9-6B0F5370653E}" type="presParOf" srcId="{3BC72AB7-B374-4432-A049-1B95491E9341}" destId="{A2F046DF-1BFF-4DB1-B7E3-4AF9D0FC9267}" srcOrd="2" destOrd="0" presId="urn:microsoft.com/office/officeart/2005/8/layout/hierarchy1"/>
    <dgm:cxn modelId="{4F1172D4-BA27-4C37-9033-01D721717DDF}" type="presParOf" srcId="{3BC72AB7-B374-4432-A049-1B95491E9341}" destId="{16BB2B07-8535-4464-A400-46F8DDFD98AA}" srcOrd="3" destOrd="0" presId="urn:microsoft.com/office/officeart/2005/8/layout/hierarchy1"/>
    <dgm:cxn modelId="{B48FF3B8-F8E0-4747-AA1D-0886E3EC059C}" type="presParOf" srcId="{16BB2B07-8535-4464-A400-46F8DDFD98AA}" destId="{1295DEA6-1512-467C-9B3C-DF8073A66D3B}" srcOrd="0" destOrd="0" presId="urn:microsoft.com/office/officeart/2005/8/layout/hierarchy1"/>
    <dgm:cxn modelId="{268814D1-BF40-4F0A-8940-0554897E727E}" type="presParOf" srcId="{1295DEA6-1512-467C-9B3C-DF8073A66D3B}" destId="{86D13B57-3202-47A8-BAC0-1B4E5A5B4EBF}" srcOrd="0" destOrd="0" presId="urn:microsoft.com/office/officeart/2005/8/layout/hierarchy1"/>
    <dgm:cxn modelId="{144C15D3-9ED0-4413-BD1D-1D3851D60BA3}" type="presParOf" srcId="{1295DEA6-1512-467C-9B3C-DF8073A66D3B}" destId="{3695F746-EE0B-47F1-893C-C8383F12A98B}" srcOrd="1" destOrd="0" presId="urn:microsoft.com/office/officeart/2005/8/layout/hierarchy1"/>
    <dgm:cxn modelId="{CF4E74F0-DAD8-494D-BD58-95056DD3AF78}" type="presParOf" srcId="{16BB2B07-8535-4464-A400-46F8DDFD98AA}" destId="{1BA1E100-14B3-460D-A5DF-6DFEB9515E58}" srcOrd="1" destOrd="0" presId="urn:microsoft.com/office/officeart/2005/8/layout/hierarchy1"/>
    <dgm:cxn modelId="{AF0B0435-1523-4D46-834A-5167BC0E0527}" type="presParOf" srcId="{3BC72AB7-B374-4432-A049-1B95491E9341}" destId="{4B1B48FF-BAE8-4C72-ACBE-5180AE5706E2}" srcOrd="4" destOrd="0" presId="urn:microsoft.com/office/officeart/2005/8/layout/hierarchy1"/>
    <dgm:cxn modelId="{A414CE68-193F-4764-86D5-86755419AD95}" type="presParOf" srcId="{3BC72AB7-B374-4432-A049-1B95491E9341}" destId="{6CD3CE4B-2F76-4FFB-8B4E-B9476FC8FE46}" srcOrd="5" destOrd="0" presId="urn:microsoft.com/office/officeart/2005/8/layout/hierarchy1"/>
    <dgm:cxn modelId="{2DD0D680-B866-424C-831E-CA67EE5F767B}" type="presParOf" srcId="{6CD3CE4B-2F76-4FFB-8B4E-B9476FC8FE46}" destId="{53BFAEA9-FEFC-4B3C-89C9-A2FD5E03E858}" srcOrd="0" destOrd="0" presId="urn:microsoft.com/office/officeart/2005/8/layout/hierarchy1"/>
    <dgm:cxn modelId="{C9FC9249-6CBD-4133-955C-0A59FCC20222}" type="presParOf" srcId="{53BFAEA9-FEFC-4B3C-89C9-A2FD5E03E858}" destId="{773DDC99-5DA1-4AE4-A185-83C908CE4115}" srcOrd="0" destOrd="0" presId="urn:microsoft.com/office/officeart/2005/8/layout/hierarchy1"/>
    <dgm:cxn modelId="{B261127A-629F-451F-9543-F56659853D85}" type="presParOf" srcId="{53BFAEA9-FEFC-4B3C-89C9-A2FD5E03E858}" destId="{7297576C-FBA8-4CA4-9405-9428A729EBEE}" srcOrd="1" destOrd="0" presId="urn:microsoft.com/office/officeart/2005/8/layout/hierarchy1"/>
    <dgm:cxn modelId="{8930264D-425B-4CC1-8DEE-BE385834402C}" type="presParOf" srcId="{6CD3CE4B-2F76-4FFB-8B4E-B9476FC8FE46}" destId="{C3E05118-FB8A-4B75-95C2-8ECEF3970378}" srcOrd="1" destOrd="0" presId="urn:microsoft.com/office/officeart/2005/8/layout/hierarchy1"/>
    <dgm:cxn modelId="{4ADCC4AF-DDED-4318-892F-4A98F2C03E45}" type="presParOf" srcId="{B35334E1-C046-4D31-AA0F-AC1DCF730974}" destId="{1E082A9D-D93D-463D-AC52-851A2B240153}" srcOrd="2" destOrd="0" presId="urn:microsoft.com/office/officeart/2005/8/layout/hierarchy1"/>
    <dgm:cxn modelId="{124D9B86-EDA5-433A-9911-217206ADEE3A}" type="presParOf" srcId="{B35334E1-C046-4D31-AA0F-AC1DCF730974}" destId="{2544CA4F-1396-43C0-9ADC-236A88A165CE}" srcOrd="3" destOrd="0" presId="urn:microsoft.com/office/officeart/2005/8/layout/hierarchy1"/>
    <dgm:cxn modelId="{ED769F8A-A699-416C-BBFD-985A6031EA57}" type="presParOf" srcId="{2544CA4F-1396-43C0-9ADC-236A88A165CE}" destId="{2BB5FF33-4A3F-49C2-B84C-D45D3FB39A5B}" srcOrd="0" destOrd="0" presId="urn:microsoft.com/office/officeart/2005/8/layout/hierarchy1"/>
    <dgm:cxn modelId="{66005636-3C60-4D88-B9F0-6D8BD694FFC8}" type="presParOf" srcId="{2BB5FF33-4A3F-49C2-B84C-D45D3FB39A5B}" destId="{6E255A65-C883-4AEC-9788-027DC38FAEDA}" srcOrd="0" destOrd="0" presId="urn:microsoft.com/office/officeart/2005/8/layout/hierarchy1"/>
    <dgm:cxn modelId="{9FE9EDA7-9377-4C92-A099-4066ECE4E60F}" type="presParOf" srcId="{2BB5FF33-4A3F-49C2-B84C-D45D3FB39A5B}" destId="{2D70621A-51FF-4699-8648-0AAC681197C5}" srcOrd="1" destOrd="0" presId="urn:microsoft.com/office/officeart/2005/8/layout/hierarchy1"/>
    <dgm:cxn modelId="{065FE717-4BC8-4A0C-AD86-30650B36FCD4}" type="presParOf" srcId="{2544CA4F-1396-43C0-9ADC-236A88A165CE}" destId="{8013C76E-2A0C-4085-9A99-E311082976BC}" srcOrd="1" destOrd="0" presId="urn:microsoft.com/office/officeart/2005/8/layout/hierarchy1"/>
    <dgm:cxn modelId="{B8B3F573-EF12-4364-8587-6016A08A5B69}" type="presParOf" srcId="{B35334E1-C046-4D31-AA0F-AC1DCF730974}" destId="{AF433CEF-BE7B-4AC0-9034-7E592277381F}" srcOrd="4" destOrd="0" presId="urn:microsoft.com/office/officeart/2005/8/layout/hierarchy1"/>
    <dgm:cxn modelId="{3AEBF496-E0E6-4B3D-AA98-A2A6E314F91A}" type="presParOf" srcId="{B35334E1-C046-4D31-AA0F-AC1DCF730974}" destId="{930F00B7-D550-4725-A415-A68EAC4F271D}" srcOrd="5" destOrd="0" presId="urn:microsoft.com/office/officeart/2005/8/layout/hierarchy1"/>
    <dgm:cxn modelId="{DE25259C-27D6-4452-B74C-CA8816DDC468}" type="presParOf" srcId="{930F00B7-D550-4725-A415-A68EAC4F271D}" destId="{BDA9731A-AB75-4CBD-8A77-6025CAF849A6}" srcOrd="0" destOrd="0" presId="urn:microsoft.com/office/officeart/2005/8/layout/hierarchy1"/>
    <dgm:cxn modelId="{A8F18E5C-1EFB-4B70-AF67-21CEEC8B8C91}" type="presParOf" srcId="{BDA9731A-AB75-4CBD-8A77-6025CAF849A6}" destId="{4297563C-17E3-402B-B80C-969901D87758}" srcOrd="0" destOrd="0" presId="urn:microsoft.com/office/officeart/2005/8/layout/hierarchy1"/>
    <dgm:cxn modelId="{590DA924-15C1-4639-A8DD-670FDA6E5E79}" type="presParOf" srcId="{BDA9731A-AB75-4CBD-8A77-6025CAF849A6}" destId="{618C8159-D92B-403A-A874-9412D521BD25}" srcOrd="1" destOrd="0" presId="urn:microsoft.com/office/officeart/2005/8/layout/hierarchy1"/>
    <dgm:cxn modelId="{22692E46-74EB-4837-B42E-3CD834E9BEBA}" type="presParOf" srcId="{930F00B7-D550-4725-A415-A68EAC4F271D}" destId="{09BF51B0-6D3D-4847-9CFA-54D6E93A3DAA}" srcOrd="1" destOrd="0" presId="urn:microsoft.com/office/officeart/2005/8/layout/hierarchy1"/>
    <dgm:cxn modelId="{BA2EC175-BD56-428E-99F1-4ADF5A75CF80}" type="presParOf" srcId="{B35334E1-C046-4D31-AA0F-AC1DCF730974}" destId="{7674143C-BCA7-431C-9B8E-B204C2CB5801}" srcOrd="6" destOrd="0" presId="urn:microsoft.com/office/officeart/2005/8/layout/hierarchy1"/>
    <dgm:cxn modelId="{7476B429-0A69-4138-96DF-59CDBA9A172F}" type="presParOf" srcId="{B35334E1-C046-4D31-AA0F-AC1DCF730974}" destId="{88C3D7B0-9E6E-4CEB-9D6F-597B5D20602C}" srcOrd="7" destOrd="0" presId="urn:microsoft.com/office/officeart/2005/8/layout/hierarchy1"/>
    <dgm:cxn modelId="{4888DEF9-F87D-43FA-BFB4-CA6D8042C1A0}" type="presParOf" srcId="{88C3D7B0-9E6E-4CEB-9D6F-597B5D20602C}" destId="{C50E0AD8-09AD-4686-B77D-82699BC04F0D}" srcOrd="0" destOrd="0" presId="urn:microsoft.com/office/officeart/2005/8/layout/hierarchy1"/>
    <dgm:cxn modelId="{337CC2AA-F32D-4BCF-B9DB-49851492B38F}" type="presParOf" srcId="{C50E0AD8-09AD-4686-B77D-82699BC04F0D}" destId="{B91C2CC4-417D-4269-90A6-66C3CDA28850}" srcOrd="0" destOrd="0" presId="urn:microsoft.com/office/officeart/2005/8/layout/hierarchy1"/>
    <dgm:cxn modelId="{FA40DBBE-F81A-45DF-BA25-78AD11F5787A}" type="presParOf" srcId="{C50E0AD8-09AD-4686-B77D-82699BC04F0D}" destId="{36684ADE-1E5F-4EEB-9A24-A77C389AC988}" srcOrd="1" destOrd="0" presId="urn:microsoft.com/office/officeart/2005/8/layout/hierarchy1"/>
    <dgm:cxn modelId="{F4C42A53-08DE-43BE-878E-F2856A360D81}" type="presParOf" srcId="{88C3D7B0-9E6E-4CEB-9D6F-597B5D20602C}" destId="{D73E4021-6E04-4EBF-B0E6-10756958D94A}" srcOrd="1" destOrd="0" presId="urn:microsoft.com/office/officeart/2005/8/layout/hierarchy1"/>
    <dgm:cxn modelId="{939A73D3-B5F4-4132-BEFD-CCAFD634CE04}" type="presParOf" srcId="{D73E4021-6E04-4EBF-B0E6-10756958D94A}" destId="{B86ED7FD-AB89-4F48-9D41-B9B19D8461EE}" srcOrd="0" destOrd="0" presId="urn:microsoft.com/office/officeart/2005/8/layout/hierarchy1"/>
    <dgm:cxn modelId="{2245AD1B-E66E-457A-BAB2-8C64F5CA8248}" type="presParOf" srcId="{D73E4021-6E04-4EBF-B0E6-10756958D94A}" destId="{8A110500-FD88-402F-BBB3-A90DA14E45B7}" srcOrd="1" destOrd="0" presId="urn:microsoft.com/office/officeart/2005/8/layout/hierarchy1"/>
    <dgm:cxn modelId="{D9D346BC-06CB-4C75-8246-8B8FD1A3E19F}" type="presParOf" srcId="{8A110500-FD88-402F-BBB3-A90DA14E45B7}" destId="{78EC3790-C2AE-466B-9681-81F198F703C5}" srcOrd="0" destOrd="0" presId="urn:microsoft.com/office/officeart/2005/8/layout/hierarchy1"/>
    <dgm:cxn modelId="{433DAA91-D3CE-48AF-8147-EA148F067363}" type="presParOf" srcId="{78EC3790-C2AE-466B-9681-81F198F703C5}" destId="{E6046B21-3233-409C-9240-43A9E62BD47C}" srcOrd="0" destOrd="0" presId="urn:microsoft.com/office/officeart/2005/8/layout/hierarchy1"/>
    <dgm:cxn modelId="{C8660DC9-80DD-4A0D-B708-36C29A438339}" type="presParOf" srcId="{78EC3790-C2AE-466B-9681-81F198F703C5}" destId="{0D91D6EF-260B-481B-9A6C-D40882CCF188}" srcOrd="1" destOrd="0" presId="urn:microsoft.com/office/officeart/2005/8/layout/hierarchy1"/>
    <dgm:cxn modelId="{778D75D2-08CD-4FC6-9835-C5E51A87B5D5}" type="presParOf" srcId="{8A110500-FD88-402F-BBB3-A90DA14E45B7}" destId="{6A2043EB-54CA-4B34-9FE9-7330EAD6CA9D}" srcOrd="1" destOrd="0" presId="urn:microsoft.com/office/officeart/2005/8/layout/hierarchy1"/>
    <dgm:cxn modelId="{2374C61E-078B-408E-AD05-E6A9541DE287}" type="presParOf" srcId="{D73E4021-6E04-4EBF-B0E6-10756958D94A}" destId="{287578CA-3D38-4B09-B9FE-331DA2D20CCF}" srcOrd="2" destOrd="0" presId="urn:microsoft.com/office/officeart/2005/8/layout/hierarchy1"/>
    <dgm:cxn modelId="{3360B0C7-717D-4DF5-9F73-CBDA4E0CE5BE}" type="presParOf" srcId="{D73E4021-6E04-4EBF-B0E6-10756958D94A}" destId="{C0A5E879-9DF4-4F19-A340-1928AEDBBFA6}" srcOrd="3" destOrd="0" presId="urn:microsoft.com/office/officeart/2005/8/layout/hierarchy1"/>
    <dgm:cxn modelId="{3E54802F-2D46-42CD-AC9D-BC3D01A0757A}" type="presParOf" srcId="{C0A5E879-9DF4-4F19-A340-1928AEDBBFA6}" destId="{A4BF0D2C-EC0C-4B70-9976-A61A606AE61D}" srcOrd="0" destOrd="0" presId="urn:microsoft.com/office/officeart/2005/8/layout/hierarchy1"/>
    <dgm:cxn modelId="{F4F57462-4614-46BC-8A98-E550627C6C05}" type="presParOf" srcId="{A4BF0D2C-EC0C-4B70-9976-A61A606AE61D}" destId="{7B98721F-2F5D-4782-8115-5D63B8F67328}" srcOrd="0" destOrd="0" presId="urn:microsoft.com/office/officeart/2005/8/layout/hierarchy1"/>
    <dgm:cxn modelId="{511046F3-3A5F-4E25-BC94-A1FAEB47D015}" type="presParOf" srcId="{A4BF0D2C-EC0C-4B70-9976-A61A606AE61D}" destId="{DBF35CCE-9CF8-4CB6-AC74-892F74DE4492}" srcOrd="1" destOrd="0" presId="urn:microsoft.com/office/officeart/2005/8/layout/hierarchy1"/>
    <dgm:cxn modelId="{153FCD70-6388-4BD1-926E-7381173CE6B1}" type="presParOf" srcId="{C0A5E879-9DF4-4F19-A340-1928AEDBBFA6}" destId="{13045484-0CB5-438E-A084-79DAF4D63B43}" srcOrd="1" destOrd="0" presId="urn:microsoft.com/office/officeart/2005/8/layout/hierarchy1"/>
    <dgm:cxn modelId="{F528379D-DBE4-4729-99B7-E9218B6ACEB8}" type="presParOf" srcId="{D73E4021-6E04-4EBF-B0E6-10756958D94A}" destId="{BE08793E-77FE-4BC1-BF65-858F771B3EBE}" srcOrd="4" destOrd="0" presId="urn:microsoft.com/office/officeart/2005/8/layout/hierarchy1"/>
    <dgm:cxn modelId="{1804EC7A-50F0-4E8C-BFA5-BCEE8D4D3860}" type="presParOf" srcId="{D73E4021-6E04-4EBF-B0E6-10756958D94A}" destId="{5C7AA7CB-BD32-4D5A-A65E-7D381778C79D}" srcOrd="5" destOrd="0" presId="urn:microsoft.com/office/officeart/2005/8/layout/hierarchy1"/>
    <dgm:cxn modelId="{60FFE699-33C6-46FB-AAE8-54C5F2E9215C}" type="presParOf" srcId="{5C7AA7CB-BD32-4D5A-A65E-7D381778C79D}" destId="{E56E5C0F-3E5B-498E-BD8A-102F344A7462}" srcOrd="0" destOrd="0" presId="urn:microsoft.com/office/officeart/2005/8/layout/hierarchy1"/>
    <dgm:cxn modelId="{92777187-3541-4750-89FD-4FDB64A10D82}" type="presParOf" srcId="{E56E5C0F-3E5B-498E-BD8A-102F344A7462}" destId="{65FD7D17-36F9-4197-8943-9B90B7087E18}" srcOrd="0" destOrd="0" presId="urn:microsoft.com/office/officeart/2005/8/layout/hierarchy1"/>
    <dgm:cxn modelId="{69A0B40E-598B-445A-93D9-DC23F5F4ADAD}" type="presParOf" srcId="{E56E5C0F-3E5B-498E-BD8A-102F344A7462}" destId="{2B6DFB00-4BDE-4E1C-98A0-0201D92440C6}" srcOrd="1" destOrd="0" presId="urn:microsoft.com/office/officeart/2005/8/layout/hierarchy1"/>
    <dgm:cxn modelId="{F901B70A-D391-44EF-8261-D0EA21C2F4A3}" type="presParOf" srcId="{5C7AA7CB-BD32-4D5A-A65E-7D381778C79D}" destId="{24462FB2-7DEF-4941-B770-B0C4EB2147B7}" srcOrd="1" destOrd="0" presId="urn:microsoft.com/office/officeart/2005/8/layout/hierarchy1"/>
    <dgm:cxn modelId="{625C2DF4-8DF7-4F4C-86E9-FAC8688F81DE}" type="presParOf" srcId="{D73E4021-6E04-4EBF-B0E6-10756958D94A}" destId="{26A0F6C5-991B-4136-9C0D-242D7043A610}" srcOrd="6" destOrd="0" presId="urn:microsoft.com/office/officeart/2005/8/layout/hierarchy1"/>
    <dgm:cxn modelId="{791F7D6F-2930-4F80-AB95-E18DEF1AD28B}" type="presParOf" srcId="{D73E4021-6E04-4EBF-B0E6-10756958D94A}" destId="{9100B3AF-041C-4924-899D-C7D217F6A532}" srcOrd="7" destOrd="0" presId="urn:microsoft.com/office/officeart/2005/8/layout/hierarchy1"/>
    <dgm:cxn modelId="{2A2B191F-5E41-4465-83B5-78A795A27838}" type="presParOf" srcId="{9100B3AF-041C-4924-899D-C7D217F6A532}" destId="{A6D45ECE-8E4C-42F2-B7EE-ADBC6E02A2E4}" srcOrd="0" destOrd="0" presId="urn:microsoft.com/office/officeart/2005/8/layout/hierarchy1"/>
    <dgm:cxn modelId="{94395BB0-A94C-4AF7-91A1-6F4082C4F707}" type="presParOf" srcId="{A6D45ECE-8E4C-42F2-B7EE-ADBC6E02A2E4}" destId="{56470772-1987-4DDF-9957-DC0D9F9FB944}" srcOrd="0" destOrd="0" presId="urn:microsoft.com/office/officeart/2005/8/layout/hierarchy1"/>
    <dgm:cxn modelId="{C161956C-F77E-4FC7-B581-A62AEE021651}" type="presParOf" srcId="{A6D45ECE-8E4C-42F2-B7EE-ADBC6E02A2E4}" destId="{08456B70-BF43-4498-BB13-66BD6DDF2ECD}" srcOrd="1" destOrd="0" presId="urn:microsoft.com/office/officeart/2005/8/layout/hierarchy1"/>
    <dgm:cxn modelId="{D615ED74-63AE-4360-B128-EA818B617293}" type="presParOf" srcId="{9100B3AF-041C-4924-899D-C7D217F6A532}" destId="{A12110DC-523A-406B-B17B-DDFA2BB8AC1C}" srcOrd="1" destOrd="0" presId="urn:microsoft.com/office/officeart/2005/8/layout/hierarchy1"/>
  </dgm:cxnLst>
  <dgm:bg>
    <a:gradFill>
      <a:gsLst>
        <a:gs pos="0">
          <a:schemeClr val="accent1">
            <a:tint val="66000"/>
            <a:satMod val="160000"/>
            <a:alpha val="88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0706-A935-4A8B-8C9E-1F2B50584F1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A43B-99A2-41F1-9033-1D6F2618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8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0706-A935-4A8B-8C9E-1F2B50584F1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A43B-99A2-41F1-9033-1D6F2618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0706-A935-4A8B-8C9E-1F2B50584F1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A43B-99A2-41F1-9033-1D6F2618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5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0706-A935-4A8B-8C9E-1F2B50584F1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A43B-99A2-41F1-9033-1D6F2618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1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0706-A935-4A8B-8C9E-1F2B50584F1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A43B-99A2-41F1-9033-1D6F2618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8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0706-A935-4A8B-8C9E-1F2B50584F1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A43B-99A2-41F1-9033-1D6F2618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0706-A935-4A8B-8C9E-1F2B50584F1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A43B-99A2-41F1-9033-1D6F2618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5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0706-A935-4A8B-8C9E-1F2B50584F1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A43B-99A2-41F1-9033-1D6F2618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0706-A935-4A8B-8C9E-1F2B50584F1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A43B-99A2-41F1-9033-1D6F2618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0706-A935-4A8B-8C9E-1F2B50584F1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A43B-99A2-41F1-9033-1D6F2618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6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0706-A935-4A8B-8C9E-1F2B50584F1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A43B-99A2-41F1-9033-1D6F2618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6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70706-A935-4A8B-8C9E-1F2B50584F1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DA43B-99A2-41F1-9033-1D6F2618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2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4.jp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Relationship Id="rId1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226835" y="-156556"/>
            <a:ext cx="7219194" cy="3576973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algn="ctr"/>
            <a:r>
              <a:rPr lang="bn-IN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জানাচ্ছি </a:t>
            </a:r>
            <a:endParaRPr lang="en-US" sz="8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6" y="1181380"/>
            <a:ext cx="10734908" cy="4495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8546" y="1069870"/>
            <a:ext cx="10734908" cy="803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8546" y="4817327"/>
            <a:ext cx="10734908" cy="1261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982" y="3669267"/>
            <a:ext cx="1209501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জিনিষকে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 বা প্রস্তুত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যেমন-কাপড়</a:t>
            </a:r>
            <a:r>
              <a:rPr lang="e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ইস্পাত</a:t>
            </a:r>
            <a:r>
              <a:rPr lang="e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1" y="429215"/>
            <a:ext cx="3838057" cy="2386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5" name="Picture 2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17846" r="22088"/>
          <a:stretch/>
        </p:blipFill>
        <p:spPr>
          <a:xfrm>
            <a:off x="1967155" y="3670755"/>
            <a:ext cx="3838056" cy="22326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26" name="Picture 2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3"/>
          <a:stretch/>
        </p:blipFill>
        <p:spPr>
          <a:xfrm>
            <a:off x="7957671" y="425164"/>
            <a:ext cx="3764779" cy="23904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326426" y="1875445"/>
            <a:ext cx="338906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উৎপাদন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 প্রস্তুত শিল্প</a:t>
            </a:r>
            <a:endParaRPr lang="e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441" y="2903093"/>
            <a:ext cx="383805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বিশ্লেষণ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7671" y="2904581"/>
            <a:ext cx="376477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যৌগিক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7154" y="6011140"/>
            <a:ext cx="383805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প্রকৃয়াভিত্তিক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3555" y="6025880"/>
            <a:ext cx="376477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সংযোজন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6" y="3670755"/>
            <a:ext cx="3764780" cy="22326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4297245" y="1063126"/>
            <a:ext cx="357766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 প্রকারভেদ:</a:t>
            </a:r>
            <a:endParaRPr lang="e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6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308" y="1591085"/>
            <a:ext cx="12095018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রাস্তা-ঘাট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দালান-কোঠা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সেতু-বাঁধ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endParaRPr lang="e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564" y="5969625"/>
            <a:ext cx="1144250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নির্মাণ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1" y="1075667"/>
            <a:ext cx="5620394" cy="4866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506795" y="355240"/>
            <a:ext cx="357766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 প্রকারভেদ:</a:t>
            </a:r>
            <a:endParaRPr lang="e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8" r="11340"/>
          <a:stretch/>
        </p:blipFill>
        <p:spPr>
          <a:xfrm>
            <a:off x="6220692" y="1075668"/>
            <a:ext cx="5514102" cy="4866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892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3968896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54436" y="5969624"/>
            <a:ext cx="575493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সেবা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পরিবেশক শিল্প</a:t>
            </a:r>
            <a:endParaRPr lang="e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90" y="801826"/>
            <a:ext cx="6074809" cy="4698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520650" y="93940"/>
            <a:ext cx="357766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 প্রকারভেদ:</a:t>
            </a:r>
            <a:endParaRPr lang="e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82" y="3669267"/>
            <a:ext cx="1209501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রাস্তা-ঘাট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দালান-কোঠা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সেতু-বাঁধ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92"/>
          <a:stretch/>
        </p:blipFill>
        <p:spPr>
          <a:xfrm>
            <a:off x="118094" y="741743"/>
            <a:ext cx="5464070" cy="65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9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02BE180-0000-0000-9918-0EE9FE07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002BE180-0000-0000-9918-0EE9FE07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02BE180-0000-0000-9918-0EE9FE07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dgm id="{002BE180-0000-0000-9918-0EE9FE07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One"/>
        </p:bldSub>
      </p:bldGraphic>
      <p:bldP spid="1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09316770"/>
              </p:ext>
            </p:extLst>
          </p:nvPr>
        </p:nvGraphicFramePr>
        <p:xfrm>
          <a:off x="334850" y="811373"/>
          <a:ext cx="11732654" cy="541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73766" y="18608"/>
            <a:ext cx="513007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নজরে শিল্পের প্রকারভেদ:</a:t>
            </a:r>
            <a:endParaRPr lang="e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5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FBB8FB-6442-422C-A08C-9FFA4C644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78FBB8FB-6442-422C-A08C-9FFA4C644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7DA27F-39E1-411A-9473-3416F2569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dgm id="{237DA27F-39E1-411A-9473-3416F2569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3DBBC9B-3158-46F0-BCDB-CE6E93A5A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dgm id="{53DBBC9B-3158-46F0-BCDB-CE6E93A5A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8655AA2-9ADF-433D-997C-BBE8F65A6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>
                                            <p:graphicEl>
                                              <a:dgm id="{28655AA2-9ADF-433D-997C-BBE8F65A6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9F8EA0-D249-4BB1-BF98-5CB83C5CD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EC9F8EA0-D249-4BB1-BF98-5CB83C5CD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382C62-F0BA-41B3-9708-075120F6F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dgm id="{6E382C62-F0BA-41B3-9708-075120F6F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8CE6381-7B7A-4784-A385-8C585E7FC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0">
                                            <p:graphicEl>
                                              <a:dgm id="{B8CE6381-7B7A-4784-A385-8C585E7FC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5782A7-1BF1-4911-A08F-8B9826CDB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0">
                                            <p:graphicEl>
                                              <a:dgm id="{BA5782A7-1BF1-4911-A08F-8B9826CDB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F046DF-1BFF-4DB1-B7E3-4AF9D0FC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0">
                                            <p:graphicEl>
                                              <a:dgm id="{A2F046DF-1BFF-4DB1-B7E3-4AF9D0FC9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D13B57-3202-47A8-BAC0-1B4E5A5B4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0">
                                            <p:graphicEl>
                                              <a:dgm id="{86D13B57-3202-47A8-BAC0-1B4E5A5B4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95F746-EE0B-47F1-893C-C8383F12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0">
                                            <p:graphicEl>
                                              <a:dgm id="{3695F746-EE0B-47F1-893C-C8383F12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B1B48FF-BAE8-4C72-ACBE-5180AE570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0">
                                            <p:graphicEl>
                                              <a:dgm id="{4B1B48FF-BAE8-4C72-ACBE-5180AE570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73DDC99-5DA1-4AE4-A185-83C908CE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773DDC99-5DA1-4AE4-A185-83C908CE4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97576C-FBA8-4CA4-9405-9428A729E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0">
                                            <p:graphicEl>
                                              <a:dgm id="{7297576C-FBA8-4CA4-9405-9428A729E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E082A9D-D93D-463D-AC52-851A2B240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0">
                                            <p:graphicEl>
                                              <a:dgm id="{1E082A9D-D93D-463D-AC52-851A2B240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255A65-C883-4AEC-9788-027DC38FA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0">
                                            <p:graphicEl>
                                              <a:dgm id="{6E255A65-C883-4AEC-9788-027DC38FA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70621A-51FF-4699-8648-0AAC68119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0">
                                            <p:graphicEl>
                                              <a:dgm id="{2D70621A-51FF-4699-8648-0AAC68119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433CEF-BE7B-4AC0-9034-7E5922773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0">
                                            <p:graphicEl>
                                              <a:dgm id="{AF433CEF-BE7B-4AC0-9034-7E5922773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297563C-17E3-402B-B80C-969901D87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0">
                                            <p:graphicEl>
                                              <a:dgm id="{4297563C-17E3-402B-B80C-969901D87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18C8159-D92B-403A-A874-9412D521B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0">
                                            <p:graphicEl>
                                              <a:dgm id="{618C8159-D92B-403A-A874-9412D521B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4143C-BCA7-431C-9B8E-B204C2CB5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0">
                                            <p:graphicEl>
                                              <a:dgm id="{7674143C-BCA7-431C-9B8E-B204C2CB5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91C2CC4-417D-4269-90A6-66C3CDA28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0">
                                            <p:graphicEl>
                                              <a:dgm id="{B91C2CC4-417D-4269-90A6-66C3CDA28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684ADE-1E5F-4EEB-9A24-A77C389AC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10">
                                            <p:graphicEl>
                                              <a:dgm id="{36684ADE-1E5F-4EEB-9A24-A77C389AC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86ED7FD-AB89-4F48-9D41-B9B19D846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10">
                                            <p:graphicEl>
                                              <a:dgm id="{B86ED7FD-AB89-4F48-9D41-B9B19D846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046B21-3233-409C-9240-43A9E62BD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10">
                                            <p:graphicEl>
                                              <a:dgm id="{E6046B21-3233-409C-9240-43A9E62BD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D91D6EF-260B-481B-9A6C-D40882CCF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10">
                                            <p:graphicEl>
                                              <a:dgm id="{0D91D6EF-260B-481B-9A6C-D40882CCF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87578CA-3D38-4B09-B9FE-331DA2D20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000"/>
                                        <p:tgtEl>
                                          <p:spTgt spid="10">
                                            <p:graphicEl>
                                              <a:dgm id="{287578CA-3D38-4B09-B9FE-331DA2D20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98721F-2F5D-4782-8115-5D63B8F67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10">
                                            <p:graphicEl>
                                              <a:dgm id="{7B98721F-2F5D-4782-8115-5D63B8F67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F35CCE-9CF8-4CB6-AC74-892F74DE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10">
                                            <p:graphicEl>
                                              <a:dgm id="{DBF35CCE-9CF8-4CB6-AC74-892F74DE4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E08793E-77FE-4BC1-BF65-858F771B3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000"/>
                                        <p:tgtEl>
                                          <p:spTgt spid="10">
                                            <p:graphicEl>
                                              <a:dgm id="{BE08793E-77FE-4BC1-BF65-858F771B3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FD7D17-36F9-4197-8943-9B90B708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10">
                                            <p:graphicEl>
                                              <a:dgm id="{65FD7D17-36F9-4197-8943-9B90B7087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6DFB00-4BDE-4E1C-98A0-0201D9244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10">
                                            <p:graphicEl>
                                              <a:dgm id="{2B6DFB00-4BDE-4E1C-98A0-0201D9244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6A0F6C5-991B-4136-9C0D-242D7043A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10">
                                            <p:graphicEl>
                                              <a:dgm id="{26A0F6C5-991B-4136-9C0D-242D7043A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470772-1987-4DDF-9957-DC0D9F9FB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10">
                                            <p:graphicEl>
                                              <a:dgm id="{56470772-1987-4DDF-9957-DC0D9F9FB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456B70-BF43-4498-BB13-66BD6DDF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1000"/>
                                        <p:tgtEl>
                                          <p:spTgt spid="10">
                                            <p:graphicEl>
                                              <a:dgm id="{08456B70-BF43-4498-BB13-66BD6DDF2E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7505" y="402043"/>
            <a:ext cx="285994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032" y="4875589"/>
            <a:ext cx="1119705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কোন কোন কাজগুলো প্রাথমিক শিল্পের অন্তর্ভুক্ত? ব্যাখ্যা কর।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কাজগুলো সেবা শিল্পের অন্তর্ভুক্ত? ব্যাখ্যা কর। </a:t>
            </a:r>
            <a:endParaRPr lang="e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57" y="1622410"/>
            <a:ext cx="3650239" cy="28638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35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73" y="1157504"/>
            <a:ext cx="3368123" cy="24860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68469" y="360820"/>
            <a:ext cx="5352736" cy="1047066"/>
          </a:xfrm>
          <a:prstGeom prst="rect">
            <a:avLst/>
          </a:prstGeom>
        </p:spPr>
        <p:txBody>
          <a:bodyPr wrap="none" anchor="t"/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 শিল্পে সমস্যাঃ</a:t>
            </a:r>
            <a:endParaRPr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73" y="3933819"/>
            <a:ext cx="3368123" cy="24924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74" y="3933818"/>
            <a:ext cx="3159146" cy="24924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39681" y="1681620"/>
            <a:ext cx="4963232" cy="626151"/>
          </a:xfrm>
          <a:prstGeom prst="rect">
            <a:avLst/>
          </a:prstGeom>
        </p:spPr>
        <p:txBody>
          <a:bodyPr wrap="none" anchor="t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বিদ্যুৎ ও জ্বালানী সমস্যা</a:t>
            </a:r>
            <a:endParaRPr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681" y="4831220"/>
            <a:ext cx="4056548" cy="1134151"/>
          </a:xfrm>
          <a:prstGeom prst="rect">
            <a:avLst/>
          </a:prstGeom>
        </p:spPr>
        <p:txBody>
          <a:bodyPr wrap="none" anchor="t"/>
          <a:lstStyle/>
          <a:p>
            <a:endParaRPr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681" y="4713965"/>
            <a:ext cx="4963232" cy="1117714"/>
          </a:xfrm>
          <a:prstGeom prst="rect">
            <a:avLst/>
          </a:prstGeom>
        </p:spPr>
        <p:txBody>
          <a:bodyPr wrap="none" anchor="t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অবকাঠামোগত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(রাস্তাঘাট, বন্দর ইত্যাদি)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74" y="1147991"/>
            <a:ext cx="3159146" cy="24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2037" y="360820"/>
            <a:ext cx="11406708" cy="1047066"/>
          </a:xfrm>
          <a:prstGeom prst="rect">
            <a:avLst/>
          </a:prstGeom>
        </p:spPr>
        <p:txBody>
          <a:bodyPr wrap="none" anchor="t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শিল্পে সমস্যাঃ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681" y="1681620"/>
            <a:ext cx="4963232" cy="1032551"/>
          </a:xfrm>
          <a:prstGeom prst="rect">
            <a:avLst/>
          </a:prstGeom>
        </p:spPr>
        <p:txBody>
          <a:bodyPr wrap="none" anchor="t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মূলধনজনিত সমস্যা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(উচ্চ সুদহার, অপ্রতুল ঋণ ব্যবস্থা)</a:t>
            </a:r>
          </a:p>
          <a:p>
            <a:endParaRPr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681" y="4831220"/>
            <a:ext cx="4056548" cy="1134151"/>
          </a:xfrm>
          <a:prstGeom prst="rect">
            <a:avLst/>
          </a:prstGeom>
        </p:spPr>
        <p:txBody>
          <a:bodyPr wrap="none" anchor="t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আধুনিক প্রযুক্তিগত সমস্যা</a:t>
            </a:r>
            <a:endParaRPr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9" y="4499750"/>
            <a:ext cx="3592482" cy="2316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77" y="4501719"/>
            <a:ext cx="3322988" cy="2350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77" y="1535861"/>
            <a:ext cx="3322988" cy="2386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9" y="1545188"/>
            <a:ext cx="3592481" cy="23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72" y="886691"/>
            <a:ext cx="5912326" cy="4613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15447" y="106158"/>
            <a:ext cx="5703354" cy="1047066"/>
          </a:xfrm>
          <a:prstGeom prst="rect">
            <a:avLst/>
          </a:prstGeom>
        </p:spPr>
        <p:txBody>
          <a:bodyPr wrap="none" anchor="t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 শিল্পে সমস্যাঃ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681" y="1681620"/>
            <a:ext cx="4963232" cy="1163180"/>
          </a:xfrm>
          <a:prstGeom prst="rect">
            <a:avLst/>
          </a:prstGeom>
        </p:spPr>
        <p:txBody>
          <a:bodyPr wrap="none" anchor="t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রাজনৈতিক অস্থিরতায়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বিনিয়োগে অনাগ্রহ</a:t>
            </a:r>
            <a:endParaRPr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681" y="4831220"/>
            <a:ext cx="4056548" cy="1134151"/>
          </a:xfrm>
          <a:prstGeom prst="rect">
            <a:avLst/>
          </a:prstGeom>
        </p:spPr>
        <p:txBody>
          <a:bodyPr wrap="none" anchor="t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সরকারের দৃষ্টিভঙ্গী (নীতিমালা)</a:t>
            </a:r>
            <a:endParaRPr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93" y="2263210"/>
            <a:ext cx="5937705" cy="4380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72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681" y="360820"/>
            <a:ext cx="11406708" cy="1047066"/>
          </a:xfrm>
          <a:prstGeom prst="rect">
            <a:avLst/>
          </a:prstGeom>
        </p:spPr>
        <p:txBody>
          <a:bodyPr wrap="none" anchor="t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 শিল্পে সমস্যাঃ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08" t="9230" r="10955" b="14257"/>
          <a:stretch/>
        </p:blipFill>
        <p:spPr>
          <a:xfrm>
            <a:off x="5943035" y="392488"/>
            <a:ext cx="4835801" cy="34867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888372" y="1490065"/>
            <a:ext cx="4963232" cy="626151"/>
          </a:xfrm>
          <a:prstGeom prst="rect">
            <a:avLst/>
          </a:prstGeom>
        </p:spPr>
        <p:txBody>
          <a:bodyPr wrap="none" anchor="t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আমলাতান্ত্রিক জটিলতা</a:t>
            </a:r>
            <a:endParaRPr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4727" y="4831219"/>
            <a:ext cx="4963233" cy="1134151"/>
          </a:xfrm>
          <a:prstGeom prst="rect">
            <a:avLst/>
          </a:prstGeom>
        </p:spPr>
        <p:txBody>
          <a:bodyPr wrap="none" anchor="t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আইনশৃঙ্খলা পরিস্থিতি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(চাঁদাবাজ, আইন প্রয়োগের অভাব)</a:t>
            </a:r>
            <a:endParaRPr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4" y="2887971"/>
            <a:ext cx="4902133" cy="38864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9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7395" y="1193413"/>
            <a:ext cx="326634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3822" y="3966477"/>
            <a:ext cx="99337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মূলধন সমস্যা বলতে কী বোঝায়?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প্রযুক্তিগত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 কেন দেখা যায়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1" y="588882"/>
            <a:ext cx="3843030" cy="28710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13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62540" y="3441776"/>
            <a:ext cx="5041782" cy="25442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anchor="t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সংগঠন ও ব্যবস্থাপনা</a:t>
            </a:r>
            <a:endParaRPr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মৌলিক ধারণা</a:t>
            </a:r>
            <a:endParaRPr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6597" y="3251945"/>
            <a:ext cx="4456088" cy="292387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4000" dirty="0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bn-IN" sz="4000" dirty="0" smtClean="0">
                <a:ln w="12700">
                  <a:noFill/>
                  <a:prstDash val="solid"/>
                </a:ln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শাহ আক্তার</a:t>
            </a:r>
            <a:endParaRPr lang="en-US" sz="4000" dirty="0" smtClean="0">
              <a:ln w="12700">
                <a:noFill/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মিরপুর মাহমুদা চৌধুরীকলেজ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62528" y="188646"/>
            <a:ext cx="3026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5400" dirty="0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dirty="0">
              <a:ln w="12700">
                <a:noFill/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2241" y="341564"/>
            <a:ext cx="2130888" cy="2782073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8" y="328713"/>
            <a:ext cx="2747386" cy="2794924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4462528" y="0"/>
            <a:ext cx="3332732" cy="1111976"/>
          </a:xfrm>
          <a:prstGeom prst="leftRightArrow">
            <a:avLst>
              <a:gd name="adj1" fmla="val 62335"/>
              <a:gd name="adj2" fmla="val 5000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4122" y="2381884"/>
            <a:ext cx="11330787" cy="285513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none" anchor="t"/>
          <a:lstStyle/>
          <a:p>
            <a:pPr>
              <a:spcAft>
                <a:spcPts val="3000"/>
              </a:spcAft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কাজে লাগাতে পারলে আমাদের দেশ শিল্পে সমৃদ্ধ হবে।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9510" y="77482"/>
            <a:ext cx="6836980" cy="1047066"/>
          </a:xfrm>
          <a:prstGeom prst="rect">
            <a:avLst/>
          </a:prstGeom>
        </p:spPr>
        <p:txBody>
          <a:bodyPr wrap="none" anchor="t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 শিল্পে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সম্ভাবনাঃ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558" y="729226"/>
            <a:ext cx="8371253" cy="6084689"/>
          </a:xfrm>
          <a:prstGeom prst="rect">
            <a:avLst/>
          </a:prstGeom>
        </p:spPr>
        <p:txBody>
          <a:bodyPr wrap="none" anchor="t"/>
          <a:lstStyle/>
          <a:p>
            <a:pPr>
              <a:spcAft>
                <a:spcPts val="3000"/>
              </a:spcAft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শিল্পে অনেক সমস্যা থাকা সত্ত্বেও এ দেশে আছে-</a:t>
            </a:r>
          </a:p>
          <a:p>
            <a:pPr>
              <a:spcAft>
                <a:spcPts val="4800"/>
              </a:spcAft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মানব সম্পদ</a:t>
            </a:r>
          </a:p>
          <a:p>
            <a:pPr>
              <a:spcAft>
                <a:spcPts val="4800"/>
              </a:spcAft>
            </a:pPr>
            <a:endParaRPr lang="en-US" sz="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Aft>
                <a:spcPts val="4800"/>
              </a:spcAft>
            </a:pPr>
            <a:endParaRPr lang="bn-IN" sz="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Aft>
                <a:spcPts val="4800"/>
              </a:spcAft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অনেক প্রাকৃতিক সম্পদ</a:t>
            </a:r>
          </a:p>
          <a:p>
            <a:pPr>
              <a:spcAft>
                <a:spcPts val="4800"/>
              </a:spcAft>
            </a:pPr>
            <a:endParaRPr lang="bn-IN" sz="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জনসংখ্যাবহুল এ দেশে আছে পণ্যের অনেক ক্রেতা</a:t>
            </a:r>
            <a:endParaRPr lang="bn-IN" sz="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81" y="1246909"/>
            <a:ext cx="3096275" cy="170205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28" y="3034264"/>
            <a:ext cx="3096274" cy="147461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14" y="4592006"/>
            <a:ext cx="3096274" cy="170976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229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2685" y="1003461"/>
            <a:ext cx="326634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3822" y="3081106"/>
            <a:ext cx="99337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অবকাঠামোগত সমস্যা কাকে বলে?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প্রযুক্তিগত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 কেন দেখা যায়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6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9129" y="1200150"/>
            <a:ext cx="5220000" cy="1047066"/>
          </a:xfrm>
          <a:prstGeom prst="rect">
            <a:avLst/>
          </a:prstGeom>
        </p:spPr>
        <p:txBody>
          <a:bodyPr wrap="none" anchor="t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মূল্যায়ন: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6" y="222249"/>
            <a:ext cx="3567523" cy="31039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06778" y="3398413"/>
            <a:ext cx="3924702" cy="720581"/>
          </a:xfrm>
          <a:prstGeom prst="rect">
            <a:avLst/>
          </a:prstGeom>
        </p:spPr>
        <p:txBody>
          <a:bodyPr wrap="none" anchor="t"/>
          <a:lstStyle/>
          <a:p>
            <a:pPr algn="ctr">
              <a:spcAft>
                <a:spcPts val="360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শিল্প কাকে বলে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18049" y="4304096"/>
            <a:ext cx="6302160" cy="770823"/>
          </a:xfrm>
          <a:prstGeom prst="rect">
            <a:avLst/>
          </a:prstGeom>
        </p:spPr>
        <p:txBody>
          <a:bodyPr wrap="none" anchor="t"/>
          <a:lstStyle/>
          <a:p>
            <a:pPr algn="ctr">
              <a:spcAft>
                <a:spcPts val="360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প্রাথমিক শিল্পের ২ টি উদাহরণ দাও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18049" y="5270191"/>
            <a:ext cx="6302160" cy="782628"/>
          </a:xfrm>
          <a:prstGeom prst="rect">
            <a:avLst/>
          </a:prstGeom>
        </p:spPr>
        <p:txBody>
          <a:bodyPr wrap="none" anchor="t"/>
          <a:lstStyle/>
          <a:p>
            <a:pPr algn="ctr">
              <a:spcAft>
                <a:spcPts val="360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সেবা শিল্প কাকে বলে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247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60566" y="391260"/>
            <a:ext cx="4847330" cy="1047066"/>
          </a:xfrm>
          <a:prstGeom prst="rect">
            <a:avLst/>
          </a:prstGeom>
        </p:spPr>
        <p:txBody>
          <a:bodyPr wrap="none" anchor="t"/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</a:p>
        </p:txBody>
      </p:sp>
      <p:pic>
        <p:nvPicPr>
          <p:cNvPr id="15" name="Picture 1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60566" y="1350126"/>
            <a:ext cx="4847330" cy="32269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93386" y="4759703"/>
            <a:ext cx="10781690" cy="1047066"/>
          </a:xfrm>
          <a:prstGeom prst="rect">
            <a:avLst/>
          </a:prstGeom>
        </p:spPr>
        <p:txBody>
          <a:bodyPr wrap="none" anchor="t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শিল্পগুলির শ্রেণী অনুযায়ী নাম লিখে আনবে।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5539" y="18608"/>
            <a:ext cx="12214602" cy="6795308"/>
            <a:chOff x="-35539" y="18608"/>
            <a:chExt cx="12214602" cy="6795308"/>
          </a:xfrm>
        </p:grpSpPr>
        <p:pic>
          <p:nvPicPr>
            <p:cNvPr id="4" name="Picture 3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43" l="65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21" y="5632374"/>
              <a:ext cx="1181542" cy="1181542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143" l="65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1251" y="5632374"/>
              <a:ext cx="1190564" cy="1181542"/>
            </a:xfrm>
            <a:prstGeom prst="rect">
              <a:avLst/>
            </a:prstGeom>
            <a:noFill/>
          </p:spPr>
        </p:pic>
        <p:pic>
          <p:nvPicPr>
            <p:cNvPr id="7" name="Picture 6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143" l="65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983233" y="18608"/>
              <a:ext cx="1181542" cy="1181542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143" l="65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-35539" y="18608"/>
              <a:ext cx="1190564" cy="1181542"/>
            </a:xfrm>
            <a:prstGeom prst="rect">
              <a:avLst/>
            </a:prstGeom>
            <a:noFill/>
          </p:spPr>
        </p:pic>
      </p:grpSp>
      <p:pic>
        <p:nvPicPr>
          <p:cNvPr id="9" name="Picture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54" y="2961038"/>
            <a:ext cx="8834646" cy="3738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33738"/>
            <a:ext cx="74422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64775" cy="674914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69313" y="286213"/>
            <a:ext cx="292616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1888" y="3051404"/>
            <a:ext cx="292616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887" y="3061007"/>
            <a:ext cx="292616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 ছবি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0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29691" y="1254478"/>
            <a:ext cx="3526422" cy="7222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txBody>
          <a:bodyPr wrap="square" anchor="t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  <a:endParaRPr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29691" y="4248672"/>
            <a:ext cx="3526422" cy="1213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txBody>
          <a:bodyPr wrap="square" anchor="t"/>
          <a:lstStyle/>
          <a:p>
            <a:pPr algn="ctr"/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17246" y="2828331"/>
            <a:ext cx="4685850" cy="7674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txBody>
          <a:bodyPr wrap="square" anchor="t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  <a:endParaRPr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8446" y="4091116"/>
            <a:ext cx="8343450" cy="1725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txBody>
          <a:bodyPr wrap="square" anchor="t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শিল্প কাকে বলে তা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শিল্পের প্রকারভেদ ব্যাখ্যা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বাংলাদেশে শিল্পের সমস্যা বিশ্লেষণ করতে পারবে।</a:t>
            </a:r>
            <a:endParaRPr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7246" y="1319358"/>
            <a:ext cx="4685850" cy="7674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txBody>
          <a:bodyPr wrap="square" anchor="t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শিখনফল:</a:t>
            </a:r>
            <a:endParaRPr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8810" y="17587"/>
            <a:ext cx="7448274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8810" y="5869202"/>
            <a:ext cx="770581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Industry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4672" y="701215"/>
            <a:ext cx="3874367" cy="48434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8809" y="5869202"/>
            <a:ext cx="770581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45181" y="1813560"/>
            <a:ext cx="2956560" cy="2316480"/>
          </a:xfrm>
          <a:prstGeom prst="cloudCallout">
            <a:avLst>
              <a:gd name="adj1" fmla="val 85352"/>
              <a:gd name="adj2" fmla="val 28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5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5539" y="18608"/>
            <a:ext cx="12214602" cy="6795308"/>
            <a:chOff x="-35539" y="18608"/>
            <a:chExt cx="12214602" cy="6795308"/>
          </a:xfrm>
        </p:grpSpPr>
        <p:pic>
          <p:nvPicPr>
            <p:cNvPr id="15" name="Picture 14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43" l="65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21" y="5632374"/>
              <a:ext cx="1181542" cy="1181542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143" l="65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1251" y="5632374"/>
              <a:ext cx="1190564" cy="1181542"/>
            </a:xfrm>
            <a:prstGeom prst="rect">
              <a:avLst/>
            </a:prstGeom>
            <a:noFill/>
          </p:spPr>
        </p:pic>
        <p:pic>
          <p:nvPicPr>
            <p:cNvPr id="20" name="Picture 19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143" l="65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983233" y="18608"/>
              <a:ext cx="1181542" cy="1181542"/>
            </a:xfrm>
            <a:prstGeom prst="rect">
              <a:avLst/>
            </a:prstGeom>
            <a:noFill/>
          </p:spPr>
        </p:pic>
        <p:pic>
          <p:nvPicPr>
            <p:cNvPr id="21" name="Picture 20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143" l="65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-35539" y="18608"/>
              <a:ext cx="1190564" cy="1181542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3764280" y="5987620"/>
            <a:ext cx="407624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3889" l="0" r="87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75" r="14849" b="8989"/>
          <a:stretch/>
        </p:blipFill>
        <p:spPr>
          <a:xfrm>
            <a:off x="110835" y="396583"/>
            <a:ext cx="3421918" cy="3282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3" b="100000" l="0" r="93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567"/>
          <a:stretch/>
        </p:blipFill>
        <p:spPr>
          <a:xfrm flipH="1">
            <a:off x="4009498" y="-549961"/>
            <a:ext cx="3129176" cy="4565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8" b="89778" l="4889" r="9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8592" y="-673087"/>
            <a:ext cx="4236984" cy="5669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13943"/>
          <a:stretch/>
        </p:blipFill>
        <p:spPr>
          <a:xfrm>
            <a:off x="149121" y="3687870"/>
            <a:ext cx="3860378" cy="227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406" y="3597369"/>
            <a:ext cx="3969040" cy="22718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8810" y="17587"/>
            <a:ext cx="7448274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8719" y="5908361"/>
            <a:ext cx="796335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1271" y="5918168"/>
            <a:ext cx="796335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470" y="5825364"/>
            <a:ext cx="1154785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47308" y="5890161"/>
            <a:ext cx="280909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30742 -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5.55112E-17 L 0.25 5.55112E-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57565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7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571489" y="2602919"/>
            <a:ext cx="744827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বিভিন্ন প্রকার শিল্প সম্পর্কে জানব</a:t>
            </a:r>
          </a:p>
        </p:txBody>
      </p:sp>
    </p:spTree>
    <p:extLst>
      <p:ext uri="{BB962C8B-B14F-4D97-AF65-F5344CB8AC3E}">
        <p14:creationId xmlns:p14="http://schemas.microsoft.com/office/powerpoint/2010/main" val="23607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417" y="2736545"/>
            <a:ext cx="1209501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অন্তরভুক্ত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কাঠ-মধু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9382" y="147418"/>
            <a:ext cx="440244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 প্রকারভেদ:</a:t>
            </a:r>
            <a:endParaRPr lang="e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0965" y="940264"/>
            <a:ext cx="441086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প্রাথমিক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" y="5070927"/>
            <a:ext cx="38654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কৃষি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50965" y="5904517"/>
            <a:ext cx="441086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প্রজনন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7376" y="5070926"/>
            <a:ext cx="35446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নিষ্কাশন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" b="8621"/>
          <a:stretch/>
        </p:blipFill>
        <p:spPr>
          <a:xfrm>
            <a:off x="1" y="1681416"/>
            <a:ext cx="3865418" cy="317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5" name="Picture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65" y="2230577"/>
            <a:ext cx="4410866" cy="34933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77" y="1681416"/>
            <a:ext cx="3585031" cy="317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17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529</Words>
  <Application>Microsoft Office PowerPoint</Application>
  <PresentationFormat>Widescreen</PresentationFormat>
  <Paragraphs>109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</dc:creator>
  <cp:lastModifiedBy>Mamun</cp:lastModifiedBy>
  <cp:revision>277</cp:revision>
  <dcterms:created xsi:type="dcterms:W3CDTF">2015-11-18T18:18:11Z</dcterms:created>
  <dcterms:modified xsi:type="dcterms:W3CDTF">2020-06-30T08:29:29Z</dcterms:modified>
</cp:coreProperties>
</file>