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80" r:id="rId13"/>
    <p:sldId id="281" r:id="rId14"/>
    <p:sldId id="282" r:id="rId15"/>
    <p:sldId id="283" r:id="rId16"/>
    <p:sldId id="284" r:id="rId17"/>
    <p:sldId id="275" r:id="rId18"/>
    <p:sldId id="291" r:id="rId19"/>
    <p:sldId id="294" r:id="rId20"/>
    <p:sldId id="286" r:id="rId21"/>
    <p:sldId id="293" r:id="rId22"/>
    <p:sldId id="295" r:id="rId23"/>
    <p:sldId id="296" r:id="rId24"/>
    <p:sldId id="297" r:id="rId25"/>
    <p:sldId id="273" r:id="rId26"/>
  </p:sldIdLst>
  <p:sldSz cx="18653125" cy="9144000"/>
  <p:notesSz cx="6858000" cy="9144000"/>
  <p:defaultTextStyle>
    <a:defPPr>
      <a:defRPr lang="en-US"/>
    </a:defPPr>
    <a:lvl1pPr marL="0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264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529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793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5058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6322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7587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8851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0116" algn="l" defTabSz="122252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96" y="-108"/>
      </p:cViewPr>
      <p:guideLst>
        <p:guide orient="horz" pos="2880"/>
        <p:guide pos="5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5155895"/>
            <a:ext cx="18653125" cy="3988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" y="4"/>
            <a:ext cx="18653125" cy="51558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" y="3536414"/>
            <a:ext cx="18653125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" y="2133602"/>
            <a:ext cx="18653125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6442" y="6736731"/>
            <a:ext cx="11499108" cy="1176159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61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5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6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8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0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7812" y="4176388"/>
            <a:ext cx="14637217" cy="2390889"/>
          </a:xfrm>
          <a:effectLst/>
        </p:spPr>
        <p:txBody>
          <a:bodyPr>
            <a:noAutofit/>
          </a:bodyPr>
          <a:lstStyle>
            <a:lvl1pPr marL="855770" indent="-611264" algn="l">
              <a:defRPr sz="7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067" y="975361"/>
            <a:ext cx="13057188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3589" y="502025"/>
            <a:ext cx="4196953" cy="698445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0962" y="975364"/>
            <a:ext cx="9851410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992" y="2840571"/>
            <a:ext cx="15855156" cy="19600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7969" y="5181602"/>
            <a:ext cx="13057188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7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3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8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470" y="5875871"/>
            <a:ext cx="15855156" cy="181610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470" y="3875625"/>
            <a:ext cx="15855156" cy="2000251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4950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0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9485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80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5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70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6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8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2658" y="2133606"/>
            <a:ext cx="8238464" cy="603461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2007" y="2133606"/>
            <a:ext cx="8238464" cy="603461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4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660" y="2046818"/>
            <a:ext cx="8241705" cy="8530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502" indent="0">
              <a:buNone/>
              <a:defRPr sz="2900" b="1"/>
            </a:lvl2pPr>
            <a:lvl3pPr marL="1299004" indent="0">
              <a:buNone/>
              <a:defRPr sz="2600" b="1"/>
            </a:lvl3pPr>
            <a:lvl4pPr marL="1948508" indent="0">
              <a:buNone/>
              <a:defRPr sz="2400" b="1"/>
            </a:lvl4pPr>
            <a:lvl5pPr marL="2598008" indent="0">
              <a:buNone/>
              <a:defRPr sz="2400" b="1"/>
            </a:lvl5pPr>
            <a:lvl6pPr marL="3247510" indent="0">
              <a:buNone/>
              <a:defRPr sz="2400" b="1"/>
            </a:lvl6pPr>
            <a:lvl7pPr marL="3897012" indent="0">
              <a:buNone/>
              <a:defRPr sz="2400" b="1"/>
            </a:lvl7pPr>
            <a:lvl8pPr marL="4546514" indent="0">
              <a:buNone/>
              <a:defRPr sz="2400" b="1"/>
            </a:lvl8pPr>
            <a:lvl9pPr marL="519601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60" y="2899838"/>
            <a:ext cx="8241705" cy="526838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5533" y="2046818"/>
            <a:ext cx="8244943" cy="8530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502" indent="0">
              <a:buNone/>
              <a:defRPr sz="2900" b="1"/>
            </a:lvl2pPr>
            <a:lvl3pPr marL="1299004" indent="0">
              <a:buNone/>
              <a:defRPr sz="2600" b="1"/>
            </a:lvl3pPr>
            <a:lvl4pPr marL="1948508" indent="0">
              <a:buNone/>
              <a:defRPr sz="2400" b="1"/>
            </a:lvl4pPr>
            <a:lvl5pPr marL="2598008" indent="0">
              <a:buNone/>
              <a:defRPr sz="2400" b="1"/>
            </a:lvl5pPr>
            <a:lvl6pPr marL="3247510" indent="0">
              <a:buNone/>
              <a:defRPr sz="2400" b="1"/>
            </a:lvl6pPr>
            <a:lvl7pPr marL="3897012" indent="0">
              <a:buNone/>
              <a:defRPr sz="2400" b="1"/>
            </a:lvl7pPr>
            <a:lvl8pPr marL="4546514" indent="0">
              <a:buNone/>
              <a:defRPr sz="2400" b="1"/>
            </a:lvl8pPr>
            <a:lvl9pPr marL="5196017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5533" y="2899838"/>
            <a:ext cx="8244943" cy="526838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6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2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6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63" y="364066"/>
            <a:ext cx="6136746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862" y="364072"/>
            <a:ext cx="10427615" cy="7804152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2663" y="1913472"/>
            <a:ext cx="6136746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49502" indent="0">
              <a:buNone/>
              <a:defRPr sz="1700"/>
            </a:lvl2pPr>
            <a:lvl3pPr marL="1299004" indent="0">
              <a:buNone/>
              <a:defRPr sz="1500"/>
            </a:lvl3pPr>
            <a:lvl4pPr marL="1948508" indent="0">
              <a:buNone/>
              <a:defRPr sz="1300"/>
            </a:lvl4pPr>
            <a:lvl5pPr marL="2598008" indent="0">
              <a:buNone/>
              <a:defRPr sz="1300"/>
            </a:lvl5pPr>
            <a:lvl6pPr marL="3247510" indent="0">
              <a:buNone/>
              <a:defRPr sz="1300"/>
            </a:lvl6pPr>
            <a:lvl7pPr marL="3897012" indent="0">
              <a:buNone/>
              <a:defRPr sz="1300"/>
            </a:lvl7pPr>
            <a:lvl8pPr marL="4546514" indent="0">
              <a:buNone/>
              <a:defRPr sz="1300"/>
            </a:lvl8pPr>
            <a:lvl9pPr marL="519601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331640" y="975364"/>
            <a:ext cx="13057188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145" y="6400805"/>
            <a:ext cx="11191875" cy="75565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6145" y="817034"/>
            <a:ext cx="11191875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49502" indent="0">
              <a:buNone/>
              <a:defRPr sz="3900"/>
            </a:lvl2pPr>
            <a:lvl3pPr marL="1299004" indent="0">
              <a:buNone/>
              <a:defRPr sz="3400"/>
            </a:lvl3pPr>
            <a:lvl4pPr marL="1948508" indent="0">
              <a:buNone/>
              <a:defRPr sz="2900"/>
            </a:lvl4pPr>
            <a:lvl5pPr marL="2598008" indent="0">
              <a:buNone/>
              <a:defRPr sz="2900"/>
            </a:lvl5pPr>
            <a:lvl6pPr marL="3247510" indent="0">
              <a:buNone/>
              <a:defRPr sz="2900"/>
            </a:lvl6pPr>
            <a:lvl7pPr marL="3897012" indent="0">
              <a:buNone/>
              <a:defRPr sz="2900"/>
            </a:lvl7pPr>
            <a:lvl8pPr marL="4546514" indent="0">
              <a:buNone/>
              <a:defRPr sz="2900"/>
            </a:lvl8pPr>
            <a:lvl9pPr marL="5196017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6145" y="7156455"/>
            <a:ext cx="11191875" cy="1073151"/>
          </a:xfrm>
        </p:spPr>
        <p:txBody>
          <a:bodyPr/>
          <a:lstStyle>
            <a:lvl1pPr marL="0" indent="0">
              <a:buNone/>
              <a:defRPr sz="2000"/>
            </a:lvl1pPr>
            <a:lvl2pPr marL="649502" indent="0">
              <a:buNone/>
              <a:defRPr sz="1700"/>
            </a:lvl2pPr>
            <a:lvl3pPr marL="1299004" indent="0">
              <a:buNone/>
              <a:defRPr sz="1500"/>
            </a:lvl3pPr>
            <a:lvl4pPr marL="1948508" indent="0">
              <a:buNone/>
              <a:defRPr sz="1300"/>
            </a:lvl4pPr>
            <a:lvl5pPr marL="2598008" indent="0">
              <a:buNone/>
              <a:defRPr sz="1300"/>
            </a:lvl5pPr>
            <a:lvl6pPr marL="3247510" indent="0">
              <a:buNone/>
              <a:defRPr sz="1300"/>
            </a:lvl6pPr>
            <a:lvl7pPr marL="3897012" indent="0">
              <a:buNone/>
              <a:defRPr sz="1300"/>
            </a:lvl7pPr>
            <a:lvl8pPr marL="4546514" indent="0">
              <a:buNone/>
              <a:defRPr sz="1300"/>
            </a:lvl8pPr>
            <a:lvl9pPr marL="519601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8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10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23518" y="366188"/>
            <a:ext cx="4196953" cy="78020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2661" y="366188"/>
            <a:ext cx="12279974" cy="7802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5155895"/>
            <a:ext cx="18653125" cy="398810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" y="4"/>
            <a:ext cx="18653125" cy="51558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" y="3536414"/>
            <a:ext cx="18653125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" y="2133602"/>
            <a:ext cx="18653125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579" y="2896864"/>
            <a:ext cx="12171584" cy="3231128"/>
          </a:xfrm>
          <a:effectLst/>
        </p:spPr>
        <p:txBody>
          <a:bodyPr anchor="b"/>
          <a:lstStyle>
            <a:lvl1pPr algn="r">
              <a:defRPr sz="61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5635" y="6143352"/>
            <a:ext cx="12179394" cy="1113946"/>
          </a:xfrm>
        </p:spPr>
        <p:txBody>
          <a:bodyPr anchor="t"/>
          <a:lstStyle>
            <a:lvl1pPr marL="0" indent="0" algn="r">
              <a:buNone/>
              <a:defRPr sz="2600">
                <a:solidFill>
                  <a:schemeClr val="tx2"/>
                </a:solidFill>
              </a:defRPr>
            </a:lvl1pPr>
            <a:lvl2pPr marL="611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5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7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50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63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75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8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0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31643" y="975361"/>
            <a:ext cx="6827043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475791" y="975364"/>
            <a:ext cx="6827043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645" y="975363"/>
            <a:ext cx="6827043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11264" indent="0">
              <a:buNone/>
              <a:defRPr sz="2600" b="1"/>
            </a:lvl2pPr>
            <a:lvl3pPr marL="1222529" indent="0">
              <a:buNone/>
              <a:defRPr sz="2400" b="1"/>
            </a:lvl3pPr>
            <a:lvl4pPr marL="1833793" indent="0">
              <a:buNone/>
              <a:defRPr sz="2100" b="1"/>
            </a:lvl4pPr>
            <a:lvl5pPr marL="2445058" indent="0">
              <a:buNone/>
              <a:defRPr sz="2100" b="1"/>
            </a:lvl5pPr>
            <a:lvl6pPr marL="3056322" indent="0">
              <a:buNone/>
              <a:defRPr sz="2100" b="1"/>
            </a:lvl6pPr>
            <a:lvl7pPr marL="3667587" indent="0">
              <a:buNone/>
              <a:defRPr sz="2100" b="1"/>
            </a:lvl7pPr>
            <a:lvl8pPr marL="4278851" indent="0">
              <a:buNone/>
              <a:defRPr sz="2100" b="1"/>
            </a:lvl8pPr>
            <a:lvl9pPr marL="489011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9075" y="1867102"/>
            <a:ext cx="6827043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80176" y="975363"/>
            <a:ext cx="6827043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3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11264" indent="0">
              <a:buNone/>
              <a:defRPr sz="2600" b="1"/>
            </a:lvl2pPr>
            <a:lvl3pPr marL="1222529" indent="0">
              <a:buNone/>
              <a:defRPr sz="2400" b="1"/>
            </a:lvl3pPr>
            <a:lvl4pPr marL="1833793" indent="0">
              <a:buNone/>
              <a:defRPr sz="2100" b="1"/>
            </a:lvl4pPr>
            <a:lvl5pPr marL="2445058" indent="0">
              <a:buNone/>
              <a:defRPr sz="2100" b="1"/>
            </a:lvl5pPr>
            <a:lvl6pPr marL="3056322" indent="0">
              <a:buNone/>
              <a:defRPr sz="2100" b="1"/>
            </a:lvl6pPr>
            <a:lvl7pPr marL="3667587" indent="0">
              <a:buNone/>
              <a:defRPr sz="2100" b="1"/>
            </a:lvl7pPr>
            <a:lvl8pPr marL="4278851" indent="0">
              <a:buNone/>
              <a:defRPr sz="2100" b="1"/>
            </a:lvl8pPr>
            <a:lvl9pPr marL="4890116" indent="0">
              <a:buNone/>
              <a:defRPr sz="2100" b="1"/>
            </a:lvl9pPr>
          </a:lstStyle>
          <a:p>
            <a:pPr marL="0" lvl="0" indent="0" algn="ctr" defTabSz="1222529" rtl="0" eaLnBrk="1" latinLnBrk="0" hangingPunct="1">
              <a:spcBef>
                <a:spcPct val="20000"/>
              </a:spcBef>
              <a:spcAft>
                <a:spcPts val="40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5531" y="1865376"/>
            <a:ext cx="6827043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701" y="2946404"/>
            <a:ext cx="7417361" cy="1677992"/>
          </a:xfrm>
          <a:effectLst/>
        </p:spPr>
        <p:txBody>
          <a:bodyPr anchor="b">
            <a:noAutofit/>
          </a:bodyPr>
          <a:lstStyle>
            <a:lvl1pPr marL="305632" indent="-305632" algn="l">
              <a:defRPr sz="3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0453" y="975360"/>
            <a:ext cx="8194574" cy="6526306"/>
          </a:xfrm>
        </p:spPr>
        <p:txBody>
          <a:bodyPr anchor="ctr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488" y="4663738"/>
            <a:ext cx="6912631" cy="2852691"/>
          </a:xfrm>
        </p:spPr>
        <p:txBody>
          <a:bodyPr/>
          <a:lstStyle>
            <a:lvl1pPr marL="0" indent="0">
              <a:buNone/>
              <a:defRPr sz="1900"/>
            </a:lvl1pPr>
            <a:lvl2pPr marL="611264" indent="0">
              <a:buNone/>
              <a:defRPr sz="1600"/>
            </a:lvl2pPr>
            <a:lvl3pPr marL="1222529" indent="0">
              <a:buNone/>
              <a:defRPr sz="1400"/>
            </a:lvl3pPr>
            <a:lvl4pPr marL="1833793" indent="0">
              <a:buNone/>
              <a:defRPr sz="1300"/>
            </a:lvl4pPr>
            <a:lvl5pPr marL="2445058" indent="0">
              <a:buNone/>
              <a:defRPr sz="1300"/>
            </a:lvl5pPr>
            <a:lvl6pPr marL="3056322" indent="0">
              <a:buNone/>
              <a:defRPr sz="1300"/>
            </a:lvl6pPr>
            <a:lvl7pPr marL="3667587" indent="0">
              <a:buNone/>
              <a:defRPr sz="1300"/>
            </a:lvl7pPr>
            <a:lvl8pPr marL="4278851" indent="0">
              <a:buNone/>
              <a:defRPr sz="1300"/>
            </a:lvl8pPr>
            <a:lvl9pPr marL="489011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5155895"/>
            <a:ext cx="18653125" cy="398810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" y="4"/>
            <a:ext cx="18653125" cy="51558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" y="3536414"/>
            <a:ext cx="18653125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" y="2133602"/>
            <a:ext cx="18653125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29047" y="1524001"/>
            <a:ext cx="8393906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600"/>
            </a:lvl1pPr>
            <a:lvl2pPr marL="611264" indent="0">
              <a:buNone/>
              <a:defRPr sz="3800"/>
            </a:lvl2pPr>
            <a:lvl3pPr marL="1222529" indent="0">
              <a:buNone/>
              <a:defRPr sz="3300"/>
            </a:lvl3pPr>
            <a:lvl4pPr marL="1833793" indent="0">
              <a:buNone/>
              <a:defRPr sz="2600"/>
            </a:lvl4pPr>
            <a:lvl5pPr marL="2445058" indent="0">
              <a:buNone/>
              <a:defRPr sz="2600"/>
            </a:lvl5pPr>
            <a:lvl6pPr marL="3056322" indent="0">
              <a:buNone/>
              <a:defRPr sz="2600"/>
            </a:lvl6pPr>
            <a:lvl7pPr marL="3667587" indent="0">
              <a:buNone/>
              <a:defRPr sz="2600"/>
            </a:lvl7pPr>
            <a:lvl8pPr marL="4278851" indent="0">
              <a:buNone/>
              <a:defRPr sz="2600"/>
            </a:lvl8pPr>
            <a:lvl9pPr marL="4890116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829" y="1347316"/>
            <a:ext cx="7535737" cy="2884027"/>
          </a:xfrm>
        </p:spPr>
        <p:txBody>
          <a:bodyPr anchor="b"/>
          <a:lstStyle>
            <a:lvl1pPr marL="244506" indent="-244506">
              <a:buFont typeface="Georgia" pitchFamily="18" charset="0"/>
              <a:buChar char="*"/>
              <a:defRPr sz="2100"/>
            </a:lvl1pPr>
            <a:lvl2pPr marL="611264" indent="0">
              <a:buNone/>
              <a:defRPr sz="1600"/>
            </a:lvl2pPr>
            <a:lvl3pPr marL="1222529" indent="0">
              <a:buNone/>
              <a:defRPr sz="1400"/>
            </a:lvl3pPr>
            <a:lvl4pPr marL="1833793" indent="0">
              <a:buNone/>
              <a:defRPr sz="1300"/>
            </a:lvl4pPr>
            <a:lvl5pPr marL="2445058" indent="0">
              <a:buNone/>
              <a:defRPr sz="1300"/>
            </a:lvl5pPr>
            <a:lvl6pPr marL="3056322" indent="0">
              <a:buNone/>
              <a:defRPr sz="1300"/>
            </a:lvl6pPr>
            <a:lvl7pPr marL="3667587" indent="0">
              <a:buNone/>
              <a:defRPr sz="1300"/>
            </a:lvl7pPr>
            <a:lvl8pPr marL="4278851" indent="0">
              <a:buNone/>
              <a:defRPr sz="1300"/>
            </a:lvl8pPr>
            <a:lvl9pPr marL="489011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577" y="5952561"/>
            <a:ext cx="13021974" cy="1524000"/>
          </a:xfrm>
        </p:spPr>
        <p:txBody>
          <a:bodyPr anchor="b">
            <a:noAutofit/>
          </a:bodyPr>
          <a:lstStyle>
            <a:lvl1pPr algn="l">
              <a:defRPr sz="6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6807200"/>
            <a:ext cx="18653125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" y="2"/>
            <a:ext cx="18653125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" y="5024405"/>
            <a:ext cx="18653125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" y="2133602"/>
            <a:ext cx="18653125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52" tIns="61126" rIns="122252" bIns="611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8186" y="5829558"/>
            <a:ext cx="13285070" cy="1524000"/>
          </a:xfrm>
          <a:prstGeom prst="rect">
            <a:avLst/>
          </a:prstGeom>
          <a:effectLst/>
        </p:spPr>
        <p:txBody>
          <a:bodyPr vert="horz" lIns="122252" tIns="61126" rIns="122252" bIns="61126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640" y="976349"/>
            <a:ext cx="13057188" cy="4632960"/>
          </a:xfrm>
          <a:prstGeom prst="rect">
            <a:avLst/>
          </a:prstGeom>
        </p:spPr>
        <p:txBody>
          <a:bodyPr vert="horz" lIns="122252" tIns="61126" rIns="122252" bIns="611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0862" y="8229601"/>
            <a:ext cx="5129609" cy="486834"/>
          </a:xfrm>
          <a:prstGeom prst="rect">
            <a:avLst/>
          </a:prstGeom>
        </p:spPr>
        <p:txBody>
          <a:bodyPr vert="horz" lIns="122252" tIns="61126" rIns="122252" bIns="61126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2658" y="8229601"/>
            <a:ext cx="6839480" cy="486834"/>
          </a:xfrm>
          <a:prstGeom prst="rect">
            <a:avLst/>
          </a:prstGeom>
        </p:spPr>
        <p:txBody>
          <a:bodyPr vert="horz" lIns="122252" tIns="61126" rIns="122252" bIns="61126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137" y="8229601"/>
            <a:ext cx="3730626" cy="486834"/>
          </a:xfrm>
          <a:prstGeom prst="rect">
            <a:avLst/>
          </a:prstGeom>
        </p:spPr>
        <p:txBody>
          <a:bodyPr vert="horz" lIns="122252" tIns="61126" rIns="122252" bIns="61126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427886" indent="-427886" algn="r" defTabSz="122252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632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3517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00276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7035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8244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25003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8437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56322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59757" indent="-244506" algn="l" defTabSz="1222529" rtl="0" eaLnBrk="1" latinLnBrk="0" hangingPunct="1">
        <a:spcBef>
          <a:spcPct val="20000"/>
        </a:spcBef>
        <a:spcAft>
          <a:spcPts val="40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264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529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793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5058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6322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7587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8851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0116" algn="l" defTabSz="12225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2656" y="366186"/>
            <a:ext cx="16787813" cy="1524000"/>
          </a:xfrm>
          <a:prstGeom prst="rect">
            <a:avLst/>
          </a:prstGeom>
        </p:spPr>
        <p:txBody>
          <a:bodyPr vert="horz" lIns="129899" tIns="64950" rIns="129899" bIns="6495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656" y="2133606"/>
            <a:ext cx="16787813" cy="6034617"/>
          </a:xfrm>
          <a:prstGeom prst="rect">
            <a:avLst/>
          </a:prstGeom>
        </p:spPr>
        <p:txBody>
          <a:bodyPr vert="horz" lIns="129899" tIns="64950" rIns="129899" bIns="649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2659" y="8475139"/>
            <a:ext cx="4352396" cy="486835"/>
          </a:xfrm>
          <a:prstGeom prst="rect">
            <a:avLst/>
          </a:prstGeom>
        </p:spPr>
        <p:txBody>
          <a:bodyPr vert="horz" lIns="129899" tIns="64950" rIns="129899" bIns="6495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00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99004"/>
              <a:t>6/30/2020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73151" y="8475139"/>
            <a:ext cx="5906823" cy="486835"/>
          </a:xfrm>
          <a:prstGeom prst="rect">
            <a:avLst/>
          </a:prstGeom>
        </p:spPr>
        <p:txBody>
          <a:bodyPr vert="horz" lIns="129899" tIns="64950" rIns="129899" bIns="6495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0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68075" y="8475139"/>
            <a:ext cx="4352396" cy="486835"/>
          </a:xfrm>
          <a:prstGeom prst="rect">
            <a:avLst/>
          </a:prstGeom>
        </p:spPr>
        <p:txBody>
          <a:bodyPr vert="horz" lIns="129899" tIns="64950" rIns="129899" bIns="6495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900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9900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99004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126" indent="-487126" algn="l" defTabSz="1299004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442" indent="-405938" algn="l" defTabSz="1299004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754" indent="-324753" algn="l" defTabSz="129900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257" indent="-324753" algn="l" defTabSz="12990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761" indent="-324753" algn="l" defTabSz="1299004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261" indent="-324753" algn="l" defTabSz="129900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765" indent="-324753" algn="l" defTabSz="129900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1267" indent="-324753" algn="l" defTabSz="129900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770" indent="-324753" algn="l" defTabSz="129900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02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004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508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008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510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012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514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6017" algn="l" defTabSz="12990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7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37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jpeg"/><Relationship Id="rId7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1" y="115569"/>
            <a:ext cx="18288001" cy="8912862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438" y="1512984"/>
            <a:ext cx="7772400" cy="203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8" y="228600"/>
            <a:ext cx="18288000" cy="868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ounded Rectangle 4"/>
          <p:cNvSpPr/>
          <p:nvPr/>
        </p:nvSpPr>
        <p:spPr>
          <a:xfrm>
            <a:off x="2011362" y="4876800"/>
            <a:ext cx="14173200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কুমোরদের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ওদের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হাঁড়ি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পাতিল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সরা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সানকি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074" name="Picture 2" descr="D:\pictur\Amader lokoshilpo\khadi kapor\kansha O pitol\matir jinis\u25_316518_277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48" y="237348"/>
            <a:ext cx="3581400" cy="22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y Pc\Desktop\koto dile koto karigor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362" y="237348"/>
            <a:ext cx="6629400" cy="39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y Pc\Desktop\koto dile koto karigor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237348"/>
            <a:ext cx="6781800" cy="39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9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5834" y="7097485"/>
            <a:ext cx="32766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নকশা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16362" y="7079602"/>
            <a:ext cx="35814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75037" y="7097485"/>
            <a:ext cx="4118525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বেণীবন্ধনরত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যুবতী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50762" y="7122367"/>
            <a:ext cx="56388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জয়নুলের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আঁকা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457200"/>
            <a:ext cx="3581400" cy="4777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r="23734"/>
          <a:stretch/>
        </p:blipFill>
        <p:spPr>
          <a:xfrm>
            <a:off x="4297362" y="442911"/>
            <a:ext cx="3577675" cy="4792201"/>
          </a:xfrm>
          <a:prstGeom prst="rect">
            <a:avLst/>
          </a:prstGeom>
        </p:spPr>
      </p:pic>
      <p:pic>
        <p:nvPicPr>
          <p:cNvPr id="4098" name="Picture 2" descr="C:\Users\My Pc\Download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162" y="228600"/>
            <a:ext cx="6629400" cy="47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y Pc\Downloads\a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2" y="463420"/>
            <a:ext cx="3143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3562" y="6781800"/>
            <a:ext cx="175260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উড়ন্ত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ময়ূরপংখী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বাজাচ্ছেন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457200"/>
            <a:ext cx="3810000" cy="472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62" y="584134"/>
            <a:ext cx="3505200" cy="4405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61" y="457200"/>
            <a:ext cx="3810001" cy="4724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162" y="457200"/>
            <a:ext cx="571782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4562" y="7315200"/>
            <a:ext cx="167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দাড়ি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চেনে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81000"/>
            <a:ext cx="8534400" cy="586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62" y="381000"/>
            <a:ext cx="870373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362" y="7086600"/>
            <a:ext cx="1767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দাড়ি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ভাসানী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ফকিরের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দাড়ি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1"/>
          <a:stretch/>
        </p:blipFill>
        <p:spPr>
          <a:xfrm>
            <a:off x="459208" y="3874536"/>
            <a:ext cx="3124200" cy="3257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7" y="241041"/>
            <a:ext cx="3124202" cy="352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7"/>
          <a:stretch/>
        </p:blipFill>
        <p:spPr>
          <a:xfrm>
            <a:off x="13898562" y="738285"/>
            <a:ext cx="3753076" cy="5657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9900" y="1554723"/>
            <a:ext cx="3449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ভাসানী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3938477" y="5264217"/>
            <a:ext cx="28328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ফকির</a:t>
            </a:r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8286128" y="3489815"/>
            <a:ext cx="5612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দাড়ি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আলাদা</a:t>
            </a:r>
            <a:endParaRPr lang="en-US" sz="4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801241" y="2385720"/>
            <a:ext cx="1475209" cy="12311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01241" y="4114800"/>
            <a:ext cx="1475209" cy="1149417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3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8510" y="5867400"/>
            <a:ext cx="159258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জয়নুলের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জানতেন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2" y="457200"/>
            <a:ext cx="16840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8962" y="6527917"/>
            <a:ext cx="14935200" cy="18466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ওটা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বাঁশি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বাজাচ্ছেন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বংগবন্ধু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মুজিবের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43"/>
          <a:stretch/>
        </p:blipFill>
        <p:spPr>
          <a:xfrm>
            <a:off x="4525962" y="3810000"/>
            <a:ext cx="3429000" cy="24614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4" t="20958" r="7514"/>
          <a:stretch/>
        </p:blipFill>
        <p:spPr>
          <a:xfrm>
            <a:off x="10283565" y="3866421"/>
            <a:ext cx="3486393" cy="24050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00" y="228600"/>
            <a:ext cx="5825067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917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66508" y="2038350"/>
            <a:ext cx="4800600" cy="13335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48" tIns="49175" rIns="98348" bIns="49175" spcCol="0"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67" name="Picture 19" descr="D:\pictur\flower\nTBKRan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37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152400"/>
            <a:ext cx="18288000" cy="8763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421498" y="120651"/>
            <a:ext cx="4509913" cy="4953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890" tIns="73954" rIns="147890" bIns="73954" rtlCol="0" anchor="ctr"/>
          <a:lstStyle/>
          <a:p>
            <a:pPr algn="ctr" defTabSz="1718746"/>
            <a:r>
              <a:rPr lang="bn-BD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শব্দার্থ গুলো জেনে নিই</a:t>
            </a:r>
            <a:endParaRPr lang="en-US" sz="3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75739" y="0"/>
            <a:ext cx="4509913" cy="80438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890" tIns="73954" rIns="147890" bIns="73954" spcCol="0" rtlCol="0" anchor="ctr"/>
          <a:lstStyle/>
          <a:p>
            <a:pPr algn="ctr" defTabSz="1718746"/>
            <a:r>
              <a:rPr lang="bn-BD" sz="3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4890" y="2286000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শানকি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44762" y="2747665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764" y="2286000"/>
            <a:ext cx="4525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y Pc\Desktop\koto dile koto karigor\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3" y="1019408"/>
            <a:ext cx="6940559" cy="36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31411" y="1828800"/>
            <a:ext cx="1319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বেণী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231562" y="23622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75646" y="1828800"/>
            <a:ext cx="3627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বিনুনি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চুল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My Pc\Downloads\চুল-বেণী-তৈরি-করার-জন্য-অনেক-সুবিধা-রয়েছে-750x4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2" y="1019409"/>
            <a:ext cx="7143750" cy="36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2341" y="6223337"/>
            <a:ext cx="1762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আর্টিস্ট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30562" y="6731168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73562" y="6207204"/>
            <a:ext cx="14237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শিল্পী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y Pc\Desktop\koto dile koto karigor\GettyImages-667156305-59befb3daf5d3a00102437f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72" y="4981664"/>
            <a:ext cx="690361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211960" y="6324600"/>
            <a:ext cx="1324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1383962" y="6959576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374562" y="5867400"/>
            <a:ext cx="37160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পাতিল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ঢাকার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ঢাকনা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C:\Users\My Pc\Desktop\koto dile koto karigor\IMG2019011310263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1581" r="3820" b="14677"/>
          <a:stretch/>
        </p:blipFill>
        <p:spPr bwMode="auto">
          <a:xfrm>
            <a:off x="9256679" y="5029202"/>
            <a:ext cx="714375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  <p:bldP spid="10" grpId="0"/>
      <p:bldP spid="12" grpId="0"/>
      <p:bldP spid="8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152400"/>
            <a:ext cx="18288000" cy="8763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26162" y="381000"/>
            <a:ext cx="5105400" cy="1524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59562" y="2438400"/>
            <a:ext cx="38100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ক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5962" y="4267200"/>
            <a:ext cx="17297400" cy="3733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দ্যাহেন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ঐ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চাইয়া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দুইডা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হেরে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রাহন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পালমশাইয়ের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8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8562" y="668216"/>
            <a:ext cx="6353713" cy="1498712"/>
          </a:xfrm>
          <a:prstGeom prst="rect">
            <a:avLst/>
          </a:prstGeom>
        </p:spPr>
        <p:txBody>
          <a:bodyPr wrap="square" lIns="127857" tIns="63929" rIns="127857" bIns="63929">
            <a:spAutoFit/>
          </a:bodyPr>
          <a:lstStyle/>
          <a:p>
            <a:pPr algn="ctr"/>
            <a:r>
              <a:rPr lang="bn-BD" sz="8900" dirty="0">
                <a:solidFill>
                  <a:srgbClr val="00B050"/>
                </a:solidFill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63606" y="2337176"/>
            <a:ext cx="9834556" cy="5472108"/>
          </a:xfrm>
          <a:prstGeom prst="rect">
            <a:avLst/>
          </a:prstGeom>
        </p:spPr>
        <p:txBody>
          <a:bodyPr wrap="square" lIns="127857" tIns="63929" rIns="127857" bIns="63929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জোবাইদুল হক</a:t>
            </a:r>
          </a:p>
          <a:p>
            <a:pPr lvl="0" algn="ctr">
              <a:spcBef>
                <a:spcPct val="20000"/>
              </a:spcBef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শিক্ষক(বাংলা)</a:t>
            </a:r>
          </a:p>
          <a:p>
            <a:pPr lvl="0" algn="ctr">
              <a:spcBef>
                <a:spcPct val="20000"/>
              </a:spcBef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আয়মা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জামালপুর সিদ্দিকীয়া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 মাদ্রাসা বিষ্ণুপুর,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পাঁচবিবি, জয়পুরহাট</a:t>
            </a:r>
          </a:p>
          <a:p>
            <a:pPr lvl="0" algn="ctr">
              <a:spcBef>
                <a:spcPct val="20000"/>
              </a:spcBef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২৪</a:t>
            </a:r>
          </a:p>
          <a:p>
            <a:pPr lvl="0" algn="ctr">
              <a:spcBef>
                <a:spcPct val="20000"/>
              </a:spcBef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Jobaydul1010@gmail.com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01744637887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962" y="838200"/>
            <a:ext cx="6427870" cy="794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9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152400"/>
            <a:ext cx="18288000" cy="8763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26162" y="381000"/>
            <a:ext cx="5105400" cy="1524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59562" y="2438400"/>
            <a:ext cx="3810000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5962" y="4267200"/>
            <a:ext cx="17297400" cy="3733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জাতশিল্পী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জাতশিল্পী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6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" y="152400"/>
            <a:ext cx="18288000" cy="876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40562" y="152400"/>
            <a:ext cx="4281941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658" y="7239000"/>
            <a:ext cx="11785503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162" y="3581400"/>
            <a:ext cx="11810998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আরে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দামড়া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161" y="5486400"/>
            <a:ext cx="11810999" cy="91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ছোকরাদের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দামড়া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ডাকছিল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162" y="1570451"/>
            <a:ext cx="11810998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জয়নুলের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65162" y="3452225"/>
            <a:ext cx="5082688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অমনোযোগী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162" y="1368425"/>
            <a:ext cx="508268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3365162" y="5486400"/>
            <a:ext cx="5082688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পালমশাই</a:t>
            </a:r>
            <a:r>
              <a:rPr lang="en-US" sz="8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365162" y="7167263"/>
            <a:ext cx="5082688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শিল্পাচার্য</a:t>
            </a:r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6658" y="152400"/>
            <a:ext cx="3022504" cy="923330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4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" y="152400"/>
            <a:ext cx="18288000" cy="8763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44821" y="152400"/>
            <a:ext cx="4281941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6658" y="7239000"/>
            <a:ext cx="11175903" cy="91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১টি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1162" y="3581400"/>
            <a:ext cx="11201400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162" y="5486400"/>
            <a:ext cx="11201400" cy="9144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নিয়েছিলেন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162" y="1570451"/>
            <a:ext cx="11201400" cy="9144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5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45962" y="3452225"/>
            <a:ext cx="5867400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45962" y="5486400"/>
            <a:ext cx="5867400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145962" y="7167263"/>
            <a:ext cx="5867400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রক্তগোলাপ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45962" y="1570451"/>
            <a:ext cx="5867400" cy="117274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১৯৩৫ </a:t>
            </a:r>
            <a:r>
              <a:rPr lang="en-US" sz="9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6658" y="152400"/>
            <a:ext cx="3022504" cy="923330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4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653125" cy="914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EA36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690" tIns="47842" rIns="95690" bIns="47842" spcCol="0" rtlCol="0" anchor="ctr"/>
          <a:lstStyle/>
          <a:p>
            <a:pPr algn="ctr" defTabSz="1111999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6266" y="381001"/>
            <a:ext cx="8313309" cy="1226688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117557" tIns="58772" rIns="117557" bIns="58772" rtlCol="0">
            <a:spAutoFit/>
          </a:bodyPr>
          <a:lstStyle/>
          <a:p>
            <a:pPr algn="ctr" defTabSz="1175535">
              <a:defRPr/>
            </a:pPr>
            <a:r>
              <a:rPr lang="en-US" sz="7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41" y="1693533"/>
            <a:ext cx="9304241" cy="40571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25343" y="5750709"/>
            <a:ext cx="15855156" cy="30122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03" tIns="47851" rIns="95703" bIns="47851" rtlCol="0" anchor="ctr"/>
          <a:lstStyle/>
          <a:p>
            <a:pPr algn="ctr" defTabSz="1111999"/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লোকমেলা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লোকমেলা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62" y="228600"/>
            <a:ext cx="13411200" cy="8700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646" y="228600"/>
            <a:ext cx="1422184" cy="8586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</a:p>
          <a:p>
            <a:r>
              <a:rPr lang="en-US" sz="138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13800" b="1" dirty="0" smtClean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3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138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3800" b="1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2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5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228600"/>
            <a:ext cx="18288000" cy="86868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79" y="533399"/>
            <a:ext cx="7560365" cy="16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6379" y="2286000"/>
            <a:ext cx="7772400" cy="6005195"/>
          </a:xfrm>
          <a:prstGeom prst="rect">
            <a:avLst/>
          </a:prstGeom>
        </p:spPr>
        <p:txBody>
          <a:bodyPr lIns="113248" tIns="56623" rIns="113248" bIns="56623">
            <a:spAutoFit/>
          </a:bodyPr>
          <a:lstStyle/>
          <a:p>
            <a:pPr algn="ctr" defTabSz="978341">
              <a:spcBef>
                <a:spcPct val="20000"/>
              </a:spcBef>
            </a:pPr>
            <a:r>
              <a:rPr lang="bn-BD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66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6600" b="1" i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78341">
              <a:spcBef>
                <a:spcPct val="20000"/>
              </a:spcBef>
            </a:pPr>
            <a:r>
              <a:rPr lang="bn-BD" sz="66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bn-BD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 defTabSz="978341">
              <a:spcBef>
                <a:spcPct val="20000"/>
              </a:spcBef>
            </a:pPr>
            <a:r>
              <a:rPr lang="bn-BD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en-US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i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66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600" b="1" i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78341">
              <a:spcBef>
                <a:spcPct val="20000"/>
              </a:spcBef>
            </a:pPr>
            <a:r>
              <a:rPr lang="bn-BD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– ৪</a:t>
            </a:r>
            <a:r>
              <a:rPr lang="en-US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6600" b="1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ctr" defTabSz="97834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১6-06-2020</a:t>
            </a:r>
            <a:r>
              <a:rPr lang="bn-BD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6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2" y="253801"/>
            <a:ext cx="4393501" cy="359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62" y="5029200"/>
            <a:ext cx="4393501" cy="359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09" y="5029201"/>
            <a:ext cx="4335653" cy="35941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63957" y="3925824"/>
            <a:ext cx="10444205" cy="9396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511" tIns="49260" rIns="98511" bIns="49260" rtlCol="0" anchor="ctr"/>
          <a:lstStyle/>
          <a:p>
            <a:pPr algn="ctr"/>
            <a:r>
              <a:rPr lang="en-US" sz="4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4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 আর বল আজকের পাঠ কি হতে পারে।</a:t>
            </a:r>
            <a:r>
              <a:rPr lang="en-US" sz="4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 descr="C:\Users\My Pc\Desktop\koto dile koto karigor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162" y="261577"/>
            <a:ext cx="4219575" cy="35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y Pc\Desktop\koto dile koto karigor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57" y="253801"/>
            <a:ext cx="6022203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4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106172"/>
            <a:ext cx="18135600" cy="8931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49962" y="762000"/>
            <a:ext cx="6828197" cy="13458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8348" tIns="49175" rIns="98348" bIns="49175">
            <a:spAutoFit/>
          </a:bodyPr>
          <a:lstStyle/>
          <a:p>
            <a:pPr algn="ctr"/>
            <a:r>
              <a:rPr lang="bn-BD" sz="8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bn-BD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0762" y="2895600"/>
            <a:ext cx="9067800" cy="1981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কতদিকে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কারিগর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63962" y="5486400"/>
            <a:ext cx="11125200" cy="2133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66748" y="574040"/>
            <a:ext cx="6096000" cy="116027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48" tIns="49175" rIns="98348" bIns="49175" spcCol="0" rtlCol="0" anchor="ctr"/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962" y="2209800"/>
            <a:ext cx="16877982" cy="5654330"/>
          </a:xfrm>
          <a:prstGeom prst="rect">
            <a:avLst/>
          </a:prstGeom>
        </p:spPr>
        <p:txBody>
          <a:bodyPr wrap="square" lIns="113248" tIns="56623" rIns="113248" bIns="56623">
            <a:spAutoFit/>
          </a:bodyPr>
          <a:lstStyle/>
          <a:p>
            <a:pPr marL="799087" indent="-799087">
              <a:buFont typeface="Wingdings" pitchFamily="2" charset="2"/>
              <a:buChar char="Ø"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799087" indent="-799087">
              <a:buFont typeface="Wingdings" pitchFamily="2" charset="2"/>
              <a:buChar char="Ø"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99087" indent="-799087">
              <a:buFont typeface="Wingdings" pitchFamily="2" charset="2"/>
              <a:buChar char="Ø"/>
            </a:pP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99087" indent="-799087">
              <a:buFont typeface="Wingdings" pitchFamily="2" charset="2"/>
              <a:buChar char="Ø"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ইতিহাস-ঐতিহ্য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লোকসংস্কৃতির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8467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271" y="5774"/>
            <a:ext cx="18653125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271" y="8767618"/>
            <a:ext cx="18653125" cy="43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72979" y="4234806"/>
            <a:ext cx="8551452" cy="748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25215" y="4234806"/>
            <a:ext cx="8551452" cy="7489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818724" y="711202"/>
            <a:ext cx="8860234" cy="1117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98" tIns="64948" rIns="129898" bIns="64948" rtlCol="0" anchor="ctr"/>
          <a:lstStyle/>
          <a:p>
            <a:pPr algn="ctr" defTabSz="1298910"/>
            <a:r>
              <a:rPr lang="en-US" sz="8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8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5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600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My Pc\Desktop\koto dile koto karigor\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1"/>
          <a:stretch/>
        </p:blipFill>
        <p:spPr bwMode="auto">
          <a:xfrm>
            <a:off x="7421562" y="2057400"/>
            <a:ext cx="3200400" cy="3276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73162" y="2209800"/>
            <a:ext cx="6019800" cy="22098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-সৈয়দ শামসুল হক ২৭ শে ডিসেম্বর ১৯৩৫ খ্রিঃ কুড়িগ্রাম শহরে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1383962" y="2057400"/>
            <a:ext cx="5562600" cy="2362200"/>
          </a:xfrm>
          <a:prstGeom prst="wedgeRectCallou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ঢাকা কলেজিয়েট স্কুল থেকে ম্যাট্রিক,ও জগন্নাথ কলেজ থেকে আই এ পাস করেন।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11536362" y="5946710"/>
            <a:ext cx="5562600" cy="2362200"/>
          </a:xfrm>
          <a:prstGeom prst="wedgeRectCallou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তিনি একুশে পদক, বাংলা একাডেমী পুরস্কারসহ অনেক পুরস্কার লাভ করেন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83162" y="5338666"/>
            <a:ext cx="6258671" cy="3142860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র্বক্ষণিক সাহিত্যকর্মে নিমগ্ন থাকতেন। তাঁর উল্লেখযোগ্য গ্রন্থঃ-একদা এক রাজ্য, অগ্নি ও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জলের কবিতা ইত্যাদি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3162" y="4953000"/>
            <a:ext cx="3276600" cy="3124200"/>
          </a:xfrm>
          <a:prstGeom prst="ellipse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২০১৬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9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99888"/>
              </p:ext>
            </p:extLst>
          </p:nvPr>
        </p:nvGraphicFramePr>
        <p:xfrm>
          <a:off x="8867775" y="4186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67775" y="4186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630362" y="2971800"/>
            <a:ext cx="15240000" cy="2286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কুমোরদের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তৈজসপত্র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>
          <a:xfrm>
            <a:off x="13172821" y="5562600"/>
            <a:ext cx="4953000" cy="323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62" y="5562600"/>
            <a:ext cx="4800600" cy="323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" y="5610225"/>
            <a:ext cx="50292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66508" y="2038350"/>
            <a:ext cx="4800600" cy="13335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48" tIns="49175" rIns="98348" bIns="49175" spcCol="0"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67" name="Picture 19" descr="D:\pictur\flower\nTBKRan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378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5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679</TotalTime>
  <Words>477</Words>
  <Application>Microsoft Office PowerPoint</Application>
  <PresentationFormat>Custom</PresentationFormat>
  <Paragraphs>85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Slipstream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My Pc</cp:lastModifiedBy>
  <cp:revision>87</cp:revision>
  <dcterms:created xsi:type="dcterms:W3CDTF">2006-08-16T00:00:00Z</dcterms:created>
  <dcterms:modified xsi:type="dcterms:W3CDTF">2020-06-30T01:59:34Z</dcterms:modified>
</cp:coreProperties>
</file>