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6" r:id="rId19"/>
    <p:sldId id="278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1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2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3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3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4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4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4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1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5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1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B2E-E5A8-40F2-B45C-95487E04B81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3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BAB2E-E5A8-40F2-B45C-95487E04B81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08475-BCFD-47D8-92D9-CF48B44D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9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f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7837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827178"/>
            <a:ext cx="12192001" cy="603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889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6" y="822960"/>
            <a:ext cx="6405155" cy="60350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8098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27463"/>
            <a:ext cx="5747657" cy="666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259874"/>
            <a:ext cx="5682343" cy="2978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মন্ত্রণা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’=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শ্যাম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’=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8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910045"/>
            <a:ext cx="12083142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সবার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আমি ছাত্র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সুনির্মল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বসু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695406"/>
            <a:ext cx="12191999" cy="11625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/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আকাশ আমায় শিক্ষা দিল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উদার হতে ভাই রে,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55741"/>
            <a:ext cx="9248504" cy="38004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755" y="1839005"/>
            <a:ext cx="2891246" cy="373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61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 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0903" y="770709"/>
            <a:ext cx="6601097" cy="4585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8752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5400" dirty="0" smtClean="0"/>
              <a:t>     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0" y="5338354"/>
            <a:ext cx="12192000" cy="14282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কর্মী হবার মন্ত্র আমি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বায়ুর কাছে পাই রে।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839152"/>
            <a:ext cx="5551714" cy="449049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15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434148"/>
            <a:ext cx="6230983" cy="12279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পাহাড় শিখায় তাহার সমান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হই যেন ভাই মৌন-মহান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7589" y="5434148"/>
            <a:ext cx="5904411" cy="12409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dirty="0"/>
          </a:p>
          <a:p>
            <a:r>
              <a:rPr lang="bn-IN" sz="3600" dirty="0"/>
              <a:t>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খোলা মাঠের উপদেশে-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দিল-খোলা হই তাই রে।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486" y="574766"/>
            <a:ext cx="5856514" cy="48201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1"/>
            <a:ext cx="6322423" cy="482019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7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903893"/>
            <a:ext cx="6021977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সূর্য আমায় মন্ত্রণা দেয় 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আপন তেজে জ্বলতে,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61166" y="5956663"/>
            <a:ext cx="6130834" cy="1110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চাদঁ শিখালো হাসতে মিঠে,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মধুর কথা বলতে,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651"/>
            <a:ext cx="4294415" cy="49638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217" y="914401"/>
            <a:ext cx="4249783" cy="49704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490" y="966652"/>
            <a:ext cx="3670663" cy="468956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3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107577"/>
            <a:ext cx="6165669" cy="1567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ইঙ্গিতে তার শিখায় সাগর-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অন্তর হোক রত্ন-আকর</a:t>
            </a:r>
            <a:r>
              <a:rPr lang="bn-IN" sz="3600" dirty="0"/>
              <a:t>;</a:t>
            </a:r>
          </a:p>
        </p:txBody>
      </p:sp>
      <p:sp>
        <p:nvSpPr>
          <p:cNvPr id="6" name="Rectangle 5"/>
          <p:cNvSpPr/>
          <p:nvPr/>
        </p:nvSpPr>
        <p:spPr>
          <a:xfrm>
            <a:off x="6139543" y="5159829"/>
            <a:ext cx="5939246" cy="15283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নদীর কাছে শিক্ষা পেলাম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আপন বেগে চলতে।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1967"/>
            <a:ext cx="4702629" cy="40580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28" y="979714"/>
            <a:ext cx="3670663" cy="41278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712" y="1045030"/>
            <a:ext cx="3824288" cy="404390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2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38651"/>
            <a:ext cx="6113418" cy="13193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মাটির কাছে সহিষ্ণুতা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পেলাম আমি শিক্ষা, </a:t>
            </a:r>
          </a:p>
        </p:txBody>
      </p:sp>
      <p:sp>
        <p:nvSpPr>
          <p:cNvPr id="6" name="Rectangle 5"/>
          <p:cNvSpPr/>
          <p:nvPr/>
        </p:nvSpPr>
        <p:spPr>
          <a:xfrm>
            <a:off x="6178730" y="5564777"/>
            <a:ext cx="6013269" cy="12932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আপন কাজে কঠোর হতে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পাষাণ দিল দীক্ষা।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389" y="705394"/>
            <a:ext cx="4837611" cy="48299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44583"/>
            <a:ext cx="4428309" cy="47908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788" y="721586"/>
            <a:ext cx="3014663" cy="48823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5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303520"/>
            <a:ext cx="6021977" cy="15544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ঝরনা তাহার সহজ গানে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গান জাগালো আমার প্রাণে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48104" y="5303520"/>
            <a:ext cx="6143896" cy="15544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শ্যাম বনানী সরসতা 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আমায় দিল ভিক্ষা।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5995851" cy="43659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851" y="940526"/>
            <a:ext cx="6196149" cy="43267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" y="0"/>
            <a:ext cx="121920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2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068388"/>
            <a:ext cx="6270171" cy="16981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বিশ্ব-জোড়া পাঠশালা মোর,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সবার আমি ছাত্র,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3235" y="5024845"/>
            <a:ext cx="5908765" cy="16981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/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নানান ভাবের নতুন জিনিস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শিখছি দিবারাত্র;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336"/>
            <a:ext cx="6296297" cy="41569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89" y="901337"/>
            <a:ext cx="5879511" cy="414392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329646"/>
            <a:ext cx="5995851" cy="15283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পৃথিবীর বিরাট খাতায়-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যে-সব পাতায় পাতায়</a:t>
            </a:r>
            <a:r>
              <a:rPr lang="bn-IN" sz="3600" dirty="0"/>
              <a:t>, 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69874" y="5329646"/>
            <a:ext cx="5995851" cy="15283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শিখছি সে-সব কৌতূহলে-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সন্দেহ নাই মাত্র।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4" y="914399"/>
            <a:ext cx="5977755" cy="43823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636" y="862149"/>
            <a:ext cx="6223363" cy="433686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64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6067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6000" dirty="0" smtClean="0"/>
              <a:t>  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8177349" y="2852057"/>
            <a:ext cx="4014652" cy="28825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মন্ডল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রোহিতা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মনিরামপুর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867186"/>
            <a:ext cx="4206241" cy="28674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৪৫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৩০-৬-২০২০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24148"/>
            <a:ext cx="4206240" cy="12279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পাঠ-পরিচিতি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8177348" y="1554480"/>
            <a:ext cx="4010297" cy="13498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শিক্ষক-পরিচিতি</a:t>
            </a:r>
            <a:r>
              <a:rPr lang="en-US" sz="3600" dirty="0" smtClean="0"/>
              <a:t> 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532" y="1619795"/>
            <a:ext cx="3978194" cy="410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5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66" y="934946"/>
            <a:ext cx="6588035" cy="59230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দলীয়ও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18903"/>
            <a:ext cx="560396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অনুধাবনমূলক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220686"/>
            <a:ext cx="5551714" cy="20247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শিক্ষালাভের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6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05989"/>
            <a:ext cx="877824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১,মানুষ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জন্মগতভাবেই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532813"/>
            <a:ext cx="873905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পাষাণ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326673"/>
            <a:ext cx="8791303" cy="10493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04366" y="4598126"/>
            <a:ext cx="3387634" cy="83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৪,পাথর 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82744" y="3326674"/>
            <a:ext cx="330925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804366" y="2325189"/>
            <a:ext cx="338763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২,নিরন্তর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21931" y="1088572"/>
            <a:ext cx="327006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11975"/>
            <a:ext cx="8791303" cy="10493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২,আমাদের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কর্মপ্রেবণার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?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534299"/>
            <a:ext cx="873905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হৈচৈ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804366" y="5573486"/>
            <a:ext cx="3387634" cy="83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৫,সুনির্মল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67" y="950594"/>
            <a:ext cx="6588034" cy="59074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53589"/>
            <a:ext cx="5577840" cy="48985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" y="2847702"/>
            <a:ext cx="5617029" cy="32134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কল্যাণকর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গুণসমুহের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0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c 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7868"/>
            <a:ext cx="12192000" cy="595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549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5865223" y="1750422"/>
            <a:ext cx="5277395" cy="160673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5669279" y="3879669"/>
            <a:ext cx="6348549" cy="1502228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সুনির্মল বসু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আজকের-পাঠ</a:t>
            </a:r>
            <a:endParaRPr lang="en-US" sz="5400" dirty="0"/>
          </a:p>
        </p:txBody>
      </p:sp>
      <p:pic>
        <p:nvPicPr>
          <p:cNvPr id="7" name="Picture 6" descr="c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107" y="1632857"/>
            <a:ext cx="3191691" cy="38535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5492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শিখনফল 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207623" y="731521"/>
            <a:ext cx="7393577" cy="39188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ার্থীরা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১,কবি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ব্দের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7404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2409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accent2">
                    <a:lumMod val="50000"/>
                  </a:schemeClr>
                </a:solidFill>
              </a:rPr>
              <a:t>কবি-পরিচিতি  </a:t>
            </a:r>
            <a:endParaRPr lang="en-US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3073" y="2442755"/>
            <a:ext cx="7188927" cy="26648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sz="2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সাহিত্যকর্ম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শিশু-কিশোরদের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উল্লেখ্যযোগ্য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ছানাবড়া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বেড়া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হৈচৈ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হুলুস্থুল,কথা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পাততাড়ি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ছন্দের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টুংটাং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শহুরে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শিকারী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পরিচালক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শিশুপাক্ষিক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‘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এশিয়া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’।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চিত্রশিল্পী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'               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3074" y="5146765"/>
            <a:ext cx="7188926" cy="15936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জীবনাবসান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১৯৫৭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সমাধিস্থান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2069" y="1489166"/>
            <a:ext cx="416705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সুনির্মল</a:t>
            </a:r>
            <a:r>
              <a:rPr lang="en-US" sz="2800" dirty="0" smtClean="0"/>
              <a:t> </a:t>
            </a:r>
            <a:r>
              <a:rPr lang="en-US" sz="2800" dirty="0" err="1" smtClean="0"/>
              <a:t>বসু</a:t>
            </a:r>
            <a:r>
              <a:rPr lang="en-US" sz="2800" dirty="0" smtClean="0"/>
              <a:t>।  </a:t>
            </a:r>
            <a:r>
              <a:rPr lang="bn-IN" sz="2800" dirty="0" smtClean="0"/>
              <a:t> </a:t>
            </a:r>
            <a:endParaRPr lang="en-US" sz="2800" dirty="0"/>
          </a:p>
        </p:txBody>
      </p:sp>
      <p:pic>
        <p:nvPicPr>
          <p:cNvPr id="14" name="Picture 13" descr="c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354" y="2181497"/>
            <a:ext cx="3191691" cy="38535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5016137" y="1293223"/>
            <a:ext cx="7175863" cy="12148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১৯০২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বিহার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পৈতৃক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নিবাস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1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53589"/>
            <a:ext cx="5473337" cy="38927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সুনির্মল</a:t>
            </a:r>
            <a:r>
              <a:rPr lang="en-US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বসু</a:t>
            </a:r>
            <a:r>
              <a:rPr lang="en-US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n w="11430">
                  <a:solidFill>
                    <a:srgbClr val="180000"/>
                  </a:solidFill>
                </a:ln>
                <a:solidFill>
                  <a:srgbClr val="0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3200" b="1" dirty="0">
              <a:ln w="11430">
                <a:solidFill>
                  <a:srgbClr val="180000"/>
                </a:solidFill>
              </a:ln>
              <a:solidFill>
                <a:srgbClr val="0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57" y="969781"/>
            <a:ext cx="6702743" cy="588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61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17566"/>
            <a:ext cx="5473337" cy="67404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600" dirty="0"/>
              <a:t> </a:t>
            </a:r>
            <a:r>
              <a:rPr lang="bn-IN" sz="3600" dirty="0"/>
              <a:t>সবার আমি ছাত্র</a:t>
            </a:r>
          </a:p>
          <a:p>
            <a:r>
              <a:rPr lang="bn-IN" sz="3600" dirty="0"/>
              <a:t>        সুনির্মল </a:t>
            </a:r>
            <a:r>
              <a:rPr lang="bn-IN" sz="3600" dirty="0" smtClean="0"/>
              <a:t>বসু</a:t>
            </a:r>
            <a:endParaRPr lang="en-US" sz="3600" dirty="0" smtClean="0"/>
          </a:p>
          <a:p>
            <a:endParaRPr lang="en-US" sz="2000" dirty="0" smtClean="0"/>
          </a:p>
          <a:p>
            <a:r>
              <a:rPr lang="bn-IN" sz="2000" dirty="0"/>
              <a:t> আকাশ আমায় শিক্ষা দিল</a:t>
            </a:r>
          </a:p>
          <a:p>
            <a:r>
              <a:rPr lang="bn-IN" sz="2000" dirty="0"/>
              <a:t>                উদার হতে ভাই রে</a:t>
            </a:r>
            <a:r>
              <a:rPr lang="bn-IN" sz="2000" dirty="0" smtClean="0"/>
              <a:t>,</a:t>
            </a:r>
            <a:endParaRPr lang="en-US" sz="2000" dirty="0" smtClean="0"/>
          </a:p>
          <a:p>
            <a:r>
              <a:rPr lang="bn-IN" sz="2000" dirty="0"/>
              <a:t> কর্মী হবার মন্ত্র আমি </a:t>
            </a:r>
          </a:p>
          <a:p>
            <a:r>
              <a:rPr lang="bn-IN" sz="2000" dirty="0"/>
              <a:t>                বায়ুর কাছে পাই রে। </a:t>
            </a:r>
            <a:endParaRPr lang="en-US" sz="2000" dirty="0" smtClean="0"/>
          </a:p>
          <a:p>
            <a:r>
              <a:rPr lang="bn-IN" sz="2000" dirty="0"/>
              <a:t> পাহাড় শিখায় তাহার সমান  </a:t>
            </a:r>
          </a:p>
          <a:p>
            <a:r>
              <a:rPr lang="bn-IN" sz="2000" dirty="0"/>
              <a:t>     হই যেন ভাই মৌন-মহান,</a:t>
            </a:r>
          </a:p>
          <a:p>
            <a:r>
              <a:rPr lang="bn-IN" sz="2000" dirty="0"/>
              <a:t>     খোলা মাঠের উপদেশে-</a:t>
            </a:r>
          </a:p>
          <a:p>
            <a:r>
              <a:rPr lang="bn-IN" sz="2000" dirty="0"/>
              <a:t>                 দিল-খোলা হই তাই রে। </a:t>
            </a:r>
            <a:endParaRPr lang="en-US" sz="2000" dirty="0" smtClean="0"/>
          </a:p>
          <a:p>
            <a:r>
              <a:rPr lang="bn-IN" sz="2000" dirty="0"/>
              <a:t> সূর্য আমায় মন্ত্রণা দেয়  </a:t>
            </a:r>
          </a:p>
          <a:p>
            <a:r>
              <a:rPr lang="bn-IN" sz="2000" dirty="0"/>
              <a:t>                আপন তেজে </a:t>
            </a:r>
            <a:r>
              <a:rPr lang="bn-IN" sz="2000" dirty="0" smtClean="0"/>
              <a:t>জ্বলতে</a:t>
            </a:r>
            <a:endParaRPr lang="en-US" sz="2000" dirty="0" smtClean="0"/>
          </a:p>
          <a:p>
            <a:r>
              <a:rPr lang="bn-IN" sz="2000" dirty="0"/>
              <a:t> চাদঁ শিখালো হাসতে মিঠে,  </a:t>
            </a:r>
          </a:p>
          <a:p>
            <a:r>
              <a:rPr lang="bn-IN" sz="2000" dirty="0"/>
              <a:t>                মধুর কথা বলতে, </a:t>
            </a:r>
            <a:endParaRPr lang="en-US" sz="2000" dirty="0" smtClean="0"/>
          </a:p>
          <a:p>
            <a:r>
              <a:rPr lang="bn-IN" sz="2000" dirty="0"/>
              <a:t>ইঙ্গিতে তার শিখায় সাগর-</a:t>
            </a:r>
          </a:p>
          <a:p>
            <a:r>
              <a:rPr lang="bn-IN" sz="2000" dirty="0"/>
              <a:t>অন্তর হোক রত্ন-আকর;</a:t>
            </a:r>
          </a:p>
          <a:p>
            <a:r>
              <a:rPr lang="bn-IN" sz="2000" dirty="0"/>
              <a:t>নদীর কাছে শিক্ষা পেলাম </a:t>
            </a:r>
          </a:p>
          <a:p>
            <a:r>
              <a:rPr lang="bn-IN" sz="2000" dirty="0"/>
              <a:t>           আপন বেগে চলতে।       </a:t>
            </a:r>
            <a:endParaRPr lang="en-US" sz="2000" dirty="0"/>
          </a:p>
          <a:p>
            <a:r>
              <a:rPr lang="bn-IN" sz="1600" dirty="0" smtClean="0"/>
              <a:t>     ,                 </a:t>
            </a:r>
            <a:r>
              <a:rPr lang="bn-IN" sz="1400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210" y="744582"/>
            <a:ext cx="6744789" cy="61134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86400" y="0"/>
            <a:ext cx="6705599" cy="7837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আদর্শ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r>
              <a:rPr lang="en-US" sz="4000" dirty="0" smtClean="0"/>
              <a:t>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715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467497" cy="6857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/>
              <a:t>মাটির কাছে সহিষ্ণুতা </a:t>
            </a:r>
          </a:p>
          <a:p>
            <a:r>
              <a:rPr lang="bn-IN" sz="2400" dirty="0"/>
              <a:t>          পেলাম আমি শিক্ষা, </a:t>
            </a:r>
          </a:p>
          <a:p>
            <a:r>
              <a:rPr lang="bn-IN" sz="2400" dirty="0"/>
              <a:t>আপন কাজে কঠোর হতে  </a:t>
            </a:r>
          </a:p>
          <a:p>
            <a:r>
              <a:rPr lang="bn-IN" sz="2400" dirty="0"/>
              <a:t>           পাষাণ দিল দীক্ষা</a:t>
            </a:r>
            <a:r>
              <a:rPr lang="bn-IN" sz="2400" dirty="0" smtClean="0"/>
              <a:t>।</a:t>
            </a:r>
            <a:endParaRPr lang="en-US" sz="2400" dirty="0" smtClean="0"/>
          </a:p>
          <a:p>
            <a:r>
              <a:rPr lang="bn-IN" sz="2400" dirty="0"/>
              <a:t>ঝরনা তাহার সহজ গানে  </a:t>
            </a:r>
          </a:p>
          <a:p>
            <a:r>
              <a:rPr lang="bn-IN" sz="2400" dirty="0"/>
              <a:t>গান জাগালো আমার প্রাণে, </a:t>
            </a:r>
          </a:p>
          <a:p>
            <a:r>
              <a:rPr lang="bn-IN" sz="2400" dirty="0"/>
              <a:t>শ্যাম বনানী সরসতা   </a:t>
            </a:r>
          </a:p>
          <a:p>
            <a:r>
              <a:rPr lang="bn-IN" sz="2400" dirty="0"/>
              <a:t>           আমায় দিল ভিক্ষা</a:t>
            </a:r>
            <a:r>
              <a:rPr lang="bn-IN" sz="2400" dirty="0" smtClean="0"/>
              <a:t>।</a:t>
            </a:r>
            <a:endParaRPr lang="en-US" sz="2400" dirty="0" smtClean="0"/>
          </a:p>
          <a:p>
            <a:r>
              <a:rPr lang="bn-IN" sz="2400" dirty="0"/>
              <a:t> বিশ্ব-জোড়া পাঠশালা মোর,  </a:t>
            </a:r>
          </a:p>
          <a:p>
            <a:r>
              <a:rPr lang="bn-IN" sz="2400" dirty="0"/>
              <a:t>                সবার আমি ছাত্র,</a:t>
            </a:r>
          </a:p>
          <a:p>
            <a:r>
              <a:rPr lang="bn-IN" sz="2400" dirty="0"/>
              <a:t>     নানান ভাবের নতুন জিনিস</a:t>
            </a:r>
          </a:p>
          <a:p>
            <a:r>
              <a:rPr lang="bn-IN" sz="2400" dirty="0"/>
              <a:t>                 শিখছি দিবারাত্র</a:t>
            </a:r>
            <a:r>
              <a:rPr lang="bn-IN" sz="2400" dirty="0" smtClean="0"/>
              <a:t>;</a:t>
            </a:r>
            <a:endParaRPr lang="en-US" sz="2400" dirty="0" smtClean="0"/>
          </a:p>
          <a:p>
            <a:r>
              <a:rPr lang="bn-IN" sz="2400" dirty="0"/>
              <a:t>এই পৃথিবীর বিরাট খাতায়-</a:t>
            </a:r>
          </a:p>
          <a:p>
            <a:r>
              <a:rPr lang="bn-IN" sz="2400" dirty="0"/>
              <a:t>পাঠ্য যে-সব পাতায় পাতায়,  </a:t>
            </a:r>
          </a:p>
          <a:p>
            <a:r>
              <a:rPr lang="bn-IN" sz="2400" dirty="0"/>
              <a:t>শিখছি সে-সব কৌতূহলে- </a:t>
            </a:r>
          </a:p>
          <a:p>
            <a:r>
              <a:rPr lang="bn-IN" sz="2400" dirty="0"/>
              <a:t>              সন্দেহ নাই মাত্র।        </a:t>
            </a:r>
            <a:endParaRPr lang="en-US" sz="2400" dirty="0"/>
          </a:p>
          <a:p>
            <a:r>
              <a:rPr lang="bn-IN" sz="2000" dirty="0" smtClean="0"/>
              <a:t>              </a:t>
            </a:r>
            <a:endParaRPr lang="en-US" sz="2000" dirty="0"/>
          </a:p>
          <a:p>
            <a:r>
              <a:rPr lang="bn-IN" dirty="0" smtClean="0"/>
              <a:t>     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622" y="692331"/>
            <a:ext cx="7655378" cy="616566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80560" y="-1"/>
            <a:ext cx="7711440" cy="692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সরব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r>
              <a:rPr lang="en-US" sz="4000" dirty="0" smtClean="0"/>
              <a:t>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529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5368834"/>
            <a:ext cx="3370217" cy="13193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শ্যাম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বনানী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’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3958046"/>
            <a:ext cx="3357155" cy="128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পাষাণ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651760"/>
            <a:ext cx="3291841" cy="10972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মন্ত্রণা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’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05988"/>
            <a:ext cx="3200400" cy="1153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দিল-খোলা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46721" y="5499463"/>
            <a:ext cx="4145280" cy="12540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72846" y="3984171"/>
            <a:ext cx="4119153" cy="1332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469" y="2508070"/>
            <a:ext cx="4197531" cy="1267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উপদেশ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যুক্তি-পরামর্শ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68343" y="979714"/>
            <a:ext cx="4223658" cy="14107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মনখোলা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63" y="1022169"/>
            <a:ext cx="4754880" cy="11593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026" y="2276203"/>
            <a:ext cx="4607379" cy="1600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089" y="3987437"/>
            <a:ext cx="4738007" cy="14205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783" y="5421086"/>
            <a:ext cx="4589417" cy="130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6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676</Words>
  <Application>Microsoft Office PowerPoint</Application>
  <PresentationFormat>Widescreen</PresentationFormat>
  <Paragraphs>162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74</cp:revision>
  <dcterms:created xsi:type="dcterms:W3CDTF">2020-06-24T11:31:47Z</dcterms:created>
  <dcterms:modified xsi:type="dcterms:W3CDTF">2020-06-30T06:33:55Z</dcterms:modified>
</cp:coreProperties>
</file>