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61" r:id="rId4"/>
    <p:sldId id="262" r:id="rId5"/>
    <p:sldId id="263" r:id="rId6"/>
    <p:sldId id="264" r:id="rId7"/>
    <p:sldId id="265" r:id="rId8"/>
    <p:sldId id="273" r:id="rId9"/>
    <p:sldId id="272" r:id="rId10"/>
    <p:sldId id="276" r:id="rId11"/>
    <p:sldId id="266" r:id="rId12"/>
    <p:sldId id="274" r:id="rId13"/>
    <p:sldId id="267" r:id="rId14"/>
    <p:sldId id="269" r:id="rId15"/>
    <p:sldId id="271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99" autoAdjust="0"/>
  </p:normalViewPr>
  <p:slideViewPr>
    <p:cSldViewPr>
      <p:cViewPr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sim.bc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icture\rose-buds-2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6858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স্বাগতম</a:t>
            </a:r>
            <a:r>
              <a:rPr lang="bn-IN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66800" y="152400"/>
            <a:ext cx="7010400" cy="1905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" y="2590800"/>
            <a:ext cx="83058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bn-BD" sz="6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কর ?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9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১৫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"/>
            <a:ext cx="7924800" cy="64084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057400" y="52578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257800" y="4191000"/>
            <a:ext cx="16764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7200" y="51054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ক্ষুদ্রান্ত্র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800" y="3886200"/>
            <a:ext cx="1828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বৃহদন্ত্র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6324600"/>
            <a:ext cx="5410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চিত্রঃ পরিপাকতন্ত্র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45807"/>
              </p:ext>
            </p:extLst>
          </p:nvPr>
        </p:nvGraphicFramePr>
        <p:xfrm>
          <a:off x="228600" y="1970449"/>
          <a:ext cx="8763000" cy="4582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525"/>
                <a:gridCol w="3797300"/>
                <a:gridCol w="3432175"/>
              </a:tblGrid>
              <a:tr h="1110275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ক্ষুদ্রান্ত্র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বৃহদন্ত্র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73481"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0275"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0275"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IN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1028700"/>
            <a:ext cx="8534400" cy="800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bn-IN" sz="40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ক্ষুদ্রান্ত্র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বৃহদন্ত্র এর পার্থক্য লেখ?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52400"/>
            <a:ext cx="85344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ক্ষুদ্রান্ত্র ও বৃহদন্ত্র এর পার্থক্য </a:t>
            </a:r>
            <a:endParaRPr lang="bn-BD" sz="3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94722"/>
              </p:ext>
            </p:extLst>
          </p:nvPr>
        </p:nvGraphicFramePr>
        <p:xfrm>
          <a:off x="0" y="928102"/>
          <a:ext cx="9144000" cy="5929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5180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ক্ষুদ্রান্ত্র</a:t>
                      </a:r>
                      <a:endParaRPr lang="en-US" sz="3600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বৃহদন্ত্র</a:t>
                      </a:r>
                      <a:endParaRPr lang="en-US" sz="3600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651235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১।পাকস্থলি</a:t>
                      </a:r>
                      <a:r>
                        <a:rPr lang="bn-IN" sz="3600" baseline="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 থেকে বৃহদন্ত্র পর্যন্ত বিস্তৃত লম্বা, প্যাচানো নলটিকে ক্ষুদ্রান্ত্র বলে।</a:t>
                      </a:r>
                      <a:endParaRPr lang="en-US" sz="3600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 ইলিয়াম থেকে</a:t>
                      </a:r>
                      <a:r>
                        <a:rPr lang="bn-IN" sz="3600" baseline="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পায়ু পর্যন্ত বিস্তৃত মোটা নলাকৃতির অংশ হলো বৃহদন্ত্র।</a:t>
                      </a:r>
                      <a:endParaRPr lang="en-US" sz="3600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0367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ক্ষুদ্রান্ত্র</a:t>
                      </a:r>
                      <a:r>
                        <a:rPr lang="bn-IN" sz="3600" baseline="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 –ডুওডেনাম, জুজেনাম ও ইলিয়াম এ বিভক্ত।</a:t>
                      </a:r>
                      <a:endParaRPr lang="en-US" sz="3600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বৃহদন্ত্র-</a:t>
                      </a:r>
                      <a:r>
                        <a:rPr lang="bn-IN" sz="3600" baseline="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সিকাম, কোলন ও মলাশয় এ বিভক্ত।</a:t>
                      </a:r>
                      <a:endParaRPr lang="en-US" sz="3600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036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r>
                        <a:rPr lang="bn-IN" sz="360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.পিত্তনালি</a:t>
                      </a:r>
                      <a:r>
                        <a:rPr lang="bn-IN" sz="3600" baseline="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অগ্ন্যাশয় নালি মিলিত হয়।</a:t>
                      </a:r>
                      <a:endParaRPr lang="en-US" sz="3600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৩।পানি শোষিত</a:t>
                      </a:r>
                      <a:r>
                        <a:rPr lang="bn-IN" sz="3600" baseline="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হয়।</a:t>
                      </a:r>
                      <a:endParaRPr lang="en-US" sz="3600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825" y="257175"/>
            <a:ext cx="7620000" cy="914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0" y="1447800"/>
            <a:ext cx="7372350" cy="48006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পরিপাকতন্ত্র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কী? </a:t>
            </a:r>
            <a:endParaRPr lang="bn-IN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পুষ্টিকনালির প্রধান অংশগুলোর নাম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লিখ। </a:t>
            </a:r>
          </a:p>
          <a:p>
            <a:pPr lvl="0">
              <a:spcBef>
                <a:spcPct val="20000"/>
              </a:spcBef>
              <a:defRPr/>
            </a:pP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৩। অন্ত্রের দুটি প্রধান অংশের নাম বল। </a:t>
            </a:r>
          </a:p>
          <a:p>
            <a:pPr lvl="0">
              <a:spcBef>
                <a:spcPct val="20000"/>
              </a:spcBef>
              <a:defRPr/>
            </a:pP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৪।ক্ষুদ্রান্ত্র 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বৃহদন্ত্র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 দুইটি  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বল। </a:t>
            </a:r>
            <a:endParaRPr lang="bn-BD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457200"/>
            <a:ext cx="7239000" cy="1066800"/>
          </a:xfrm>
          <a:prstGeom prst="rect">
            <a:avLst/>
          </a:prstGeom>
          <a:solidFill>
            <a:schemeClr val="bg1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9600" y="2038350"/>
            <a:ext cx="7924800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চিত্রসহ পরিপাকতন্ত্রের কাজ খাতায়  লিখে আনবে। 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259050"/>
            <a:ext cx="8077200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924800" cy="5259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" y="228600"/>
            <a:ext cx="8229600" cy="6400800"/>
            <a:chOff x="304800" y="228600"/>
            <a:chExt cx="8229600" cy="6400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371600"/>
              <a:ext cx="2514600" cy="3008207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304800" y="228600"/>
              <a:ext cx="3352800" cy="76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শিক্ষক পরিচিতি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4800" y="4724400"/>
              <a:ext cx="3352800" cy="1905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মোঃ জসিম উদ্দিন </a:t>
              </a:r>
            </a:p>
            <a:p>
              <a:pPr algn="ctr"/>
              <a:r>
                <a:rPr lang="bn-IN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pPr algn="ctr"/>
              <a:r>
                <a:rPr lang="bn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বুলচান্দ উচ্চ বিদ্যালয়, সুনামগঞ্জ।</a:t>
              </a:r>
            </a:p>
            <a:p>
              <a:pPr algn="ctr"/>
              <a:r>
                <a:rPr lang="bn-IN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মোবাইলঃ ০১৭১৫৯৩১৯৫৮ </a:t>
              </a:r>
            </a:p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  <a:hlinkClick r:id="rId3"/>
                </a:rPr>
                <a:t>jasim.bc@gmail.com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191000" y="304800"/>
              <a:ext cx="0" cy="6324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876800" y="304800"/>
              <a:ext cx="3352800" cy="685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4219813"/>
              <a:ext cx="3810000" cy="200906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শ্রেণি 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–নবম </a:t>
              </a:r>
              <a:endParaRPr lang="bn-BD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ঃ জীববিজ্ঞান    </a:t>
              </a:r>
              <a:endParaRPr lang="bn-BD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৫ম</a:t>
              </a:r>
              <a:endParaRPr lang="bn-BD" sz="28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৪৫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মিনিট 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bn-BD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Down Arrow 3"/>
          <p:cNvSpPr/>
          <p:nvPr/>
        </p:nvSpPr>
        <p:spPr>
          <a:xfrm>
            <a:off x="5943600" y="1219200"/>
            <a:ext cx="1295400" cy="28194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222969"/>
              </p:ext>
            </p:extLst>
          </p:nvPr>
        </p:nvGraphicFramePr>
        <p:xfrm>
          <a:off x="2286000" y="1981200"/>
          <a:ext cx="3733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81200"/>
                        <a:ext cx="37338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457200"/>
            <a:ext cx="7543800" cy="121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ভিডিও ক্লিপটি লক্ষ্য করি  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81000"/>
            <a:ext cx="7620000" cy="1066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787" y="2590800"/>
            <a:ext cx="8763000" cy="38862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পরিপাকতন্ত্র</a:t>
            </a:r>
            <a:endParaRPr lang="en-US" sz="8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676400"/>
            <a:ext cx="7543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381000"/>
            <a:ext cx="7696200" cy="1066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 ফল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2057400"/>
            <a:ext cx="8610600" cy="426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…</a:t>
            </a:r>
            <a:endParaRPr kumimoji="0" lang="bn-BD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4000" noProof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পরিপাকতন্ত্র</a:t>
            </a:r>
            <a:r>
              <a:rPr kumimoji="0" lang="bn-IN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কী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বলতে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পারবে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</a:t>
            </a:r>
            <a:endParaRPr kumimoji="0" lang="bn-I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২। পুষ্টিকনালির প্রধান অংশগুলোর নাম বলতে পারবে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40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৩। পরিপাকতন্ত্রের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বর্ণনা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করতে</a:t>
            </a:r>
            <a:r>
              <a:rPr kumimoji="0" lang="bn-IN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পারবে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</a:t>
            </a:r>
            <a:r>
              <a:rPr kumimoji="0" lang="bn-IN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BD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৪। ক্ষুদ্রান্ত্র ও বৃহদন্ত্র এর পার্থক্য লিখতে পারবে।</a:t>
            </a:r>
            <a:endParaRPr lang="bn-BD" sz="40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876834"/>
              </p:ext>
            </p:extLst>
          </p:nvPr>
        </p:nvGraphicFramePr>
        <p:xfrm>
          <a:off x="1600200" y="2209800"/>
          <a:ext cx="6019800" cy="411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09800"/>
                        <a:ext cx="6019800" cy="411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457200"/>
            <a:ext cx="7543800" cy="121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ভিডিও ক্লিপটি লক্ষ্য করি  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458200" cy="144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পরিপাকতন্ত্র কী</a:t>
            </a:r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776537"/>
            <a:ext cx="8458200" cy="327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ঊত্তরঃ যে তন্ত্রের সাহায্যে খাদ্যদ্রব্য ভেঙ্গে দেহের গ্রহণ </a:t>
            </a:r>
            <a:r>
              <a:rPr lang="bn-IN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পযোগী ঊপাদানে  পরিণত ও শোষিত হয় তাকে পরিপাকতন্ত্র বা পৌষ্টিকতন্ত্র বলে।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066800"/>
            <a:ext cx="80772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পরিপাকতন্ত্রের প্রধান অংশগুলোর নাম লেখ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igestive-systemপ্পপ্পপ্পজ্ঞ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8610600" cy="5181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52600" y="152400"/>
            <a:ext cx="4953000" cy="685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estive-systemপ্পপ্পপ্পজ্ঞ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066800" y="1524000"/>
            <a:ext cx="9144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362200" y="1828800"/>
            <a:ext cx="9144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05000" y="2667000"/>
            <a:ext cx="16764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209800" y="3962400"/>
            <a:ext cx="1600200" cy="228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905000" y="4191000"/>
            <a:ext cx="1828800" cy="304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133600" y="4648200"/>
            <a:ext cx="1676400" cy="304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981200" y="5486400"/>
            <a:ext cx="18288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981200" y="5715000"/>
            <a:ext cx="1943100" cy="762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62000" y="3733800"/>
            <a:ext cx="914400" cy="304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62000" y="4114800"/>
            <a:ext cx="838200" cy="304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9600" y="4724400"/>
            <a:ext cx="838200" cy="762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200" y="5105400"/>
            <a:ext cx="762000" cy="4572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1371600"/>
            <a:ext cx="12192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নাসিকা গহবর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1676400"/>
            <a:ext cx="17526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মুখগহবর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2514600"/>
            <a:ext cx="21336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অন্ননালি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4038600"/>
            <a:ext cx="19812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পাকস্থলি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33800" y="4419600"/>
            <a:ext cx="21336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অগ্নাশয়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4800600"/>
            <a:ext cx="21336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ক্ষুদ্রান্ত্র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0" y="5334000"/>
            <a:ext cx="1828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মলাশয়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5638800"/>
            <a:ext cx="23622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পায়ছিদ্র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3810000"/>
            <a:ext cx="9144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যকৃত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267200"/>
            <a:ext cx="1066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পিত্তথলি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4648200"/>
            <a:ext cx="8382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বৃহদন্থ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5410200"/>
            <a:ext cx="9906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এপেনডিক্স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6324600"/>
            <a:ext cx="55626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চিত্রঃ পরিপাকতন্ত্র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0" y="152400"/>
            <a:ext cx="52578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বর্ণনা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295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dell</cp:lastModifiedBy>
  <cp:revision>85</cp:revision>
  <dcterms:created xsi:type="dcterms:W3CDTF">2006-08-16T00:00:00Z</dcterms:created>
  <dcterms:modified xsi:type="dcterms:W3CDTF">2020-06-29T18:36:03Z</dcterms:modified>
</cp:coreProperties>
</file>