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82" r:id="rId12"/>
    <p:sldId id="273" r:id="rId13"/>
    <p:sldId id="274" r:id="rId14"/>
    <p:sldId id="275" r:id="rId15"/>
    <p:sldId id="277" r:id="rId16"/>
    <p:sldId id="278" r:id="rId17"/>
    <p:sldId id="292" r:id="rId18"/>
    <p:sldId id="284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78495" autoAdjust="0"/>
  </p:normalViewPr>
  <p:slideViewPr>
    <p:cSldViewPr>
      <p:cViewPr varScale="1">
        <p:scale>
          <a:sx n="57" d="100"/>
          <a:sy n="57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1F3F0-84CF-4229-B429-16067FDA4803}" type="datetimeFigureOut">
              <a:rPr lang="en-US" smtClean="0"/>
              <a:pPr/>
              <a:t>30-Jun-20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B8900-D76A-4738-B614-FF1F30E68C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sz="2400" baseline="0" dirty="0">
                <a:latin typeface="NikoshBAN" pitchFamily="2" charset="0"/>
                <a:cs typeface="NikoshBAN" pitchFamily="2" charset="0"/>
              </a:rPr>
              <a:t> শিক্ষক মন্ডলী আপনাদের সুবিধামত ইমেজ ব্যবহার করতে পারেন।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আপনি সৃজনশীল</a:t>
            </a:r>
            <a:r>
              <a:rPr lang="bn-BD" baseline="0" dirty="0"/>
              <a:t> প্রশ্নের ঘ নং প্রশ্ন প্রদান করতে পারেন। অর্থাৎ্চার নম্বরের প্রশ্ন প্রদান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ক্লাসটি</a:t>
            </a:r>
            <a:r>
              <a:rPr lang="bn-BD" baseline="0" dirty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বেশী</a:t>
            </a:r>
            <a:r>
              <a:rPr lang="bn-BD" baseline="0" dirty="0"/>
              <a:t> সময় এই স্লাইড টি দেখানোর প্রয়োজন নেই।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শ্রদ্ধেয়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শিক্ষকমন্ডলী , আপনি  আপনার নিজস্ব কলাকৌশল প্রয়োগ করে পাঠ ঘোষণা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ছবি দেখিয়েও পাঠ ঘোষণা করা যায়।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>
                <a:latin typeface="Siyam Rupali" pitchFamily="2" charset="0"/>
                <a:cs typeface="Siyam Rupali" pitchFamily="2" charset="0"/>
              </a:rPr>
              <a:t>শিক্ষার্থীর মুখ থেকে </a:t>
            </a:r>
            <a:r>
              <a:rPr lang="bn-BD" sz="1200" dirty="0">
                <a:latin typeface="Siyam Rupali" pitchFamily="2" charset="0"/>
                <a:cs typeface="Siyam Rupali" pitchFamily="2" charset="0"/>
              </a:rPr>
              <a:t>রজনীগন্ধা ফুলের চাষ</a:t>
            </a:r>
            <a:r>
              <a:rPr lang="en-US" sz="1200" dirty="0">
                <a:latin typeface="Siyam Rupali" pitchFamily="2" charset="0"/>
                <a:cs typeface="Siyam Rupali" pitchFamily="2" charset="0"/>
              </a:rPr>
              <a:t> </a:t>
            </a:r>
            <a:r>
              <a:rPr lang="bn-BD" baseline="0" dirty="0">
                <a:latin typeface="Siyam Rupali" pitchFamily="2" charset="0"/>
                <a:cs typeface="Siyam Rupali" pitchFamily="2" charset="0"/>
              </a:rPr>
              <a:t> পদ্ধতি  কথাটি বের করতে চেষ্টা করবেন। 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শিক্ষক</a:t>
            </a:r>
            <a:r>
              <a:rPr lang="bn-BD" baseline="0" dirty="0"/>
              <a:t> শিখনফল অনুযায়ী পড়াতে চেষ্টা করবেন। বিভিন্ন উপকরণ ব্যবহার করতে পারেনযা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B8900-D76A-4738-B614-FF1F30E68C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3CDD8-E085-41CF-BBE8-75443A4BC412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349D-768C-44A6-A058-0674B2FA4FD0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0739-E3DB-403D-B0FE-DCD825C89C8A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D3C-311A-428A-BC35-DEB7BBEDBC9C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ED1E-2A70-4300-86D3-6C93EF879225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8AD1-6102-474F-91B9-182979BAC91C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6AF5-7FF8-4885-82C0-9589D77ED2C5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2376-7C53-45CD-B0F6-2AE1C8322D2C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77E4-68E5-46A2-A0CE-521E4528E158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B5A4-2B0E-4B0D-8EB3-B03492C6B6E2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6904-EA72-4745-B53C-6150739C98C2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 cl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58C0-3D5D-4071-AD76-0CEDBF942A7C}" type="datetime1">
              <a:rPr lang="en-US" smtClean="0"/>
              <a:pPr/>
              <a:t>30-Jun-20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Apurba Agriculture cl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60F91-44A2-4541-9486-14B8CBD800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Oval 6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পাঠটি শ্রে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উপস্থাপনের সময় প্রয়োজনীয়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স্লাইডের নিচে অর্থাৎ Slide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সংযোজন করা হয়েছে। আশা করি সম্মানিত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উপস্থাপনের পূর্বে উল্লেখিত Note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নিবেন।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ight Arrow 27"/>
          <p:cNvSpPr/>
          <p:nvPr/>
        </p:nvSpPr>
        <p:spPr>
          <a:xfrm>
            <a:off x="7162800" y="2743200"/>
            <a:ext cx="2286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735780" y="2743200"/>
            <a:ext cx="2286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362200" y="2743200"/>
            <a:ext cx="228600" cy="304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608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0"/>
            <a:ext cx="2133600" cy="205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4855876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05000"/>
            <a:ext cx="214498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Tuberose_Bulb.JPG"/>
          <p:cNvPicPr>
            <a:picLocks noChangeAspect="1"/>
          </p:cNvPicPr>
          <p:nvPr/>
        </p:nvPicPr>
        <p:blipFill>
          <a:blip r:embed="rId4"/>
          <a:srcRect r="22500"/>
          <a:stretch>
            <a:fillRect/>
          </a:stretch>
        </p:blipFill>
        <p:spPr>
          <a:xfrm>
            <a:off x="5029200" y="1905000"/>
            <a:ext cx="2144980" cy="2064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139927.jpg"/>
          <p:cNvPicPr>
            <a:picLocks noChangeAspect="1"/>
          </p:cNvPicPr>
          <p:nvPr/>
        </p:nvPicPr>
        <p:blipFill>
          <a:blip r:embed="rId5"/>
          <a:srcRect b="3572"/>
          <a:stretch>
            <a:fillRect/>
          </a:stretch>
        </p:blipFill>
        <p:spPr>
          <a:xfrm>
            <a:off x="7391400" y="1905000"/>
            <a:ext cx="1542288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286000" y="512207"/>
            <a:ext cx="4618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রজনীগন্ধার বংশবিস্তার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0" y="5029200"/>
            <a:ext cx="7543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কন্দ এর মাধ্যমে রজনীগন্ধার বংশবিস্তার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403860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একত্রিত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90800" y="403860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আলাদা করা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4038600"/>
            <a:ext cx="2133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কন্দ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1400" y="40386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চারা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11" grpId="0" animBg="1"/>
      <p:bldP spid="12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412534"/>
            <a:ext cx="6334125" cy="37690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334000"/>
            <a:ext cx="76962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বৈশিষ্ট্য সহ রজনীগন্ধা এর বিভিন্ন শ্রেণির নাম লেখ।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stock-footage-maasvlakte-port-of-rotterdam-may-pan-empty-road-in-reclaimed-land-industrial-area-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705600" cy="3755136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 চাষের জমি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5257800"/>
            <a:ext cx="7086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পর্যাপ্ত আলো-বাতাসযুক্ত জমি রজনীগন্ধা চাষের জন্য নির্বাচন করা উচিত।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371600"/>
            <a:ext cx="4191000" cy="3197225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4191000" cy="32004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41910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 চাষের মাটি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864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দোঁআশ ও বেলে-দোঁআশ মাটিতে রজনীগন্ধা ভাল জন্মে।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648200"/>
            <a:ext cx="2286000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বেলে-দোঁআশ মাটি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5105400" y="4238625"/>
            <a:ext cx="2590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4953000" y="2028826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" name="Straight Connector 5"/>
          <p:cNvCxnSpPr/>
          <p:nvPr/>
        </p:nvCxnSpPr>
        <p:spPr>
          <a:xfrm rot="16200000" flipH="1">
            <a:off x="5715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6477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7239000" y="2028827"/>
            <a:ext cx="1676400" cy="1371600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1876426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77000" y="3551238"/>
            <a:ext cx="2286000" cy="1588"/>
          </a:xfrm>
          <a:prstGeom prst="lin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16" name="Oval 15"/>
          <p:cNvSpPr/>
          <p:nvPr/>
        </p:nvSpPr>
        <p:spPr>
          <a:xfrm>
            <a:off x="5410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15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24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172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77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781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86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6934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239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543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7696200" y="2257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01000" y="2638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05800" y="3019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610600" y="3400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ec41_clip_image004_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54" y="1828800"/>
            <a:ext cx="3679092" cy="2562226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34" name="Straight Arrow Connector 33"/>
          <p:cNvCxnSpPr/>
          <p:nvPr/>
        </p:nvCxnSpPr>
        <p:spPr>
          <a:xfrm rot="16200000" flipH="1">
            <a:off x="5905500" y="3209926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477000" y="3703637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105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7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629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391400" y="1876426"/>
            <a:ext cx="2286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57800" y="4314825"/>
            <a:ext cx="228600" cy="2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53000" y="324802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১০-১৫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24600" y="371689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২৫-৩০ সেমি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2600" y="423862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কন্দ লাগানোর স্থান।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0" y="381000"/>
            <a:ext cx="4618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রজনীগন্ধার কন্দ রোপন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38200" y="5257800"/>
            <a:ext cx="7391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ফেব্রুয়ারি-এপ্রিল মাসের মধ্যে কন্দ রোপন করা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eat.jpg"/>
          <p:cNvPicPr>
            <a:picLocks noChangeAspect="1"/>
          </p:cNvPicPr>
          <p:nvPr/>
        </p:nvPicPr>
        <p:blipFill>
          <a:blip r:embed="rId2" cstate="print"/>
          <a:srcRect l="6452" t="28571" r="9677" b="10204"/>
          <a:stretch>
            <a:fillRect/>
          </a:stretch>
        </p:blipFill>
        <p:spPr>
          <a:xfrm>
            <a:off x="304800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Picture 1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16" y="1600200"/>
            <a:ext cx="4176584" cy="2971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0" y="533400"/>
            <a:ext cx="3001108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81600"/>
            <a:ext cx="8153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৩-৪টি চাষ ও মই দিয়ে মাটি ঝুরঝুরে করে নিতে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CB80-3730-4552-B5D3-4F14A43468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1" y="1719709"/>
          <a:ext cx="7924800" cy="42238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6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1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969">
                <a:tc rowSpan="2">
                  <a:txBody>
                    <a:bodyPr/>
                    <a:lstStyle/>
                    <a:p>
                      <a:pPr algn="ctr"/>
                      <a:endParaRPr lang="bn-BD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হেক্টর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জমি তৈরির</a:t>
                      </a:r>
                      <a:r>
                        <a:rPr lang="bn-BD" sz="28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সময়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রোপনের ৩০-৪৫ দিন পর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পচা গোবর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১০ টন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406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১২৫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090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টিএসপি</a:t>
                      </a:r>
                      <a:r>
                        <a:rPr lang="bn-BD" sz="28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৩০০</a:t>
                      </a:r>
                      <a:r>
                        <a:rPr lang="bn-BD" sz="28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07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এমওপি</a:t>
                      </a:r>
                      <a:r>
                        <a:rPr lang="bn-BD" sz="28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৩৫০ কেজি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---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504111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রজনীগন্ধার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71600"/>
            <a:ext cx="5791202" cy="338997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800600"/>
            <a:ext cx="8610600" cy="16002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রজনীগন্ধার পাঁচ শতক জমিতে মোট কী পরিমান সার প্রয়োজন হবে?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533400"/>
            <a:ext cx="30011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আন্তঃপরিচর্যা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wpid-ks-1401761712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4038600" cy="39624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4724400" y="1752600"/>
            <a:ext cx="40386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রজনীগন্ধার জমিতে সব সময় পর্যাপ্ত রস থাকা প্রয়োজন। আবার পানিও জমা উচিত নয় এতে কন্দ পচে যেতে পারে।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wpid-ks-1401761712454.jpg"/>
          <p:cNvPicPr>
            <a:picLocks noChangeAspect="1"/>
          </p:cNvPicPr>
          <p:nvPr/>
        </p:nvPicPr>
        <p:blipFill>
          <a:blip r:embed="rId4"/>
          <a:srcRect l="19231"/>
          <a:stretch>
            <a:fillRect/>
          </a:stretch>
        </p:blipFill>
        <p:spPr>
          <a:xfrm>
            <a:off x="381000" y="1752599"/>
            <a:ext cx="4038600" cy="3960935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4648200" y="1752600"/>
            <a:ext cx="41148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জমির অবস্থা বুঝে সেচ দিতে হবে। ফুল ফোটা শুরু হলে ১ – ২ বার সেচ দিলে বেশি করে ফুল ফোটে ও ফুল ঝরাও কমে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648200" y="1752600"/>
            <a:ext cx="41148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প্রতিবার সেচের পর, জমিতে জো এলে নিড়ানি দিয়ে মাটির চটা ভেঙ্গে দিতে হবে।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wpid-ks-14017617124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752600"/>
            <a:ext cx="4114002" cy="3961573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9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533400"/>
            <a:ext cx="55919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রজনীগন্ধার ছত্রাকজনিত রোগ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rigoldsdryingsavingseed201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3535530" cy="471639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marigoldsdryingsavingseed2012013.jpg"/>
          <p:cNvPicPr>
            <a:picLocks noChangeAspect="1"/>
          </p:cNvPicPr>
          <p:nvPr/>
        </p:nvPicPr>
        <p:blipFill>
          <a:blip r:embed="rId3"/>
          <a:srcRect l="22410"/>
          <a:stretch>
            <a:fillRect/>
          </a:stretch>
        </p:blipFill>
        <p:spPr>
          <a:xfrm>
            <a:off x="4724400" y="1600200"/>
            <a:ext cx="3581400" cy="47244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98688"/>
            <a:ext cx="8521500" cy="61844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47800" y="2645698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0" y="533400"/>
            <a:ext cx="30011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ফুল সংগ্রহ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enaidah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543800" cy="4271369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ic-1-cop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81200"/>
            <a:ext cx="4267200" cy="36576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533400"/>
            <a:ext cx="4829908" cy="8512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ফুল বাজারজাতকরন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Jhenaidah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4267200" cy="365760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6172200" cy="3652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5029200"/>
            <a:ext cx="80010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পোস্টার কাগজে রজনীগন্ধা ফুল সংগ্রহ ও বাজারজাতকরনের চিত্র অঙ্কন করে শ্রেণিতে উপস্থাপন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বাংলাদেশে কী থেকে রজনীগন্ধার বংশবিস্তার করা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বীজ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শাখা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পাতা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কন্দ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কন্দ লাগানোর কত সময় পর গাছ ফুল দেয়?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৩ – ৪ বছর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কোনটি নয়।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৩ – ৪ সপ্তাহ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৩ – ৪ মাস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৩। রজনীগন্ধার জমি তৈরির সময় হেক্টর প্রতি কত টন পচা গোবর দিতে হবে?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টন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 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২০ টন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কীভাবে রজনীগন্ধা বাজারে পাঠানো উচিত?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রোদে শুকিয়ে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আটি বেঁধে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কালো পলিথিনে জড়িয়ে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1295399"/>
            <a:ext cx="5486402" cy="3429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96577"/>
            <a:ext cx="81534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তোমার বাড়ীর পাশের জমিতে তুমি কীভাবে রজনীগন্ধার চাষ করবে তা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0" y="4266962"/>
            <a:ext cx="68580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সপ্তম শ্রেণি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পাঠ-3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37" y="1524000"/>
            <a:ext cx="1686462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Same Side Corner Rectangle 11"/>
          <p:cNvSpPr/>
          <p:nvPr/>
        </p:nvSpPr>
        <p:spPr>
          <a:xfrm>
            <a:off x="457200" y="1219200"/>
            <a:ext cx="4381500" cy="495300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3200" b="1" dirty="0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3200" b="1" dirty="0">
              <a:solidFill>
                <a:srgbClr val="0070C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সর্বলক্ষণা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 মাদরাসা</a:t>
            </a:r>
            <a:endParaRPr lang="en-US" sz="20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মনোহদী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2000" dirty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|</a:t>
            </a:r>
            <a:endParaRPr lang="bn-BD" sz="2000" dirty="0">
              <a:ln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০১৭৫৩০৯৩৫৫৫</a:t>
            </a:r>
            <a:endParaRPr lang="bn-BD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ahid\Desktop\20151220_1617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3700" y="1600200"/>
            <a:ext cx="2070100" cy="2160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rcRect t="16216"/>
          <a:stretch>
            <a:fillRect/>
          </a:stretch>
        </p:blipFill>
        <p:spPr>
          <a:xfrm>
            <a:off x="47244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00200"/>
            <a:ext cx="4114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4953000"/>
            <a:ext cx="6400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উত্তরঃ রজনীগন্ধা ফুলের চাষ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505200"/>
            <a:ext cx="8153400" cy="129837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রজনীগন্ধা ফুলের চাষ পদ্ধতি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382000" cy="39624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রজনীগন্ধা ফুল ও ইহার বংশবিস্তার সম্পর্কে বলতে পারবে।</a:t>
            </a:r>
          </a:p>
          <a:p>
            <a:pPr algn="l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রজনীগন্ধা ফুলের কন্দ রোপণ ও সার প্রয়োগ সম্পর্কে বর্ননা করতে পারবে। </a:t>
            </a:r>
          </a:p>
          <a:p>
            <a:pPr algn="l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রজনীগন্ধা ফুলের আন্তপরিচর্যা সম্পর্কে বর্ননা করতে পারবে।</a:t>
            </a:r>
          </a:p>
          <a:p>
            <a:pPr algn="l"/>
            <a:r>
              <a:rPr lang="bn-BD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রজনীগন্ধা ফুল কাটা সম্পর্কে ব্যাখ্যা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5334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60F91-44A2-4541-9486-14B8CBD8002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Bolivia-Wheat harv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4191000" cy="325755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Picture 3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4191000" cy="328642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48000" y="457200"/>
            <a:ext cx="309489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রজনীগন্ধা ফুল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olivia-Wheat harv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00200"/>
            <a:ext cx="4191000" cy="325755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Picture 8" descr="44.jpg"/>
          <p:cNvPicPr>
            <a:picLocks noChangeAspect="1"/>
          </p:cNvPicPr>
          <p:nvPr/>
        </p:nvPicPr>
        <p:blipFill>
          <a:blip r:embed="rId6"/>
          <a:srcRect l="3774" r="5660"/>
          <a:stretch>
            <a:fillRect/>
          </a:stretch>
        </p:blipFill>
        <p:spPr>
          <a:xfrm>
            <a:off x="4724400" y="1600200"/>
            <a:ext cx="4191000" cy="3286422"/>
          </a:xfrm>
          <a:prstGeom prst="round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762000" y="5181600"/>
            <a:ext cx="7543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উৎসব, অনুষ্ঠান, গৃহসজ্জা, তোড়া, মালা, অঙ্গসজ্জায় ফুলটি ব্যবহৃত হয়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858" y="838200"/>
            <a:ext cx="7796542" cy="7831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itchFamily="2" charset="0"/>
              </a:rPr>
              <a:t>ফুলের পাপড়ির সারি অনুসারে রজনীগন্ধার শ্রেণি </a:t>
            </a:r>
          </a:p>
        </p:txBody>
      </p:sp>
      <p:cxnSp>
        <p:nvCxnSpPr>
          <p:cNvPr id="5" name="Straight Connector 4"/>
          <p:cNvCxnSpPr>
            <a:stCxn id="22" idx="1"/>
          </p:cNvCxnSpPr>
          <p:nvPr/>
        </p:nvCxnSpPr>
        <p:spPr>
          <a:xfrm rot="5400000" flipH="1" flipV="1">
            <a:off x="4616284" y="-133647"/>
            <a:ext cx="794" cy="438288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 rot="5400000">
            <a:off x="4478937" y="1753518"/>
            <a:ext cx="304800" cy="15056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0200" y="2487303"/>
            <a:ext cx="2767938" cy="6469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ডাবল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654932" y="2147557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Right Arrow 21"/>
          <p:cNvSpPr/>
          <p:nvPr/>
        </p:nvSpPr>
        <p:spPr>
          <a:xfrm rot="5400000">
            <a:off x="2272837" y="2147557"/>
            <a:ext cx="304800" cy="12607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/>
          <p:cNvSpPr txBox="1"/>
          <p:nvPr/>
        </p:nvSpPr>
        <p:spPr>
          <a:xfrm>
            <a:off x="1054431" y="2487303"/>
            <a:ext cx="2767938" cy="64698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সিঙ্গল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6605257" y="587144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8" y="3238506"/>
            <a:ext cx="3809992" cy="2857494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t="8108"/>
          <a:stretch>
            <a:fillRect/>
          </a:stretch>
        </p:blipFill>
        <p:spPr>
          <a:xfrm>
            <a:off x="4876800" y="3225114"/>
            <a:ext cx="3810000" cy="287088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7" grpId="0" animBg="1"/>
      <p:bldP spid="18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705</Words>
  <Application>Microsoft Office PowerPoint</Application>
  <PresentationFormat>On-screen Show (4:3)</PresentationFormat>
  <Paragraphs>160</Paragraphs>
  <Slides>26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NikoshBAN</vt:lpstr>
      <vt:lpstr>Siyam Rupali</vt:lpstr>
      <vt:lpstr>Vrinda</vt:lpstr>
      <vt:lpstr>Wingdings</vt:lpstr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APURBA KUMAR DAS,FARIDPUR</Manager>
  <Company>A2i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MC_14_Agri_VII_Chpt_5_Lesson_1_ System of maize cultivation _Apurba Faridpur. - Copy</dc:title>
  <dc:subject>Agriculture_Model _Conten_ class _7</dc:subject>
  <dc:creator>Apurba Kumar Das;FARIDPURGOVT. GIRLS'S</dc:creator>
  <cp:lastModifiedBy>Shorif Molla</cp:lastModifiedBy>
  <cp:revision>172</cp:revision>
  <dcterms:created xsi:type="dcterms:W3CDTF">2015-05-29T03:38:30Z</dcterms:created>
  <dcterms:modified xsi:type="dcterms:W3CDTF">2020-06-30T06:37:49Z</dcterms:modified>
</cp:coreProperties>
</file>