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71" r:id="rId5"/>
    <p:sldId id="259" r:id="rId6"/>
    <p:sldId id="272" r:id="rId7"/>
    <p:sldId id="260" r:id="rId8"/>
    <p:sldId id="275" r:id="rId9"/>
    <p:sldId id="276" r:id="rId10"/>
    <p:sldId id="277" r:id="rId11"/>
    <p:sldId id="261" r:id="rId12"/>
    <p:sldId id="278" r:id="rId13"/>
    <p:sldId id="262" r:id="rId14"/>
    <p:sldId id="273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19086430">
            <a:off x="-643359" y="3190800"/>
            <a:ext cx="6629400" cy="1295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524000"/>
            <a:ext cx="4027714" cy="46699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14400" y="381000"/>
            <a:ext cx="7467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304800"/>
            <a:ext cx="7848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6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8200" y="685800"/>
            <a:ext cx="7946065" cy="2286000"/>
            <a:chOff x="838200" y="685800"/>
            <a:chExt cx="7946065" cy="2286000"/>
          </a:xfrm>
        </p:grpSpPr>
        <p:pic>
          <p:nvPicPr>
            <p:cNvPr id="3" name="Picture 2" descr="2-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6800" y="685800"/>
              <a:ext cx="3907465" cy="22860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838200" y="1143000"/>
              <a:ext cx="3810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600" b="1" dirty="0" smtClean="0"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sz="66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81000" y="3886200"/>
            <a:ext cx="83058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ডিজিটাল বাংলাদেশ গড়ে তুলতে এ স্যাটেলাইটের ভূমিকা সংক্ষেপে লিখ</a:t>
            </a:r>
            <a:r>
              <a:rPr lang="bn-BD" sz="4800" b="1" dirty="0" smtClean="0"/>
              <a:t>।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22238"/>
            <a:ext cx="3733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অপটিক্যাল ফাইবার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alpurush" pitchFamily="2" charset="0"/>
              <a:ea typeface="+mj-ea"/>
              <a:cs typeface="Kalpurush" pitchFamily="2" charset="0"/>
            </a:endParaRPr>
          </a:p>
        </p:txBody>
      </p:sp>
      <p:pic>
        <p:nvPicPr>
          <p:cNvPr id="8" name="Picture 2" descr="http://38.media.tumblr.com/tumblr_lw9v0bwyW71qbdq9so1_5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8455" y="990600"/>
            <a:ext cx="2390745" cy="3429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838200"/>
            <a:ext cx="5867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/>
              <a:buChar char="Ø"/>
              <a:tabLst>
                <a:tab pos="571500" algn="l"/>
              </a:tabLst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ফাইবার অত্যন্ত সরু এক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 প্লাস্টিক কাঁচের তন্তু।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571500" algn="l"/>
              </a:tabLst>
            </a:pPr>
            <a:endParaRPr lang="bn-BD" sz="1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Font typeface="Wingdings"/>
              <a:buChar char="Ø"/>
              <a:tabLst>
                <a:tab pos="571500" algn="l"/>
              </a:tabLst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ফাইবারের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টেলিফোন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571500" algn="l"/>
              </a:tabLst>
            </a:pPr>
            <a:endParaRPr lang="bn-BD" sz="1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571500" algn="l"/>
              </a:tabLst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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ফাইবারে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প্রান্তে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সমুদ্রের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তলদেশ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সাবমেরিন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4.bp.blogspot.com/_DJEIRrK4tl4/S9m0H5ZtcxI/AAAAAAAAFGg/sV7sutlugLQ/s640/undersea_cable.GIF"/>
          <p:cNvPicPr>
            <a:picLocks noChangeAspect="1" noChangeArrowheads="1"/>
          </p:cNvPicPr>
          <p:nvPr/>
        </p:nvPicPr>
        <p:blipFill>
          <a:blip r:embed="rId2"/>
          <a:srcRect t="6076" b="51393"/>
          <a:stretch>
            <a:fillRect/>
          </a:stretch>
        </p:blipFill>
        <p:spPr bwMode="auto">
          <a:xfrm>
            <a:off x="1524000" y="1419974"/>
            <a:ext cx="6363286" cy="3380626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90600" y="304800"/>
            <a:ext cx="73152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50" normalizeH="0" baseline="0" noProof="0" dirty="0" err="1" smtClean="0">
                <a:ln w="11430"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সাবমেরিন</a:t>
            </a:r>
            <a:r>
              <a:rPr kumimoji="0" lang="en-US" sz="66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6600" b="1" i="0" u="none" strike="noStrike" kern="1200" cap="none" spc="50" normalizeH="0" baseline="0" noProof="0" dirty="0" err="1" smtClean="0">
                <a:ln w="11430"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ক্যাবল</a:t>
            </a:r>
            <a:r>
              <a:rPr kumimoji="0" lang="en-US" sz="66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6600" b="1" i="0" u="none" strike="noStrike" kern="1200" cap="none" spc="50" normalizeH="0" baseline="0" noProof="0" dirty="0" err="1" smtClean="0">
                <a:ln w="11430"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ব্যবহার</a:t>
            </a:r>
            <a:endParaRPr kumimoji="0" lang="en-US" sz="66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800600"/>
            <a:ext cx="8483599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সাবমেরিন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কেবলের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SEA-ME-WE-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85874" y="376543"/>
            <a:ext cx="5724525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6000" b="1" u="sng" dirty="0" smtClean="0">
                <a:latin typeface="Kalpurush" pitchFamily="2" charset="0"/>
                <a:ea typeface="+mj-ea"/>
                <a:cs typeface="Kalpurush" pitchFamily="2" charset="0"/>
              </a:rPr>
              <a:t>দলগত</a:t>
            </a:r>
            <a:r>
              <a:rPr lang="bn-BD" sz="6600" b="1" u="sng" dirty="0" smtClean="0">
                <a:latin typeface="Kalpurush" pitchFamily="2" charset="0"/>
                <a:ea typeface="+mj-ea"/>
                <a:cs typeface="Kalpurush" pitchFamily="2" charset="0"/>
              </a:rPr>
              <a:t> </a:t>
            </a:r>
            <a:r>
              <a:rPr lang="bn-BD" sz="5400" b="1" u="sng" dirty="0" smtClean="0">
                <a:latin typeface="Kalpurush" pitchFamily="2" charset="0"/>
                <a:ea typeface="+mj-ea"/>
                <a:cs typeface="Kalpurush" pitchFamily="2" charset="0"/>
              </a:rPr>
              <a:t>কাজ</a:t>
            </a:r>
            <a:endParaRPr kumimoji="0" lang="en-US" sz="7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lpurush" pitchFamily="2" charset="0"/>
              <a:ea typeface="+mj-ea"/>
              <a:cs typeface="Kalpuru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72565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ফাইবারের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কোনটা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কার্যকর</a:t>
            </a:r>
            <a:r>
              <a:rPr lang="bn-BD" sz="4400" b="1" dirty="0" smtClean="0">
                <a:latin typeface="Nikosh" pitchFamily="2" charset="0"/>
                <a:cs typeface="NikoshBAN" pitchFamily="2" charset="0"/>
              </a:rPr>
              <a:t>?</a:t>
            </a:r>
            <a:endParaRPr lang="en-US" sz="2000" b="1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1" name="Picture 10" descr="opti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057400"/>
            <a:ext cx="3477199" cy="2209800"/>
          </a:xfrm>
          <a:prstGeom prst="rect">
            <a:avLst/>
          </a:prstGeom>
        </p:spPr>
      </p:pic>
      <p:pic>
        <p:nvPicPr>
          <p:cNvPr id="14" name="Picture 13" descr="sate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057400"/>
            <a:ext cx="2809875" cy="2181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67000" y="152400"/>
            <a:ext cx="3429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6600" b="1" u="sng" dirty="0" smtClean="0">
                <a:latin typeface="NikoshBAN" pitchFamily="2" charset="0"/>
                <a:ea typeface="+mj-ea"/>
                <a:cs typeface="NikoshBAN" pitchFamily="2" charset="0"/>
              </a:rPr>
              <a:t>মূল্যায়ন</a:t>
            </a:r>
            <a:endParaRPr kumimoji="0" lang="en-US" sz="6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উঁচু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বিল্ডিংয়ের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মহাকাশে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 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জিওস্টেশনারি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 ৫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কিঃমিঃ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কিঃমিঃ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৪৬০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কিঃমিঃ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৩৬০০০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কিঃমিঃ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432048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একটি অপটিক্যাল ফাইবারের ভেতর দিয়ে একসাথে কত টেলিফোন কল পাঠানো সম্ভব।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কয়েকটি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কয়েক শত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কয়েক হাজার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কয়েক লক্ষ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949005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অপটিক্যাল ফাইবার কী?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প্লাষ্টিকের তার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প্লাষ্টিক কাঁচের তন্তু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লোহার তার 		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তামার তার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76" t="10748" r="26534" b="58263"/>
          <a:stretch/>
        </p:blipFill>
        <p:spPr>
          <a:xfrm>
            <a:off x="685800" y="1828800"/>
            <a:ext cx="872836" cy="7101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76" t="10748" r="26534" b="58263"/>
          <a:stretch/>
        </p:blipFill>
        <p:spPr>
          <a:xfrm>
            <a:off x="4800600" y="3276600"/>
            <a:ext cx="872836" cy="7101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76" t="10748" r="26534" b="58263"/>
          <a:stretch/>
        </p:blipFill>
        <p:spPr>
          <a:xfrm>
            <a:off x="4876800" y="4191000"/>
            <a:ext cx="872836" cy="7101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76" t="10748" r="26534" b="58263"/>
          <a:stretch/>
        </p:blipFill>
        <p:spPr>
          <a:xfrm>
            <a:off x="6781800" y="5638800"/>
            <a:ext cx="872836" cy="710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114800"/>
            <a:ext cx="81534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 ও অপটিক্যাল ফাইবার এর প্রয়োজনীয়তা কী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বলে তুমি মনে কর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43000" y="381000"/>
            <a:ext cx="7239000" cy="2819400"/>
            <a:chOff x="1143000" y="381000"/>
            <a:chExt cx="7239000" cy="2819400"/>
          </a:xfrm>
        </p:grpSpPr>
        <p:sp>
          <p:nvSpPr>
            <p:cNvPr id="2" name="TextBox 1"/>
            <p:cNvSpPr txBox="1"/>
            <p:nvPr/>
          </p:nvSpPr>
          <p:spPr>
            <a:xfrm>
              <a:off x="1143000" y="1447800"/>
              <a:ext cx="46482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600" b="1" u="sng" dirty="0" smtClean="0"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6600" b="1" u="sng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715000" y="381000"/>
              <a:ext cx="2667000" cy="2819400"/>
              <a:chOff x="5715000" y="381000"/>
              <a:chExt cx="2667000" cy="2819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096000" y="1371600"/>
                <a:ext cx="1905000" cy="1676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>
                <a:off x="5715000" y="381000"/>
                <a:ext cx="2667000" cy="99060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324600" y="1828800"/>
                <a:ext cx="533400" cy="1219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096000" y="3048000"/>
                <a:ext cx="1905000" cy="152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162800" y="1828800"/>
                <a:ext cx="533400" cy="6096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2011362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09800"/>
            <a:ext cx="533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228600"/>
            <a:ext cx="2743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u="sng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2286000"/>
            <a:ext cx="3581400" cy="411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71600" algn="l"/>
              </a:tabLst>
            </a:pPr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	- 	৮ম</a:t>
            </a:r>
          </a:p>
          <a:p>
            <a:pPr>
              <a:tabLst>
                <a:tab pos="1371600" algn="l"/>
              </a:tabLst>
            </a:pPr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	- 	আইসিটি</a:t>
            </a:r>
          </a:p>
          <a:p>
            <a:pPr>
              <a:tabLst>
                <a:tab pos="1371600" algn="l"/>
              </a:tabLst>
            </a:pPr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	- 	২য়</a:t>
            </a:r>
          </a:p>
          <a:p>
            <a:pPr>
              <a:tabLst>
                <a:tab pos="1371600" algn="l"/>
              </a:tabLst>
            </a:pPr>
            <a:r>
              <a:rPr lang="bn-BD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	- 	৫০ মিনিট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286000"/>
            <a:ext cx="4419600" cy="411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5400" b="1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মোঃজাহিদুল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(আইসিটি)</a:t>
            </a:r>
            <a:endParaRPr lang="en-US" sz="4000" b="1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করতকান্দি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রোস্তম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আলি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উচ্চ 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ভাংগুড়া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পাবনা</a:t>
            </a:r>
            <a:r>
              <a:rPr lang="bn-BD" sz="36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1219200"/>
            <a:ext cx="35814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219200"/>
            <a:ext cx="44196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2362200"/>
            <a:ext cx="16383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bn-BD" sz="6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 কিছু ছবি দেখি</a:t>
            </a:r>
            <a:endParaRPr lang="en-US" sz="66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276600"/>
            <a:ext cx="3657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বঙ্গবন্ধু স্যাটেলাইট-১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334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স্যাটেলাইট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নিক্ষেপ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bongo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447800"/>
            <a:ext cx="2857500" cy="1600200"/>
          </a:xfrm>
          <a:prstGeom prst="rect">
            <a:avLst/>
          </a:prstGeom>
        </p:spPr>
      </p:pic>
      <p:pic>
        <p:nvPicPr>
          <p:cNvPr id="14" name="Picture 13" descr="sate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267200"/>
            <a:ext cx="3031490" cy="16764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562600" y="6019800"/>
            <a:ext cx="25908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স্যাটেলাইট</a:t>
            </a:r>
            <a:endParaRPr lang="en-US" sz="40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2971800" cy="3445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ber-1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33800"/>
            <a:ext cx="2800350" cy="1704975"/>
          </a:xfrm>
          <a:prstGeom prst="rect">
            <a:avLst/>
          </a:prstGeom>
        </p:spPr>
      </p:pic>
      <p:pic>
        <p:nvPicPr>
          <p:cNvPr id="6" name="Picture 5" descr="fiber-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733800"/>
            <a:ext cx="2990850" cy="1962150"/>
          </a:xfrm>
          <a:prstGeom prst="rect">
            <a:avLst/>
          </a:prstGeom>
        </p:spPr>
      </p:pic>
      <p:pic>
        <p:nvPicPr>
          <p:cNvPr id="7" name="Picture 6" descr="opti-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143000"/>
            <a:ext cx="2543175" cy="1790700"/>
          </a:xfrm>
          <a:prstGeom prst="rect">
            <a:avLst/>
          </a:prstGeom>
        </p:spPr>
      </p:pic>
      <p:pic>
        <p:nvPicPr>
          <p:cNvPr id="9" name="Picture 8" descr="fiber-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143000"/>
            <a:ext cx="3028950" cy="18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590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তামার তার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2971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অপটিক্যাল ফাইবার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867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অপটিক্যাল ফাইবার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5276671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রাবারে আবৃত </a:t>
            </a:r>
          </a:p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তামার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তার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76200"/>
            <a:ext cx="8686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 আরো কিছু ছবি দেখি</a:t>
            </a:r>
            <a:endParaRPr lang="en-US" sz="6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762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6600" b="1" u="sng" dirty="0" smtClean="0">
                <a:latin typeface="NikoshBAN" pitchFamily="2" charset="0"/>
                <a:cs typeface="NikoshBAN" pitchFamily="2" charset="0"/>
              </a:rPr>
              <a:t>আজকের আলোচ্য বিষয়ঃ</a:t>
            </a:r>
            <a:endParaRPr lang="en-US" sz="6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524000"/>
            <a:ext cx="8305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স্যাটেলাইট ও অপটিক্যাল ফাইবার</a:t>
            </a:r>
            <a:endParaRPr kumimoji="0" lang="en-US" sz="5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8" name="Picture 7" descr="opti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667000"/>
            <a:ext cx="3792601" cy="3124200"/>
          </a:xfrm>
          <a:prstGeom prst="rect">
            <a:avLst/>
          </a:prstGeom>
        </p:spPr>
      </p:pic>
      <p:pic>
        <p:nvPicPr>
          <p:cNvPr id="9" name="Picture 8" descr="dis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90800"/>
            <a:ext cx="3873726" cy="3318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76200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71600"/>
            <a:ext cx="8610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bn-BD" sz="48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smtClean="0">
                <a:latin typeface="Nikosh" pitchFamily="2" charset="0"/>
                <a:cs typeface="Nikosh" pitchFamily="2" charset="0"/>
                <a:sym typeface="Wingdings"/>
              </a:rPr>
              <a:t> 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" pitchFamily="2" charset="0"/>
                <a:cs typeface="Nikosh" pitchFamily="2" charset="0"/>
                <a:sym typeface="Wingdings"/>
              </a:rPr>
              <a:t> 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১”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b="1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endParaRPr lang="bn-BD" sz="8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4400" b="1" dirty="0" smtClean="0">
                <a:latin typeface="Nikosh" pitchFamily="2" charset="0"/>
                <a:cs typeface="Nikosh" pitchFamily="2" charset="0"/>
                <a:sym typeface="Wingdings"/>
              </a:rPr>
              <a:t> 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অপটিক্যাল ফাইবার 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ব্যাখ্যা 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latin typeface="Nikosh" pitchFamily="2" charset="0"/>
                <a:cs typeface="Nikosh" pitchFamily="2" charset="0"/>
                <a:sym typeface="Wingdings"/>
              </a:rPr>
              <a:t>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সাবমেরিন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ক্যাবল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2743200" cy="685800"/>
          </a:xfrm>
        </p:spPr>
        <p:txBody>
          <a:bodyPr>
            <a:normAutofit fontScale="90000"/>
          </a:bodyPr>
          <a:lstStyle/>
          <a:p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স্যাটেলাইট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781800" y="990600"/>
            <a:ext cx="2133600" cy="4876800"/>
            <a:chOff x="6858000" y="609600"/>
            <a:chExt cx="2133600" cy="4876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09600"/>
              <a:ext cx="2133600" cy="4267200"/>
            </a:xfrm>
            <a:prstGeom prst="rect">
              <a:avLst/>
            </a:prstGeom>
          </p:spPr>
        </p:pic>
        <p:pic>
          <p:nvPicPr>
            <p:cNvPr id="7" name="Picture 6" descr="sate-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0" y="3048000"/>
              <a:ext cx="2105660" cy="24384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28600" y="1295400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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মহাকাশে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চারপাশে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কৃত্তিম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উপগ্রহ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457200" algn="l"/>
              </a:tabLst>
            </a:pPr>
            <a:endParaRPr lang="en-US" sz="1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Font typeface="Wingdings"/>
              <a:buChar char="Ø"/>
              <a:tabLst>
                <a:tab pos="457200" algn="l"/>
              </a:tabLst>
            </a:pPr>
            <a:r>
              <a:rPr lang="bn-BD" alt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মাধ্যাকর্ষন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GB" alt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তাই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মহাকাশে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	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জ্বালানি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হয়না</a:t>
            </a:r>
            <a:r>
              <a:rPr lang="en-GB" alt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alt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>
              <a:buFont typeface="Wingdings"/>
              <a:buChar char="Ø"/>
              <a:tabLst>
                <a:tab pos="457200" algn="l"/>
              </a:tabLst>
            </a:pPr>
            <a:endParaRPr lang="en-US" altLang="en-US" sz="1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tabLst>
                <a:tab pos="457200" algn="l"/>
              </a:tabLst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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 পদ্ধতিতে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 থেকে অন্য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প্রান্তে রে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ও, টেলিফোন, মোবাইল ফোন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 ইন্টারনেটে সিগন্যাল পাঠানো যায়।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19200" y="457200"/>
            <a:ext cx="6858000" cy="2865280"/>
            <a:chOff x="1219200" y="457200"/>
            <a:chExt cx="6858000" cy="2865280"/>
          </a:xfrm>
        </p:grpSpPr>
        <p:sp>
          <p:nvSpPr>
            <p:cNvPr id="5" name="TextBox 4"/>
            <p:cNvSpPr txBox="1"/>
            <p:nvPr/>
          </p:nvSpPr>
          <p:spPr>
            <a:xfrm>
              <a:off x="1219200" y="609600"/>
              <a:ext cx="3048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600" b="1" u="sng" dirty="0" smtClean="0"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6600" b="1" u="sng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1600" y="457200"/>
              <a:ext cx="2895600" cy="286528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33400" y="4023717"/>
            <a:ext cx="8305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ngo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7924800" cy="4506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5029200"/>
            <a:ext cx="6096000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বঙ্গবন্ধু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স্যাটেলাইট-১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233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Kalpurush</vt:lpstr>
      <vt:lpstr>Nikosh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আজকের আলোচ্য বিষয়ঃ</vt:lpstr>
      <vt:lpstr>PowerPoint Presentation</vt:lpstr>
      <vt:lpstr>স্যাটেলাইট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সবাইকে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আকাঙ্ক্ষা আকাঙক্ষা শিক্ষাক্রম চাঁদপুর বিজ্ঞান নৌকা আমৃত্যু প্রজেক্ট রক্তাক্ত বিদগ্ধ অগ্নুৎপাত ঝঞ্ঝা আকাঙ্ক্ষা </dc:title>
  <dc:creator>my account</dc:creator>
  <cp:lastModifiedBy>Smart</cp:lastModifiedBy>
  <cp:revision>164</cp:revision>
  <dcterms:created xsi:type="dcterms:W3CDTF">2006-08-16T00:00:00Z</dcterms:created>
  <dcterms:modified xsi:type="dcterms:W3CDTF">2020-06-30T16:43:12Z</dcterms:modified>
</cp:coreProperties>
</file>