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17" r:id="rId2"/>
    <p:sldId id="314" r:id="rId3"/>
    <p:sldId id="312" r:id="rId4"/>
    <p:sldId id="313" r:id="rId5"/>
    <p:sldId id="318" r:id="rId6"/>
    <p:sldId id="307" r:id="rId7"/>
    <p:sldId id="308" r:id="rId8"/>
    <p:sldId id="305" r:id="rId9"/>
    <p:sldId id="309" r:id="rId10"/>
    <p:sldId id="298" r:id="rId11"/>
    <p:sldId id="306" r:id="rId12"/>
    <p:sldId id="310" r:id="rId13"/>
    <p:sldId id="311" r:id="rId14"/>
    <p:sldId id="272" r:id="rId15"/>
    <p:sldId id="274" r:id="rId16"/>
    <p:sldId id="31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7C0D5"/>
    <a:srgbClr val="097D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398" y="5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9DF2F8-AB05-4621-B1F0-128B3FBD3D63}" type="datetimeFigureOut">
              <a:rPr lang="en-US" smtClean="0"/>
              <a:pPr/>
              <a:t>6/30/2020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F8632F-E18F-4E15-832D-C04F6A621C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8632F-E18F-4E15-832D-C04F6A621CEA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8632F-E18F-4E15-832D-C04F6A621CEA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image" Target="../media/image24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23.gif"/><Relationship Id="rId5" Type="http://schemas.openxmlformats.org/officeDocument/2006/relationships/image" Target="../media/image19.png"/><Relationship Id="rId10" Type="http://schemas.openxmlformats.org/officeDocument/2006/relationships/image" Target="../media/image4.gif"/><Relationship Id="rId4" Type="http://schemas.openxmlformats.org/officeDocument/2006/relationships/image" Target="../media/image18.png"/><Relationship Id="rId9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12" Type="http://schemas.openxmlformats.org/officeDocument/2006/relationships/image" Target="../media/image3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32.jpg"/><Relationship Id="rId5" Type="http://schemas.openxmlformats.org/officeDocument/2006/relationships/image" Target="../media/image27.png"/><Relationship Id="rId10" Type="http://schemas.openxmlformats.org/officeDocument/2006/relationships/image" Target="../media/image31.jpeg"/><Relationship Id="rId4" Type="http://schemas.openxmlformats.org/officeDocument/2006/relationships/image" Target="../media/image16.png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.gif"/><Relationship Id="rId3" Type="http://schemas.openxmlformats.org/officeDocument/2006/relationships/image" Target="../media/image12.gif"/><Relationship Id="rId7" Type="http://schemas.openxmlformats.org/officeDocument/2006/relationships/image" Target="../media/image35.png"/><Relationship Id="rId12" Type="http://schemas.openxmlformats.org/officeDocument/2006/relationships/image" Target="../media/image3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7.png"/><Relationship Id="rId5" Type="http://schemas.openxmlformats.org/officeDocument/2006/relationships/image" Target="../media/image27.png"/><Relationship Id="rId10" Type="http://schemas.openxmlformats.org/officeDocument/2006/relationships/image" Target="../media/image18.png"/><Relationship Id="rId4" Type="http://schemas.openxmlformats.org/officeDocument/2006/relationships/image" Target="../media/image34.png"/><Relationship Id="rId9" Type="http://schemas.openxmlformats.org/officeDocument/2006/relationships/image" Target="../media/image36.png"/><Relationship Id="rId14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4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gif"/><Relationship Id="rId5" Type="http://schemas.openxmlformats.org/officeDocument/2006/relationships/image" Target="../media/image41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10" Type="http://schemas.openxmlformats.org/officeDocument/2006/relationships/image" Target="../media/image4.gif"/><Relationship Id="rId4" Type="http://schemas.openxmlformats.org/officeDocument/2006/relationships/image" Target="../media/image2.jpg"/><Relationship Id="rId9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image" Target="../media/image14.png"/><Relationship Id="rId7" Type="http://schemas.openxmlformats.org/officeDocument/2006/relationships/image" Target="../media/image7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15.png"/><Relationship Id="rId10" Type="http://schemas.openxmlformats.org/officeDocument/2006/relationships/image" Target="../media/image16.png"/><Relationship Id="rId4" Type="http://schemas.openxmlformats.org/officeDocument/2006/relationships/image" Target="../media/image2.jpg"/><Relationship Id="rId9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4.gif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12" Type="http://schemas.openxmlformats.org/officeDocument/2006/relationships/image" Target="../media/image3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2.jpg"/><Relationship Id="rId5" Type="http://schemas.openxmlformats.org/officeDocument/2006/relationships/image" Target="../media/image20.png"/><Relationship Id="rId10" Type="http://schemas.openxmlformats.org/officeDocument/2006/relationships/image" Target="../media/image12.gif"/><Relationship Id="rId4" Type="http://schemas.openxmlformats.org/officeDocument/2006/relationships/image" Target="../media/image19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3.jpg"/><Relationship Id="rId7" Type="http://schemas.openxmlformats.org/officeDocument/2006/relationships/image" Target="../media/image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10" Type="http://schemas.openxmlformats.org/officeDocument/2006/relationships/image" Target="../media/image18.png"/><Relationship Id="rId4" Type="http://schemas.openxmlformats.org/officeDocument/2006/relationships/image" Target="../media/image2.jpg"/><Relationship Id="rId9" Type="http://schemas.openxmlformats.org/officeDocument/2006/relationships/image" Target="../media/image2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821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3000" t="48000" r="3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25755-3-grasshopper-transpare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62740" y="2133600"/>
            <a:ext cx="1056860" cy="1013679"/>
          </a:xfrm>
          <a:prstGeom prst="rect">
            <a:avLst/>
          </a:prstGeom>
        </p:spPr>
      </p:pic>
      <p:pic>
        <p:nvPicPr>
          <p:cNvPr id="13" name="Picture 12" descr="unnamed pn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3000" y="1639975"/>
            <a:ext cx="1219200" cy="1519124"/>
          </a:xfrm>
          <a:prstGeom prst="rect">
            <a:avLst/>
          </a:prstGeom>
        </p:spPr>
      </p:pic>
      <p:pic>
        <p:nvPicPr>
          <p:cNvPr id="14" name="Picture 13" descr="eagle png.pn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58201" y="1828801"/>
            <a:ext cx="1514803" cy="2012029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>
            <a:off x="2131030" y="2679305"/>
            <a:ext cx="993169" cy="310159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ight Arrow 23"/>
          <p:cNvSpPr/>
          <p:nvPr/>
        </p:nvSpPr>
        <p:spPr>
          <a:xfrm>
            <a:off x="4451816" y="2719426"/>
            <a:ext cx="968324" cy="270038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ight Arrow 24"/>
          <p:cNvSpPr/>
          <p:nvPr/>
        </p:nvSpPr>
        <p:spPr>
          <a:xfrm>
            <a:off x="7162800" y="2719425"/>
            <a:ext cx="1295400" cy="2747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218996" y="3721151"/>
            <a:ext cx="6705600" cy="1200329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বাস্তুসংস্থানে উদ্ভিদ থেকে প্রাণীতে শক্তি প্রবাহের 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ধারাবাহিক প্রক্রিয়াই হলো খাদ্য শৃঙ্খল 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68544" y="685801"/>
            <a:ext cx="3611886" cy="707886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এসো, মিলিয়ে নেই।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1" descr="A picture containing flower, tree, grass&#10;&#10;Description automatically generated">
            <a:extLst>
              <a:ext uri="{FF2B5EF4-FFF2-40B4-BE49-F238E27FC236}">
                <a16:creationId xmlns:a16="http://schemas.microsoft.com/office/drawing/2014/main" id="{0ACA99E7-69B9-4D5E-A48B-317D6DC3749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2" t="6300"/>
          <a:stretch/>
        </p:blipFill>
        <p:spPr>
          <a:xfrm>
            <a:off x="46919" y="5109406"/>
            <a:ext cx="12098161" cy="1794479"/>
          </a:xfrm>
          <a:prstGeom prst="rect">
            <a:avLst/>
          </a:prstGeom>
        </p:spPr>
      </p:pic>
      <p:pic>
        <p:nvPicPr>
          <p:cNvPr id="26" name="Picture 25" descr="A picture containing black&#10;&#10;Description automatically generated">
            <a:extLst>
              <a:ext uri="{FF2B5EF4-FFF2-40B4-BE49-F238E27FC236}">
                <a16:creationId xmlns:a16="http://schemas.microsoft.com/office/drawing/2014/main" id="{E0BE220E-3FF2-4C54-8BBA-CEB6AAEC33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552949"/>
            <a:ext cx="4305300" cy="1619250"/>
          </a:xfrm>
          <a:prstGeom prst="rect">
            <a:avLst/>
          </a:prstGeom>
        </p:spPr>
      </p:pic>
      <p:pic>
        <p:nvPicPr>
          <p:cNvPr id="27" name="Picture 26" descr="A picture containing black&#10;&#10;Description automatically generated">
            <a:extLst>
              <a:ext uri="{FF2B5EF4-FFF2-40B4-BE49-F238E27FC236}">
                <a16:creationId xmlns:a16="http://schemas.microsoft.com/office/drawing/2014/main" id="{2B60D026-68FB-45E4-B9B5-CADF60CA75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604" y="5153025"/>
            <a:ext cx="4305300" cy="1619250"/>
          </a:xfrm>
          <a:prstGeom prst="rect">
            <a:avLst/>
          </a:prstGeom>
        </p:spPr>
      </p:pic>
      <p:pic>
        <p:nvPicPr>
          <p:cNvPr id="28" name="Picture 27" descr="A yellow flower&#10;&#10;Description automatically generated">
            <a:extLst>
              <a:ext uri="{FF2B5EF4-FFF2-40B4-BE49-F238E27FC236}">
                <a16:creationId xmlns:a16="http://schemas.microsoft.com/office/drawing/2014/main" id="{41EB184C-780A-455C-8DDE-F18424DCCA8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3693007"/>
            <a:ext cx="1870710" cy="3012593"/>
          </a:xfrm>
          <a:prstGeom prst="rect">
            <a:avLst/>
          </a:prstGeom>
        </p:spPr>
      </p:pic>
      <p:pic>
        <p:nvPicPr>
          <p:cNvPr id="9" name="Picture 8" descr="A picture containing animal, green, hummingbird, bird&#10;&#10;Description automatically generated">
            <a:extLst>
              <a:ext uri="{FF2B5EF4-FFF2-40B4-BE49-F238E27FC236}">
                <a16:creationId xmlns:a16="http://schemas.microsoft.com/office/drawing/2014/main" id="{24E0333C-2640-4E04-BD46-2980EC2FCC4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809" y="2272358"/>
            <a:ext cx="1549432" cy="106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181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4" grpId="0" animBg="1"/>
      <p:bldP spid="25" grpId="0" animBg="1"/>
      <p:bldP spid="21" grpId="0" animBg="1"/>
      <p:bldP spid="23" grpId="0" animBg="1"/>
      <p:bldP spid="2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eagle p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67398" y="4388772"/>
            <a:ext cx="1514803" cy="2012029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>
            <a:off x="3810000" y="5257800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ight Arrow 23"/>
          <p:cNvSpPr/>
          <p:nvPr/>
        </p:nvSpPr>
        <p:spPr>
          <a:xfrm>
            <a:off x="5943600" y="5267465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ight Arrow 24"/>
          <p:cNvSpPr/>
          <p:nvPr/>
        </p:nvSpPr>
        <p:spPr>
          <a:xfrm>
            <a:off x="7848600" y="5249390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Picture 25" descr="0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439076" y="4648200"/>
            <a:ext cx="1409524" cy="1400000"/>
          </a:xfrm>
          <a:prstGeom prst="rect">
            <a:avLst/>
          </a:prstGeom>
        </p:spPr>
      </p:pic>
      <p:pic>
        <p:nvPicPr>
          <p:cNvPr id="19" name="Picture 18" descr="rat png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4419600" y="5091905"/>
            <a:ext cx="1099166" cy="646906"/>
          </a:xfrm>
          <a:prstGeom prst="rect">
            <a:avLst/>
          </a:prstGeom>
        </p:spPr>
      </p:pic>
      <p:sp>
        <p:nvSpPr>
          <p:cNvPr id="32" name="Right Arrow 31"/>
          <p:cNvSpPr/>
          <p:nvPr/>
        </p:nvSpPr>
        <p:spPr>
          <a:xfrm>
            <a:off x="4038600" y="1861690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ight Arrow 32"/>
          <p:cNvSpPr/>
          <p:nvPr/>
        </p:nvSpPr>
        <p:spPr>
          <a:xfrm>
            <a:off x="6781800" y="1785490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4" name="Picture 33" descr="deer-png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91001" y="762001"/>
            <a:ext cx="2729345" cy="2161641"/>
          </a:xfrm>
          <a:prstGeom prst="rect">
            <a:avLst/>
          </a:prstGeom>
        </p:spPr>
      </p:pic>
      <p:pic>
        <p:nvPicPr>
          <p:cNvPr id="35" name="Picture 34" descr="tiger_PNG2323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43800" y="990600"/>
            <a:ext cx="2438400" cy="1745456"/>
          </a:xfrm>
          <a:prstGeom prst="rect">
            <a:avLst/>
          </a:prstGeom>
        </p:spPr>
      </p:pic>
      <p:pic>
        <p:nvPicPr>
          <p:cNvPr id="23" name="Picture 22" descr="kath bi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57800" y="3429000"/>
            <a:ext cx="1066800" cy="685800"/>
          </a:xfrm>
          <a:prstGeom prst="rect">
            <a:avLst/>
          </a:prstGeom>
        </p:spPr>
      </p:pic>
      <p:pic>
        <p:nvPicPr>
          <p:cNvPr id="28" name="Picture 27" descr="eag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62801" y="2667000"/>
            <a:ext cx="1923751" cy="1397096"/>
          </a:xfrm>
          <a:prstGeom prst="rect">
            <a:avLst/>
          </a:prstGeom>
        </p:spPr>
      </p:pic>
      <p:sp>
        <p:nvSpPr>
          <p:cNvPr id="30" name="Right Arrow 29"/>
          <p:cNvSpPr/>
          <p:nvPr/>
        </p:nvSpPr>
        <p:spPr>
          <a:xfrm>
            <a:off x="4572000" y="3657600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ight Arrow 30"/>
          <p:cNvSpPr/>
          <p:nvPr/>
        </p:nvSpPr>
        <p:spPr>
          <a:xfrm>
            <a:off x="6629400" y="3657600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close up of a bird on a branch&#10;&#10;Description automatically generated">
            <a:extLst>
              <a:ext uri="{FF2B5EF4-FFF2-40B4-BE49-F238E27FC236}">
                <a16:creationId xmlns:a16="http://schemas.microsoft.com/office/drawing/2014/main" id="{B96D3171-D217-4144-8CFE-C47E4CEE309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489" y="2949960"/>
            <a:ext cx="2119459" cy="1541827"/>
          </a:xfrm>
          <a:prstGeom prst="rect">
            <a:avLst/>
          </a:prstGeom>
        </p:spPr>
      </p:pic>
      <p:pic>
        <p:nvPicPr>
          <p:cNvPr id="5" name="Picture 4" descr="A close up of a plant&#10;&#10;Description automatically generated">
            <a:extLst>
              <a:ext uri="{FF2B5EF4-FFF2-40B4-BE49-F238E27FC236}">
                <a16:creationId xmlns:a16="http://schemas.microsoft.com/office/drawing/2014/main" id="{E87A830E-1020-41B1-8DF2-CDFC1EF89FD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677910"/>
            <a:ext cx="2343238" cy="1541827"/>
          </a:xfrm>
          <a:prstGeom prst="rect">
            <a:avLst/>
          </a:prstGeom>
        </p:spPr>
      </p:pic>
      <p:pic>
        <p:nvPicPr>
          <p:cNvPr id="7" name="Picture 6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0626D82A-9918-4949-9720-6553DEEBFD2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718" y="1279870"/>
            <a:ext cx="2227781" cy="14684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17073D-8458-4028-8B41-27EC25C8F5DE}"/>
              </a:ext>
            </a:extLst>
          </p:cNvPr>
          <p:cNvSpPr txBox="1"/>
          <p:nvPr/>
        </p:nvSpPr>
        <p:spPr>
          <a:xfrm>
            <a:off x="1714500" y="320452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চলো আমরা কয়েকটি খাদ্য শৃঙ্খল সম্পূর্কে জানি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181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7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770" decel="100000"/>
                                        <p:tgtEl>
                                          <p:spTgt spid="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7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770" decel="100000"/>
                                        <p:tgtEl>
                                          <p:spTgt spid="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8" dur="77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1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3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4" grpId="0" animBg="1"/>
      <p:bldP spid="25" grpId="0" animBg="1"/>
      <p:bldP spid="32" grpId="0" animBg="1"/>
      <p:bldP spid="33" grpId="0" animBg="1"/>
      <p:bldP spid="30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lower, tree, grass&#10;&#10;Description automatically generated">
            <a:extLst>
              <a:ext uri="{FF2B5EF4-FFF2-40B4-BE49-F238E27FC236}">
                <a16:creationId xmlns:a16="http://schemas.microsoft.com/office/drawing/2014/main" id="{4C291E0D-3E72-4DCA-A9FE-4D244DD258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" y="5325717"/>
            <a:ext cx="11096625" cy="1562100"/>
          </a:xfrm>
          <a:prstGeom prst="rect">
            <a:avLst/>
          </a:prstGeom>
        </p:spPr>
      </p:pic>
      <p:pic>
        <p:nvPicPr>
          <p:cNvPr id="5" name="Picture 4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44E248EE-E6B8-41E9-A231-78FB52C589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02295"/>
            <a:ext cx="1524000" cy="50901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41628F-585A-48C2-8E62-D9F7E795C69D}"/>
              </a:ext>
            </a:extLst>
          </p:cNvPr>
          <p:cNvSpPr txBox="1"/>
          <p:nvPr/>
        </p:nvSpPr>
        <p:spPr>
          <a:xfrm>
            <a:off x="2057401" y="381001"/>
            <a:ext cx="84545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একাধিক খাদ্য শৃঙ্খল একত্রিত হয়ে খাদ্য জাল তৈরি করে।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kath bi.png">
            <a:extLst>
              <a:ext uri="{FF2B5EF4-FFF2-40B4-BE49-F238E27FC236}">
                <a16:creationId xmlns:a16="http://schemas.microsoft.com/office/drawing/2014/main" id="{14D92179-D1A2-4A05-BE89-77682CC375B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33801" y="4669972"/>
            <a:ext cx="914400" cy="587829"/>
          </a:xfrm>
          <a:prstGeom prst="rect">
            <a:avLst/>
          </a:prstGeom>
        </p:spPr>
      </p:pic>
      <p:pic>
        <p:nvPicPr>
          <p:cNvPr id="8" name="Picture 7" descr="rat png1.png">
            <a:extLst>
              <a:ext uri="{FF2B5EF4-FFF2-40B4-BE49-F238E27FC236}">
                <a16:creationId xmlns:a16="http://schemas.microsoft.com/office/drawing/2014/main" id="{C06A654C-AD76-4872-AD20-954CA5E4EDC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1" y="2743200"/>
            <a:ext cx="1099166" cy="646906"/>
          </a:xfrm>
          <a:prstGeom prst="rect">
            <a:avLst/>
          </a:prstGeom>
        </p:spPr>
      </p:pic>
      <p:pic>
        <p:nvPicPr>
          <p:cNvPr id="9" name="Picture 8" descr="deer-png2.png">
            <a:extLst>
              <a:ext uri="{FF2B5EF4-FFF2-40B4-BE49-F238E27FC236}">
                <a16:creationId xmlns:a16="http://schemas.microsoft.com/office/drawing/2014/main" id="{B087AD4D-CA87-4FDF-9ED1-F44DF6BBDB21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38657" y="1722784"/>
            <a:ext cx="2729345" cy="2161641"/>
          </a:xfrm>
          <a:prstGeom prst="rect">
            <a:avLst/>
          </a:prstGeom>
        </p:spPr>
      </p:pic>
      <p:pic>
        <p:nvPicPr>
          <p:cNvPr id="10" name="Picture 9" descr="tiger_PNG23230.png">
            <a:extLst>
              <a:ext uri="{FF2B5EF4-FFF2-40B4-BE49-F238E27FC236}">
                <a16:creationId xmlns:a16="http://schemas.microsoft.com/office/drawing/2014/main" id="{D15522AB-09BF-4235-97DC-38DCF717ACBB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62601" y="813272"/>
            <a:ext cx="2057400" cy="1472729"/>
          </a:xfrm>
          <a:prstGeom prst="rect">
            <a:avLst/>
          </a:prstGeom>
        </p:spPr>
      </p:pic>
      <p:pic>
        <p:nvPicPr>
          <p:cNvPr id="11" name="Picture 10" descr="eagle1.png">
            <a:extLst>
              <a:ext uri="{FF2B5EF4-FFF2-40B4-BE49-F238E27FC236}">
                <a16:creationId xmlns:a16="http://schemas.microsoft.com/office/drawing/2014/main" id="{C6FD6F39-0C0C-4396-8EE9-68BC79902F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2267251" y="990600"/>
            <a:ext cx="1923751" cy="1397096"/>
          </a:xfrm>
          <a:prstGeom prst="rect">
            <a:avLst/>
          </a:prstGeom>
        </p:spPr>
      </p:pic>
      <p:pic>
        <p:nvPicPr>
          <p:cNvPr id="12" name="Picture 11" descr="small bird2 png.png">
            <a:extLst>
              <a:ext uri="{FF2B5EF4-FFF2-40B4-BE49-F238E27FC236}">
                <a16:creationId xmlns:a16="http://schemas.microsoft.com/office/drawing/2014/main" id="{FB59377C-7677-4064-8A60-1AB72195D1F2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427851">
            <a:off x="6691079" y="2446571"/>
            <a:ext cx="1409486" cy="939070"/>
          </a:xfrm>
          <a:prstGeom prst="rect">
            <a:avLst/>
          </a:prstGeom>
        </p:spPr>
      </p:pic>
      <p:pic>
        <p:nvPicPr>
          <p:cNvPr id="13" name="Picture 12" descr="25755-3-grasshopper-transparent.png">
            <a:extLst>
              <a:ext uri="{FF2B5EF4-FFF2-40B4-BE49-F238E27FC236}">
                <a16:creationId xmlns:a16="http://schemas.microsoft.com/office/drawing/2014/main" id="{7AF09E80-85D6-463D-99A0-E0CD8CCDC05B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86401" y="4343400"/>
            <a:ext cx="685800" cy="685800"/>
          </a:xfrm>
          <a:prstGeom prst="rect">
            <a:avLst/>
          </a:prstGeom>
        </p:spPr>
      </p:pic>
      <p:pic>
        <p:nvPicPr>
          <p:cNvPr id="14" name="Picture 13" descr="rabit-png-.png">
            <a:extLst>
              <a:ext uri="{FF2B5EF4-FFF2-40B4-BE49-F238E27FC236}">
                <a16:creationId xmlns:a16="http://schemas.microsoft.com/office/drawing/2014/main" id="{0F9DDD24-940D-4126-98F0-4C28E7E4FAC5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flipH="1">
            <a:off x="7086602" y="3581401"/>
            <a:ext cx="1381125" cy="1319741"/>
          </a:xfrm>
          <a:prstGeom prst="rect">
            <a:avLst/>
          </a:prstGeom>
        </p:spPr>
      </p:pic>
      <p:pic>
        <p:nvPicPr>
          <p:cNvPr id="15" name="Picture 14" descr="snake PNG.png">
            <a:extLst>
              <a:ext uri="{FF2B5EF4-FFF2-40B4-BE49-F238E27FC236}">
                <a16:creationId xmlns:a16="http://schemas.microsoft.com/office/drawing/2014/main" id="{60876BBB-422C-4575-941D-737B1B0DFAD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81601" y="2438401"/>
            <a:ext cx="1219200" cy="1219199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BA90965-8C74-4A95-B1C6-6E95F6A6C9B5}"/>
              </a:ext>
            </a:extLst>
          </p:cNvPr>
          <p:cNvCxnSpPr/>
          <p:nvPr/>
        </p:nvCxnSpPr>
        <p:spPr>
          <a:xfrm rot="5400000" flipH="1" flipV="1">
            <a:off x="7162801" y="5486400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7867085-11FA-4097-9D55-0B216F84C60C}"/>
              </a:ext>
            </a:extLst>
          </p:cNvPr>
          <p:cNvCxnSpPr/>
          <p:nvPr/>
        </p:nvCxnSpPr>
        <p:spPr>
          <a:xfrm rot="16200000" flipV="1">
            <a:off x="5715001" y="5257800"/>
            <a:ext cx="5334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3133918-9855-4B7F-B92F-3DE32781D74C}"/>
              </a:ext>
            </a:extLst>
          </p:cNvPr>
          <p:cNvCxnSpPr/>
          <p:nvPr/>
        </p:nvCxnSpPr>
        <p:spPr>
          <a:xfrm rot="16200000" flipV="1">
            <a:off x="3657601" y="4343400"/>
            <a:ext cx="22098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E3270B2-4D8A-405F-B225-7830D166B38C}"/>
              </a:ext>
            </a:extLst>
          </p:cNvPr>
          <p:cNvCxnSpPr/>
          <p:nvPr/>
        </p:nvCxnSpPr>
        <p:spPr>
          <a:xfrm>
            <a:off x="3200401" y="48768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597896C-9678-431F-AE28-4292F61486FB}"/>
              </a:ext>
            </a:extLst>
          </p:cNvPr>
          <p:cNvCxnSpPr/>
          <p:nvPr/>
        </p:nvCxnSpPr>
        <p:spPr>
          <a:xfrm rot="16200000" flipV="1">
            <a:off x="2628901" y="3314700"/>
            <a:ext cx="20574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82F206D-B980-4CA3-B0F5-3B758B4A8D3D}"/>
              </a:ext>
            </a:extLst>
          </p:cNvPr>
          <p:cNvCxnSpPr/>
          <p:nvPr/>
        </p:nvCxnSpPr>
        <p:spPr>
          <a:xfrm rot="16200000" flipV="1">
            <a:off x="3848101" y="2400300"/>
            <a:ext cx="3048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46051ED-8181-401B-AE1D-98704591606E}"/>
              </a:ext>
            </a:extLst>
          </p:cNvPr>
          <p:cNvCxnSpPr/>
          <p:nvPr/>
        </p:nvCxnSpPr>
        <p:spPr>
          <a:xfrm rot="10800000">
            <a:off x="6324604" y="3276600"/>
            <a:ext cx="761999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93E362A-ED12-470A-8DF3-1FEAAF7B3214}"/>
              </a:ext>
            </a:extLst>
          </p:cNvPr>
          <p:cNvCxnSpPr/>
          <p:nvPr/>
        </p:nvCxnSpPr>
        <p:spPr>
          <a:xfrm rot="5400000" flipH="1" flipV="1">
            <a:off x="6134101" y="3390900"/>
            <a:ext cx="8382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A578BAA-A106-4980-A6B2-C38E801445F6}"/>
              </a:ext>
            </a:extLst>
          </p:cNvPr>
          <p:cNvCxnSpPr/>
          <p:nvPr/>
        </p:nvCxnSpPr>
        <p:spPr>
          <a:xfrm rot="10800000">
            <a:off x="4038602" y="2209799"/>
            <a:ext cx="1219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047BBF2-F53F-4E04-AFC6-023C19004AED}"/>
              </a:ext>
            </a:extLst>
          </p:cNvPr>
          <p:cNvCxnSpPr/>
          <p:nvPr/>
        </p:nvCxnSpPr>
        <p:spPr>
          <a:xfrm rot="10800000">
            <a:off x="4114801" y="1981199"/>
            <a:ext cx="25908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F51CB66-042B-44BB-BBED-3BAE0B9F6FA6}"/>
              </a:ext>
            </a:extLst>
          </p:cNvPr>
          <p:cNvCxnSpPr>
            <a:endCxn id="9" idx="2"/>
          </p:cNvCxnSpPr>
          <p:nvPr/>
        </p:nvCxnSpPr>
        <p:spPr>
          <a:xfrm rot="5400000" flipH="1" flipV="1">
            <a:off x="8437587" y="4438440"/>
            <a:ext cx="1419759" cy="3117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E27E69C-8AAE-4EA0-A4A0-B84C9D644346}"/>
              </a:ext>
            </a:extLst>
          </p:cNvPr>
          <p:cNvCxnSpPr/>
          <p:nvPr/>
        </p:nvCxnSpPr>
        <p:spPr>
          <a:xfrm rot="10800000">
            <a:off x="7731457" y="1967552"/>
            <a:ext cx="6096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B580572-DADE-44F8-9719-B35AF5B083CB}"/>
              </a:ext>
            </a:extLst>
          </p:cNvPr>
          <p:cNvCxnSpPr/>
          <p:nvPr/>
        </p:nvCxnSpPr>
        <p:spPr>
          <a:xfrm rot="5400000" flipH="1" flipV="1">
            <a:off x="4305301" y="3619500"/>
            <a:ext cx="10668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A picture containing black&#10;&#10;Description automatically generated">
            <a:extLst>
              <a:ext uri="{FF2B5EF4-FFF2-40B4-BE49-F238E27FC236}">
                <a16:creationId xmlns:a16="http://schemas.microsoft.com/office/drawing/2014/main" id="{70486F76-FFF0-496E-9F1D-0ABF1ABFC71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260" y="4930874"/>
            <a:ext cx="4305300" cy="1619250"/>
          </a:xfrm>
          <a:prstGeom prst="rect">
            <a:avLst/>
          </a:prstGeom>
        </p:spPr>
      </p:pic>
      <p:pic>
        <p:nvPicPr>
          <p:cNvPr id="30" name="Picture 29" descr="A picture containing black&#10;&#10;Description automatically generated">
            <a:extLst>
              <a:ext uri="{FF2B5EF4-FFF2-40B4-BE49-F238E27FC236}">
                <a16:creationId xmlns:a16="http://schemas.microsoft.com/office/drawing/2014/main" id="{A7ADF718-CE9E-4E6B-8DF6-C11E7115DBA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638" y="4922675"/>
            <a:ext cx="4305300" cy="1619250"/>
          </a:xfrm>
          <a:prstGeom prst="rect">
            <a:avLst/>
          </a:prstGeom>
        </p:spPr>
      </p:pic>
      <p:pic>
        <p:nvPicPr>
          <p:cNvPr id="31" name="Picture 30" descr="A yellow flower&#10;&#10;Description automatically generated">
            <a:extLst>
              <a:ext uri="{FF2B5EF4-FFF2-40B4-BE49-F238E27FC236}">
                <a16:creationId xmlns:a16="http://schemas.microsoft.com/office/drawing/2014/main" id="{EBB7D718-D035-4A94-AD13-9B68A395599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3693007"/>
            <a:ext cx="1870710" cy="301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340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2D7479-D7C2-4284-9C1F-1873F6C08A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09600"/>
            <a:ext cx="5145470" cy="4578493"/>
          </a:xfrm>
          <a:prstGeom prst="rect">
            <a:avLst/>
          </a:prstGeom>
        </p:spPr>
      </p:pic>
      <p:pic>
        <p:nvPicPr>
          <p:cNvPr id="6" name="Picture 5" descr="A picture containing flower, tree, grass&#10;&#10;Description automatically generated">
            <a:extLst>
              <a:ext uri="{FF2B5EF4-FFF2-40B4-BE49-F238E27FC236}">
                <a16:creationId xmlns:a16="http://schemas.microsoft.com/office/drawing/2014/main" id="{0B62796C-58E9-4920-B4E1-DE463AEFEC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58677"/>
            <a:ext cx="12192000" cy="1249017"/>
          </a:xfrm>
          <a:prstGeom prst="rect">
            <a:avLst/>
          </a:prstGeom>
        </p:spPr>
      </p:pic>
      <p:sp>
        <p:nvSpPr>
          <p:cNvPr id="7" name="Rounded Rectangle 16">
            <a:extLst>
              <a:ext uri="{FF2B5EF4-FFF2-40B4-BE49-F238E27FC236}">
                <a16:creationId xmlns:a16="http://schemas.microsoft.com/office/drawing/2014/main" id="{E2313B7A-55A8-4176-993D-9704F08BB772}"/>
              </a:ext>
            </a:extLst>
          </p:cNvPr>
          <p:cNvSpPr/>
          <p:nvPr/>
        </p:nvSpPr>
        <p:spPr>
          <a:xfrm>
            <a:off x="3639535" y="1343116"/>
            <a:ext cx="2456465" cy="311146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প্রাথমিক বিজ্ঞান বইয়ের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06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ও ০৭ নং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পৃষ্ঠা পড়।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Capture.JPG">
            <a:extLst>
              <a:ext uri="{FF2B5EF4-FFF2-40B4-BE49-F238E27FC236}">
                <a16:creationId xmlns:a16="http://schemas.microsoft.com/office/drawing/2014/main" id="{B7BFCB20-E7CF-466A-982F-AAEC587172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000" y="1524000"/>
            <a:ext cx="1951220" cy="3457060"/>
          </a:xfrm>
          <a:prstGeom prst="rect">
            <a:avLst/>
          </a:prstGeom>
        </p:spPr>
      </p:pic>
      <p:pic>
        <p:nvPicPr>
          <p:cNvPr id="9" name="Picture 8" descr="A picture containing black&#10;&#10;Description automatically generated">
            <a:extLst>
              <a:ext uri="{FF2B5EF4-FFF2-40B4-BE49-F238E27FC236}">
                <a16:creationId xmlns:a16="http://schemas.microsoft.com/office/drawing/2014/main" id="{FA4DB03C-FAEC-42C8-95A8-E7FEBEC357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47" y="5109333"/>
            <a:ext cx="4305300" cy="1619250"/>
          </a:xfrm>
          <a:prstGeom prst="rect">
            <a:avLst/>
          </a:prstGeom>
        </p:spPr>
      </p:pic>
      <p:pic>
        <p:nvPicPr>
          <p:cNvPr id="10" name="Picture 9" descr="A picture containing black&#10;&#10;Description automatically generated">
            <a:extLst>
              <a:ext uri="{FF2B5EF4-FFF2-40B4-BE49-F238E27FC236}">
                <a16:creationId xmlns:a16="http://schemas.microsoft.com/office/drawing/2014/main" id="{34EC370D-ECAE-43C1-942C-DF0EAB6AAD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729" y="5149712"/>
            <a:ext cx="4305300" cy="1619250"/>
          </a:xfrm>
          <a:prstGeom prst="rect">
            <a:avLst/>
          </a:prstGeom>
        </p:spPr>
      </p:pic>
      <p:pic>
        <p:nvPicPr>
          <p:cNvPr id="11" name="Picture 10" descr="A yellow flower&#10;&#10;Description automatically generated">
            <a:extLst>
              <a:ext uri="{FF2B5EF4-FFF2-40B4-BE49-F238E27FC236}">
                <a16:creationId xmlns:a16="http://schemas.microsoft.com/office/drawing/2014/main" id="{B3358551-CC52-4AB4-91C2-6001B5B5F5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4876800"/>
            <a:ext cx="187071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146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43200" y="762000"/>
            <a:ext cx="5181601" cy="707886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নীচের প্রশ্ন গুলির উত্তর লেখঃ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2514600" y="2057400"/>
            <a:ext cx="7162800" cy="4038600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algn="l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	১। খাদ্য শৃঙ্খল কাকে বলে ?  </a:t>
            </a:r>
          </a:p>
          <a:p>
            <a:pPr algn="l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	২। খাদ্য জাল কাকে বলে ? </a:t>
            </a:r>
          </a:p>
          <a:p>
            <a:pPr algn="l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	৩। কী দিয়ে খাদ্য শৃঙ্খল শুরু হয়? </a:t>
            </a:r>
          </a:p>
          <a:p>
            <a:pPr algn="l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৪। শেয়াল ও মুরগী এ দু’টির মধ্যে কে খাদক 	    আর কে খাদ্য?   </a:t>
            </a:r>
            <a:endParaRPr lang="en-AU" sz="3600" dirty="0">
              <a:solidFill>
                <a:schemeClr val="tx1"/>
              </a:solidFill>
              <a:latin typeface="SutonnyMJ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1278B2F-0806-43E1-8FBC-516383A31527}"/>
              </a:ext>
            </a:extLst>
          </p:cNvPr>
          <p:cNvSpPr/>
          <p:nvPr/>
        </p:nvSpPr>
        <p:spPr>
          <a:xfrm>
            <a:off x="457200" y="495372"/>
            <a:ext cx="16610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b="1" dirty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8184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>
            <a:spLocks/>
          </p:cNvSpPr>
          <p:nvPr/>
        </p:nvSpPr>
        <p:spPr>
          <a:xfrm>
            <a:off x="2057400" y="1921565"/>
            <a:ext cx="9220199" cy="1524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bn-BD" sz="1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বাড়ির নিকট পরিবেশ থেকে একটি খাদ্য শৃঙ্খল এর চিত্র লিখে আনবে।  </a:t>
            </a:r>
            <a:endParaRPr lang="en-AU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62000" y="361121"/>
            <a:ext cx="3047999" cy="752804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A picture containing flower, tree, grass&#10;&#10;Description automatically generated">
            <a:extLst>
              <a:ext uri="{FF2B5EF4-FFF2-40B4-BE49-F238E27FC236}">
                <a16:creationId xmlns:a16="http://schemas.microsoft.com/office/drawing/2014/main" id="{7E967DBF-972A-457F-B2C8-390E590215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58677"/>
            <a:ext cx="12192000" cy="1249017"/>
          </a:xfrm>
          <a:prstGeom prst="rect">
            <a:avLst/>
          </a:prstGeom>
        </p:spPr>
      </p:pic>
      <p:pic>
        <p:nvPicPr>
          <p:cNvPr id="7" name="Picture 6" descr="A picture containing black&#10;&#10;Description automatically generated">
            <a:extLst>
              <a:ext uri="{FF2B5EF4-FFF2-40B4-BE49-F238E27FC236}">
                <a16:creationId xmlns:a16="http://schemas.microsoft.com/office/drawing/2014/main" id="{52398798-E083-4D11-AACB-9FEB50AC1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47" y="5109333"/>
            <a:ext cx="4305300" cy="1619250"/>
          </a:xfrm>
          <a:prstGeom prst="rect">
            <a:avLst/>
          </a:prstGeom>
        </p:spPr>
      </p:pic>
      <p:pic>
        <p:nvPicPr>
          <p:cNvPr id="8" name="Picture 7" descr="A yellow flower&#10;&#10;Description automatically generated">
            <a:extLst>
              <a:ext uri="{FF2B5EF4-FFF2-40B4-BE49-F238E27FC236}">
                <a16:creationId xmlns:a16="http://schemas.microsoft.com/office/drawing/2014/main" id="{43581967-6331-4E4E-A18B-DDF05A4214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4876800"/>
            <a:ext cx="187071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868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flower, tree, grass&#10;&#10;Description automatically generated">
            <a:extLst>
              <a:ext uri="{FF2B5EF4-FFF2-40B4-BE49-F238E27FC236}">
                <a16:creationId xmlns:a16="http://schemas.microsoft.com/office/drawing/2014/main" id="{05A072B7-BAC5-4899-9D82-717C8F06A5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58677"/>
            <a:ext cx="12192000" cy="1249017"/>
          </a:xfrm>
          <a:prstGeom prst="rect">
            <a:avLst/>
          </a:prstGeom>
        </p:spPr>
      </p:pic>
      <p:pic>
        <p:nvPicPr>
          <p:cNvPr id="3" name="Picture 2" descr="A picture containing black&#10;&#10;Description automatically generated">
            <a:extLst>
              <a:ext uri="{FF2B5EF4-FFF2-40B4-BE49-F238E27FC236}">
                <a16:creationId xmlns:a16="http://schemas.microsoft.com/office/drawing/2014/main" id="{F0B886CE-76F2-41E5-B92F-4F8F0E3923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47" y="5109333"/>
            <a:ext cx="4305300" cy="1619250"/>
          </a:xfrm>
          <a:prstGeom prst="rect">
            <a:avLst/>
          </a:prstGeom>
        </p:spPr>
      </p:pic>
      <p:pic>
        <p:nvPicPr>
          <p:cNvPr id="4" name="Picture 3" descr="A yellow flower&#10;&#10;Description automatically generated">
            <a:extLst>
              <a:ext uri="{FF2B5EF4-FFF2-40B4-BE49-F238E27FC236}">
                <a16:creationId xmlns:a16="http://schemas.microsoft.com/office/drawing/2014/main" id="{1532B504-4E77-4551-AE54-65392F558E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4876800"/>
            <a:ext cx="1870710" cy="1828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51027F-6B89-4563-810A-B0055036826B}"/>
              </a:ext>
            </a:extLst>
          </p:cNvPr>
          <p:cNvSpPr txBox="1"/>
          <p:nvPr/>
        </p:nvSpPr>
        <p:spPr>
          <a:xfrm>
            <a:off x="3581400" y="106680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DC0A6272-E3A6-4F94-8D39-8D8F28526A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891" y="3276600"/>
            <a:ext cx="3048000" cy="2236053"/>
          </a:xfrm>
          <a:prstGeom prst="rect">
            <a:avLst/>
          </a:prstGeom>
        </p:spPr>
      </p:pic>
      <p:pic>
        <p:nvPicPr>
          <p:cNvPr id="9" name="Picture 8" descr="A close up of a flower&#10;&#10;Description automatically generated">
            <a:extLst>
              <a:ext uri="{FF2B5EF4-FFF2-40B4-BE49-F238E27FC236}">
                <a16:creationId xmlns:a16="http://schemas.microsoft.com/office/drawing/2014/main" id="{DB31E5B1-2AC4-4263-AEF2-B613468253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77" y="4114800"/>
            <a:ext cx="2233123" cy="2613783"/>
          </a:xfrm>
          <a:prstGeom prst="rect">
            <a:avLst/>
          </a:prstGeom>
        </p:spPr>
      </p:pic>
      <p:pic>
        <p:nvPicPr>
          <p:cNvPr id="11" name="Picture 10" descr="A picture containing green, sitting, cake, table&#10;&#10;Description automatically generated">
            <a:extLst>
              <a:ext uri="{FF2B5EF4-FFF2-40B4-BE49-F238E27FC236}">
                <a16:creationId xmlns:a16="http://schemas.microsoft.com/office/drawing/2014/main" id="{BDFBB98D-3993-4CC3-8218-C08048A58F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582" y="3590510"/>
            <a:ext cx="1981200" cy="303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613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flower, tree, grass&#10;&#10;Description automatically generated">
            <a:extLst>
              <a:ext uri="{FF2B5EF4-FFF2-40B4-BE49-F238E27FC236}">
                <a16:creationId xmlns:a16="http://schemas.microsoft.com/office/drawing/2014/main" id="{F85B4B81-4752-4A71-BCCA-0D8C353F86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2" t="6300"/>
          <a:stretch/>
        </p:blipFill>
        <p:spPr>
          <a:xfrm>
            <a:off x="187678" y="4572000"/>
            <a:ext cx="12004322" cy="2286000"/>
          </a:xfrm>
          <a:prstGeom prst="rect">
            <a:avLst/>
          </a:prstGeom>
        </p:spPr>
      </p:pic>
      <p:pic>
        <p:nvPicPr>
          <p:cNvPr id="5" name="Picture 4" descr="A picture containing black&#10;&#10;Description automatically generated">
            <a:extLst>
              <a:ext uri="{FF2B5EF4-FFF2-40B4-BE49-F238E27FC236}">
                <a16:creationId xmlns:a16="http://schemas.microsoft.com/office/drawing/2014/main" id="{06436805-BDE2-40EF-8908-B85ACDC183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343400"/>
            <a:ext cx="4305300" cy="1619250"/>
          </a:xfrm>
          <a:prstGeom prst="rect">
            <a:avLst/>
          </a:prstGeom>
        </p:spPr>
      </p:pic>
      <p:pic>
        <p:nvPicPr>
          <p:cNvPr id="11" name="Picture 10" descr="A picture containing black&#10;&#10;Description automatically generated">
            <a:extLst>
              <a:ext uri="{FF2B5EF4-FFF2-40B4-BE49-F238E27FC236}">
                <a16:creationId xmlns:a16="http://schemas.microsoft.com/office/drawing/2014/main" id="{01D373BA-A9AE-4EC9-9242-D07924225F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610" y="4840357"/>
            <a:ext cx="4478174" cy="168426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48FFDF5-E74F-4B2E-A31D-2970893A50AC}"/>
              </a:ext>
            </a:extLst>
          </p:cNvPr>
          <p:cNvSpPr txBox="1"/>
          <p:nvPr/>
        </p:nvSpPr>
        <p:spPr>
          <a:xfrm>
            <a:off x="730029" y="132522"/>
            <a:ext cx="993648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468ADC7-7104-4E15-9541-C7E57B6AFAA2}"/>
              </a:ext>
            </a:extLst>
          </p:cNvPr>
          <p:cNvSpPr/>
          <p:nvPr/>
        </p:nvSpPr>
        <p:spPr>
          <a:xfrm>
            <a:off x="3644799" y="1509235"/>
            <a:ext cx="4106940" cy="1200329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en-US" sz="7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200" b="1" dirty="0">
              <a:ln>
                <a:solidFill>
                  <a:srgbClr val="FF000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A yellow flower&#10;&#10;Description automatically generated">
            <a:extLst>
              <a:ext uri="{FF2B5EF4-FFF2-40B4-BE49-F238E27FC236}">
                <a16:creationId xmlns:a16="http://schemas.microsoft.com/office/drawing/2014/main" id="{ABBD4064-C6B9-43CD-879D-F49C6A6E36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3693007"/>
            <a:ext cx="1870710" cy="301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82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43D36E-523E-4A14-883D-9F730DB53968}"/>
              </a:ext>
            </a:extLst>
          </p:cNvPr>
          <p:cNvSpPr txBox="1"/>
          <p:nvPr/>
        </p:nvSpPr>
        <p:spPr>
          <a:xfrm>
            <a:off x="7467600" y="3962400"/>
            <a:ext cx="457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AU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পঞ্চম  </a:t>
            </a:r>
            <a:endParaRPr lang="en-AU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AU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AU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AU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AU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AU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AU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AU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“ আমাদের পরিবেশ”  </a:t>
            </a:r>
            <a:endParaRPr lang="en-AU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ঃ ৩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– শক্তি প্রবাহ  </a:t>
            </a:r>
            <a:endParaRPr lang="en-AU" sz="2800" dirty="0"/>
          </a:p>
        </p:txBody>
      </p:sp>
      <p:sp>
        <p:nvSpPr>
          <p:cNvPr id="7" name="Up Ribbon 6">
            <a:extLst>
              <a:ext uri="{FF2B5EF4-FFF2-40B4-BE49-F238E27FC236}">
                <a16:creationId xmlns:a16="http://schemas.microsoft.com/office/drawing/2014/main" id="{DDC4A2BE-5290-4934-988C-D2D06F57ADA4}"/>
              </a:ext>
            </a:extLst>
          </p:cNvPr>
          <p:cNvSpPr/>
          <p:nvPr/>
        </p:nvSpPr>
        <p:spPr>
          <a:xfrm>
            <a:off x="3267711" y="338078"/>
            <a:ext cx="5137913" cy="972168"/>
          </a:xfrm>
          <a:prstGeom prst="ribbon2">
            <a:avLst>
              <a:gd name="adj1" fmla="val 33333"/>
              <a:gd name="adj2" fmla="val 75000"/>
            </a:avLst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পরিচি</a:t>
            </a:r>
            <a:r>
              <a:rPr lang="bn-BD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তি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পর্ব</a:t>
            </a:r>
            <a:r>
              <a:rPr lang="bn-BD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D44F37-C95E-4F97-9ABC-DA078AB5884D}"/>
              </a:ext>
            </a:extLst>
          </p:cNvPr>
          <p:cNvSpPr txBox="1"/>
          <p:nvPr/>
        </p:nvSpPr>
        <p:spPr>
          <a:xfrm>
            <a:off x="0" y="3657600"/>
            <a:ext cx="5478675" cy="2862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হাজেরা আক্তার</a:t>
            </a:r>
            <a:endParaRPr lang="bn-IN" sz="3600" b="1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BD" sz="36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রহিমদী সরকারি</a:t>
            </a:r>
            <a:r>
              <a:rPr lang="bn-IN" sz="36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সরকারি প্রা</a:t>
            </a:r>
            <a:r>
              <a:rPr lang="bn-BD" sz="36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থঃ</a:t>
            </a:r>
            <a:r>
              <a:rPr lang="bn-IN" sz="36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বিদ্যালয়।</a:t>
            </a:r>
          </a:p>
          <a:p>
            <a:pPr algn="ctr"/>
            <a:r>
              <a:rPr lang="bn-BD" sz="36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সদর, নরসিংদী</a:t>
            </a:r>
            <a:r>
              <a:rPr lang="bn-IN" sz="36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b="1" dirty="0">
                <a:ln w="0"/>
                <a:solidFill>
                  <a:schemeClr val="tx1"/>
                </a:solidFill>
                <a:latin typeface="+mj-lt"/>
                <a:cs typeface="NikoshBAN" panose="02000000000000000000" pitchFamily="2" charset="0"/>
              </a:rPr>
              <a:t> </a:t>
            </a:r>
            <a:endParaRPr lang="en-US" sz="3600" b="1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F20FE44F-DE5B-473F-B218-A7E809D45F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80" y="574737"/>
            <a:ext cx="2190576" cy="27599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4BE7DF3-4D58-4A0E-A730-68B2FA5F7A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877727"/>
            <a:ext cx="1844018" cy="2456936"/>
          </a:xfrm>
          <a:prstGeom prst="rect">
            <a:avLst/>
          </a:prstGeom>
        </p:spPr>
      </p:pic>
      <p:sp>
        <p:nvSpPr>
          <p:cNvPr id="11" name="Arrow: Down 10">
            <a:extLst>
              <a:ext uri="{FF2B5EF4-FFF2-40B4-BE49-F238E27FC236}">
                <a16:creationId xmlns:a16="http://schemas.microsoft.com/office/drawing/2014/main" id="{38350C0C-20C2-4F0A-85FB-AA8A0396FDC8}"/>
              </a:ext>
            </a:extLst>
          </p:cNvPr>
          <p:cNvSpPr/>
          <p:nvPr/>
        </p:nvSpPr>
        <p:spPr>
          <a:xfrm>
            <a:off x="5809763" y="1310246"/>
            <a:ext cx="228600" cy="5319154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691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9F48AD4-7EBE-410F-858D-736C5BD74997}"/>
              </a:ext>
            </a:extLst>
          </p:cNvPr>
          <p:cNvSpPr txBox="1"/>
          <p:nvPr/>
        </p:nvSpPr>
        <p:spPr>
          <a:xfrm>
            <a:off x="1143000" y="83820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কি কেউ জানো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393C6B-0019-4612-8A67-A4ABBC10AA3D}"/>
              </a:ext>
            </a:extLst>
          </p:cNvPr>
          <p:cNvSpPr txBox="1"/>
          <p:nvPr/>
        </p:nvSpPr>
        <p:spPr>
          <a:xfrm>
            <a:off x="4992757" y="484257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/ আমরা শক্তি কোথা থেকে পাই 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A picture containing flower, tree, grass&#10;&#10;Description automatically generated">
            <a:extLst>
              <a:ext uri="{FF2B5EF4-FFF2-40B4-BE49-F238E27FC236}">
                <a16:creationId xmlns:a16="http://schemas.microsoft.com/office/drawing/2014/main" id="{9AB85303-0C04-4046-8670-3F5D9F822A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2" t="6300"/>
          <a:stretch/>
        </p:blipFill>
        <p:spPr>
          <a:xfrm>
            <a:off x="313619" y="5397075"/>
            <a:ext cx="11564761" cy="1463685"/>
          </a:xfrm>
          <a:prstGeom prst="rect">
            <a:avLst/>
          </a:prstGeom>
        </p:spPr>
      </p:pic>
      <p:pic>
        <p:nvPicPr>
          <p:cNvPr id="6" name="Picture 5" descr="A picture containing black&#10;&#10;Description automatically generated">
            <a:extLst>
              <a:ext uri="{FF2B5EF4-FFF2-40B4-BE49-F238E27FC236}">
                <a16:creationId xmlns:a16="http://schemas.microsoft.com/office/drawing/2014/main" id="{573C9DA3-623E-4100-A66E-35142D220B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150" y="5003217"/>
            <a:ext cx="4305300" cy="1619250"/>
          </a:xfrm>
          <a:prstGeom prst="rect">
            <a:avLst/>
          </a:prstGeom>
        </p:spPr>
      </p:pic>
      <p:pic>
        <p:nvPicPr>
          <p:cNvPr id="7" name="Picture 6" descr="A picture containing black&#10;&#10;Description automatically generated">
            <a:extLst>
              <a:ext uri="{FF2B5EF4-FFF2-40B4-BE49-F238E27FC236}">
                <a16:creationId xmlns:a16="http://schemas.microsoft.com/office/drawing/2014/main" id="{559A6C6A-F0A6-4EA2-A30E-933B2A1B96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19" y="5014647"/>
            <a:ext cx="4305300" cy="16192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95C5BEC-CBD7-4535-8B34-0EDC210E7D42}"/>
              </a:ext>
            </a:extLst>
          </p:cNvPr>
          <p:cNvSpPr txBox="1"/>
          <p:nvPr/>
        </p:nvSpPr>
        <p:spPr>
          <a:xfrm>
            <a:off x="2590800" y="2590800"/>
            <a:ext cx="297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প্রবাহ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70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145571-93CB-4C39-9315-F924D2F56F28}"/>
              </a:ext>
            </a:extLst>
          </p:cNvPr>
          <p:cNvSpPr/>
          <p:nvPr/>
        </p:nvSpPr>
        <p:spPr>
          <a:xfrm>
            <a:off x="533400" y="2459504"/>
            <a:ext cx="10744200" cy="1938992"/>
          </a:xfrm>
          <a:prstGeom prst="rect">
            <a:avLst/>
          </a:prstGeom>
          <a:ln w="762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1.1.4 – </a:t>
            </a:r>
            <a:r>
              <a:rPr lang="en-US" sz="40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0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শৃঙ্খল</a:t>
            </a:r>
            <a:r>
              <a:rPr lang="en-US" sz="40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0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জাল</a:t>
            </a:r>
            <a:r>
              <a:rPr lang="en-US" sz="40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1.১.৫ – </a:t>
            </a:r>
            <a:r>
              <a:rPr lang="en-US" sz="40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0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শৃঙ্খলের</a:t>
            </a:r>
            <a:r>
              <a:rPr lang="en-US" sz="40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সৌরশক্তি</a:t>
            </a:r>
            <a:r>
              <a:rPr lang="en-US" sz="40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জীবে</a:t>
            </a:r>
            <a:r>
              <a:rPr lang="en-US" sz="40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সঞ্চারিত</a:t>
            </a:r>
            <a:r>
              <a:rPr lang="en-US" sz="40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হয়তা</a:t>
            </a:r>
            <a:r>
              <a:rPr lang="en-US" sz="40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FB43479-1803-4EF2-9E12-8B1FFE809BC9}"/>
              </a:ext>
            </a:extLst>
          </p:cNvPr>
          <p:cNvSpPr/>
          <p:nvPr/>
        </p:nvSpPr>
        <p:spPr>
          <a:xfrm>
            <a:off x="3706436" y="1217427"/>
            <a:ext cx="36118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  </a:t>
            </a:r>
            <a:endParaRPr lang="en-US" sz="4000" dirty="0">
              <a:solidFill>
                <a:srgbClr val="0070C0"/>
              </a:solidFill>
            </a:endParaRPr>
          </a:p>
        </p:txBody>
      </p:sp>
      <p:pic>
        <p:nvPicPr>
          <p:cNvPr id="4" name="Picture 3" descr="A picture containing flower, tree, grass&#10;&#10;Description automatically generated">
            <a:extLst>
              <a:ext uri="{FF2B5EF4-FFF2-40B4-BE49-F238E27FC236}">
                <a16:creationId xmlns:a16="http://schemas.microsoft.com/office/drawing/2014/main" id="{0212F06D-78B6-4264-B54F-7DED53AE24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2" t="6300"/>
          <a:stretch/>
        </p:blipFill>
        <p:spPr>
          <a:xfrm>
            <a:off x="187678" y="5029199"/>
            <a:ext cx="12004322" cy="1858617"/>
          </a:xfrm>
          <a:prstGeom prst="rect">
            <a:avLst/>
          </a:prstGeom>
        </p:spPr>
      </p:pic>
      <p:pic>
        <p:nvPicPr>
          <p:cNvPr id="5" name="Picture 4" descr="A picture containing black&#10;&#10;Description automatically generated">
            <a:extLst>
              <a:ext uri="{FF2B5EF4-FFF2-40B4-BE49-F238E27FC236}">
                <a16:creationId xmlns:a16="http://schemas.microsoft.com/office/drawing/2014/main" id="{CE231BCD-BC6C-4F57-8D58-2774C81535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724399"/>
            <a:ext cx="4305300" cy="1218371"/>
          </a:xfrm>
          <a:prstGeom prst="rect">
            <a:avLst/>
          </a:prstGeom>
        </p:spPr>
      </p:pic>
      <p:pic>
        <p:nvPicPr>
          <p:cNvPr id="6" name="Picture 5" descr="A picture containing flower, tree, grass&#10;&#10;Description automatically generated">
            <a:extLst>
              <a:ext uri="{FF2B5EF4-FFF2-40B4-BE49-F238E27FC236}">
                <a16:creationId xmlns:a16="http://schemas.microsoft.com/office/drawing/2014/main" id="{19A9495E-B28B-4F1D-A2AF-188940B724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2" t="6300"/>
          <a:stretch/>
        </p:blipFill>
        <p:spPr>
          <a:xfrm>
            <a:off x="187678" y="4591878"/>
            <a:ext cx="12004322" cy="2286000"/>
          </a:xfrm>
          <a:prstGeom prst="rect">
            <a:avLst/>
          </a:prstGeom>
        </p:spPr>
      </p:pic>
      <p:pic>
        <p:nvPicPr>
          <p:cNvPr id="7" name="Picture 6" descr="A picture containing black&#10;&#10;Description automatically generated">
            <a:extLst>
              <a:ext uri="{FF2B5EF4-FFF2-40B4-BE49-F238E27FC236}">
                <a16:creationId xmlns:a16="http://schemas.microsoft.com/office/drawing/2014/main" id="{C3546CB4-49AE-4329-A463-B09A76C67F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343400"/>
            <a:ext cx="4305300" cy="1619250"/>
          </a:xfrm>
          <a:prstGeom prst="rect">
            <a:avLst/>
          </a:prstGeom>
        </p:spPr>
      </p:pic>
      <p:pic>
        <p:nvPicPr>
          <p:cNvPr id="9" name="Picture 8" descr="A picture containing black&#10;&#10;Description automatically generated">
            <a:extLst>
              <a:ext uri="{FF2B5EF4-FFF2-40B4-BE49-F238E27FC236}">
                <a16:creationId xmlns:a16="http://schemas.microsoft.com/office/drawing/2014/main" id="{64786CEB-AAAE-4BD7-AF77-AE59BFB911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4495800"/>
            <a:ext cx="4305300" cy="1619250"/>
          </a:xfrm>
          <a:prstGeom prst="rect">
            <a:avLst/>
          </a:prstGeom>
        </p:spPr>
      </p:pic>
      <p:pic>
        <p:nvPicPr>
          <p:cNvPr id="10" name="Picture 9" descr="A picture containing black&#10;&#10;Description automatically generated">
            <a:extLst>
              <a:ext uri="{FF2B5EF4-FFF2-40B4-BE49-F238E27FC236}">
                <a16:creationId xmlns:a16="http://schemas.microsoft.com/office/drawing/2014/main" id="{2299F145-5717-451C-9618-D6E9043DCE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700" y="4933121"/>
            <a:ext cx="43053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740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agle1.png">
            <a:extLst>
              <a:ext uri="{FF2B5EF4-FFF2-40B4-BE49-F238E27FC236}">
                <a16:creationId xmlns:a16="http://schemas.microsoft.com/office/drawing/2014/main" id="{0C0F2C71-157C-4BE1-8DCF-57A3E225D91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045602">
            <a:off x="9544389" y="712132"/>
            <a:ext cx="2438400" cy="1770853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339DEDE-9C64-46D5-8E49-55008D0808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4188332"/>
              </p:ext>
            </p:extLst>
          </p:nvPr>
        </p:nvGraphicFramePr>
        <p:xfrm>
          <a:off x="1185016" y="2179923"/>
          <a:ext cx="9425848" cy="150546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4258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65385">
                <a:tc>
                  <a:txBody>
                    <a:bodyPr/>
                    <a:lstStyle/>
                    <a:p>
                      <a:pPr algn="ctr"/>
                      <a:endParaRPr lang="bn-BD" sz="9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bn-BD" sz="4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খাদ্য</a:t>
                      </a:r>
                      <a:r>
                        <a:rPr lang="bn-BD" sz="40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এবং খাদকের মধ্যে সম্পর্ক</a:t>
                      </a:r>
                      <a:endParaRPr lang="en-US" sz="4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058">
                <a:tc>
                  <a:txBody>
                    <a:bodyPr/>
                    <a:lstStyle/>
                    <a:p>
                      <a:r>
                        <a:rPr lang="bn-BD" sz="20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 </a:t>
                      </a:r>
                      <a:r>
                        <a:rPr lang="bn-BD" sz="36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কে খায়                  কে খায়                কে খায়              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CABE186-6C33-44F6-B243-F0727870D749}"/>
              </a:ext>
            </a:extLst>
          </p:cNvPr>
          <p:cNvSpPr txBox="1"/>
          <p:nvPr/>
        </p:nvSpPr>
        <p:spPr>
          <a:xfrm>
            <a:off x="2308953" y="1050437"/>
            <a:ext cx="6902852" cy="584775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কে কাকে খায় তা ক্রমানুসারে নিজ নিজ খাতায় লেখ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grasshopper_PNG5.png">
            <a:extLst>
              <a:ext uri="{FF2B5EF4-FFF2-40B4-BE49-F238E27FC236}">
                <a16:creationId xmlns:a16="http://schemas.microsoft.com/office/drawing/2014/main" id="{D8011547-B25A-4C9B-874A-4D44A64CB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16451">
            <a:off x="7998207" y="4068301"/>
            <a:ext cx="2246045" cy="1060133"/>
          </a:xfrm>
          <a:prstGeom prst="rect">
            <a:avLst/>
          </a:prstGeom>
        </p:spPr>
      </p:pic>
      <p:pic>
        <p:nvPicPr>
          <p:cNvPr id="11" name="Picture 10" descr="A picture containing flower, tree, grass&#10;&#10;Description automatically generated">
            <a:extLst>
              <a:ext uri="{FF2B5EF4-FFF2-40B4-BE49-F238E27FC236}">
                <a16:creationId xmlns:a16="http://schemas.microsoft.com/office/drawing/2014/main" id="{E576C07E-1C15-44D8-9325-B9977F694D0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2" t="6300"/>
          <a:stretch/>
        </p:blipFill>
        <p:spPr>
          <a:xfrm>
            <a:off x="93839" y="5447216"/>
            <a:ext cx="12004322" cy="146368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F66F4FC-E6E5-4385-81F2-ACDBB352952C}"/>
              </a:ext>
            </a:extLst>
          </p:cNvPr>
          <p:cNvSpPr txBox="1"/>
          <p:nvPr/>
        </p:nvSpPr>
        <p:spPr>
          <a:xfrm>
            <a:off x="2193537" y="192386"/>
            <a:ext cx="7133684" cy="584775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নিচে দেখানো ছকের মতো খাতায় একটি ছক তৈরি করো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animated-cobra-snake-gif-3.gif">
            <a:extLst>
              <a:ext uri="{FF2B5EF4-FFF2-40B4-BE49-F238E27FC236}">
                <a16:creationId xmlns:a16="http://schemas.microsoft.com/office/drawing/2014/main" id="{A4CF219B-CD29-46CB-B9C2-46966EB8B1C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16890" y="4565478"/>
            <a:ext cx="1562100" cy="1447800"/>
          </a:xfrm>
          <a:prstGeom prst="rect">
            <a:avLst/>
          </a:prstGeom>
        </p:spPr>
      </p:pic>
      <p:pic>
        <p:nvPicPr>
          <p:cNvPr id="17" name="Picture 16" descr="grasshopper_PNG5.png">
            <a:extLst>
              <a:ext uri="{FF2B5EF4-FFF2-40B4-BE49-F238E27FC236}">
                <a16:creationId xmlns:a16="http://schemas.microsoft.com/office/drawing/2014/main" id="{BCCA1D51-7820-4AA2-BE87-16B3EEC180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16451">
            <a:off x="7998207" y="4068302"/>
            <a:ext cx="2246045" cy="1060133"/>
          </a:xfrm>
          <a:prstGeom prst="rect">
            <a:avLst/>
          </a:prstGeom>
        </p:spPr>
      </p:pic>
      <p:pic>
        <p:nvPicPr>
          <p:cNvPr id="18" name="Picture 17" descr="unnamed11.png">
            <a:extLst>
              <a:ext uri="{FF2B5EF4-FFF2-40B4-BE49-F238E27FC236}">
                <a16:creationId xmlns:a16="http://schemas.microsoft.com/office/drawing/2014/main" id="{79D5C153-B802-4536-98D3-626D9B5909FD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47355" y="5663572"/>
            <a:ext cx="648891" cy="584828"/>
          </a:xfrm>
          <a:prstGeom prst="rect">
            <a:avLst/>
          </a:prstGeom>
        </p:spPr>
      </p:pic>
      <p:pic>
        <p:nvPicPr>
          <p:cNvPr id="26" name="Picture 25" descr="frog1.png">
            <a:extLst>
              <a:ext uri="{FF2B5EF4-FFF2-40B4-BE49-F238E27FC236}">
                <a16:creationId xmlns:a16="http://schemas.microsoft.com/office/drawing/2014/main" id="{DDFB68A2-296A-40A3-8068-FF15373BEE72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509584" flipH="1">
            <a:off x="1665363" y="5004656"/>
            <a:ext cx="1455911" cy="1299618"/>
          </a:xfrm>
          <a:prstGeom prst="rect">
            <a:avLst/>
          </a:prstGeom>
        </p:spPr>
      </p:pic>
      <p:pic>
        <p:nvPicPr>
          <p:cNvPr id="32" name="Picture 31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10B332CA-6BE1-4C1A-BEA7-D167412C939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774" y="1440601"/>
            <a:ext cx="2011374" cy="5278571"/>
          </a:xfrm>
          <a:prstGeom prst="rect">
            <a:avLst/>
          </a:prstGeom>
        </p:spPr>
      </p:pic>
      <p:pic>
        <p:nvPicPr>
          <p:cNvPr id="19" name="Picture 18" descr="A picture containing black&#10;&#10;Description automatically generated">
            <a:extLst>
              <a:ext uri="{FF2B5EF4-FFF2-40B4-BE49-F238E27FC236}">
                <a16:creationId xmlns:a16="http://schemas.microsoft.com/office/drawing/2014/main" id="{F9FC42E3-6080-4156-9E20-B372955E93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03" y="5099922"/>
            <a:ext cx="4305300" cy="1619250"/>
          </a:xfrm>
          <a:prstGeom prst="rect">
            <a:avLst/>
          </a:prstGeom>
        </p:spPr>
      </p:pic>
      <p:pic>
        <p:nvPicPr>
          <p:cNvPr id="20" name="Picture 19" descr="A picture containing black&#10;&#10;Description automatically generated">
            <a:extLst>
              <a:ext uri="{FF2B5EF4-FFF2-40B4-BE49-F238E27FC236}">
                <a16:creationId xmlns:a16="http://schemas.microsoft.com/office/drawing/2014/main" id="{0F2D37EF-23D5-4DD3-BB7A-EBF72998A38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536" y="4926298"/>
            <a:ext cx="4305300" cy="1619250"/>
          </a:xfrm>
          <a:prstGeom prst="rect">
            <a:avLst/>
          </a:prstGeom>
        </p:spPr>
      </p:pic>
      <p:pic>
        <p:nvPicPr>
          <p:cNvPr id="21" name="Picture 20" descr="A yellow flower&#10;&#10;Description automatically generated">
            <a:extLst>
              <a:ext uri="{FF2B5EF4-FFF2-40B4-BE49-F238E27FC236}">
                <a16:creationId xmlns:a16="http://schemas.microsoft.com/office/drawing/2014/main" id="{9074A6E6-B9D6-431D-A1E9-8D984CCB44C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3693007"/>
            <a:ext cx="1870710" cy="3012593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9172E44E-1944-451E-9DD7-D21E7A69BDC1}"/>
              </a:ext>
            </a:extLst>
          </p:cNvPr>
          <p:cNvSpPr/>
          <p:nvPr/>
        </p:nvSpPr>
        <p:spPr>
          <a:xfrm>
            <a:off x="3657600" y="3275873"/>
            <a:ext cx="1066800" cy="227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14F464BA-A879-42E2-B46D-CBE22DE8F93C}"/>
              </a:ext>
            </a:extLst>
          </p:cNvPr>
          <p:cNvSpPr/>
          <p:nvPr/>
        </p:nvSpPr>
        <p:spPr>
          <a:xfrm>
            <a:off x="6934202" y="3252608"/>
            <a:ext cx="1066800" cy="227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18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2" grpId="0" animBg="1"/>
      <p:bldP spid="1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F6B36982-5EB4-4BAF-896B-4712DD7FE2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83" y="904975"/>
            <a:ext cx="3181668" cy="5383524"/>
          </a:xfrm>
          <a:prstGeom prst="rect">
            <a:avLst/>
          </a:prstGeom>
        </p:spPr>
      </p:pic>
      <p:pic>
        <p:nvPicPr>
          <p:cNvPr id="14" name="Picture 13" descr="A close up of some grass&#10;&#10;Description automatically generated">
            <a:extLst>
              <a:ext uri="{FF2B5EF4-FFF2-40B4-BE49-F238E27FC236}">
                <a16:creationId xmlns:a16="http://schemas.microsoft.com/office/drawing/2014/main" id="{90738306-4FC0-4D20-BE5C-20B96F5B3B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30" r="4501"/>
          <a:stretch/>
        </p:blipFill>
        <p:spPr>
          <a:xfrm>
            <a:off x="93840" y="5029200"/>
            <a:ext cx="2983570" cy="1806967"/>
          </a:xfrm>
          <a:prstGeom prst="rect">
            <a:avLst/>
          </a:prstGeom>
        </p:spPr>
      </p:pic>
      <p:pic>
        <p:nvPicPr>
          <p:cNvPr id="15" name="Picture 14" descr="A picture containing flower, tree, grass&#10;&#10;Description automatically generated">
            <a:extLst>
              <a:ext uri="{FF2B5EF4-FFF2-40B4-BE49-F238E27FC236}">
                <a16:creationId xmlns:a16="http://schemas.microsoft.com/office/drawing/2014/main" id="{0AE7AD5C-3759-480E-AB3A-17A9FAAF5FA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2" t="6300"/>
          <a:stretch/>
        </p:blipFill>
        <p:spPr>
          <a:xfrm>
            <a:off x="3118161" y="5439149"/>
            <a:ext cx="8979999" cy="1463685"/>
          </a:xfrm>
          <a:prstGeom prst="rect">
            <a:avLst/>
          </a:prstGeom>
        </p:spPr>
      </p:pic>
      <p:pic>
        <p:nvPicPr>
          <p:cNvPr id="16" name="Picture 15" descr="25755-3-grasshopper-transparent.png">
            <a:extLst>
              <a:ext uri="{FF2B5EF4-FFF2-40B4-BE49-F238E27FC236}">
                <a16:creationId xmlns:a16="http://schemas.microsoft.com/office/drawing/2014/main" id="{99B352F6-E7E8-4CA2-B911-AB898739449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9163" y="5728054"/>
            <a:ext cx="1338732" cy="829080"/>
          </a:xfrm>
          <a:prstGeom prst="rect">
            <a:avLst/>
          </a:prstGeom>
        </p:spPr>
      </p:pic>
      <p:pic>
        <p:nvPicPr>
          <p:cNvPr id="17" name="Picture 16" descr="animated-cobra-snake-gif-3.gif">
            <a:extLst>
              <a:ext uri="{FF2B5EF4-FFF2-40B4-BE49-F238E27FC236}">
                <a16:creationId xmlns:a16="http://schemas.microsoft.com/office/drawing/2014/main" id="{4FA0D336-806D-424C-863B-50C680151CC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66937" y="4245307"/>
            <a:ext cx="1627100" cy="1659673"/>
          </a:xfrm>
          <a:prstGeom prst="rect">
            <a:avLst/>
          </a:prstGeom>
        </p:spPr>
      </p:pic>
      <p:pic>
        <p:nvPicPr>
          <p:cNvPr id="20" name="Picture 19" descr="eagle1.png">
            <a:extLst>
              <a:ext uri="{FF2B5EF4-FFF2-40B4-BE49-F238E27FC236}">
                <a16:creationId xmlns:a16="http://schemas.microsoft.com/office/drawing/2014/main" id="{FF9C5A99-A3BD-4FBF-8DC7-92EA907420BF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111036" y="700170"/>
            <a:ext cx="2424312" cy="176062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CE0F428-63B7-4462-9AA7-25CFE616E081}"/>
              </a:ext>
            </a:extLst>
          </p:cNvPr>
          <p:cNvSpPr txBox="1"/>
          <p:nvPr/>
        </p:nvSpPr>
        <p:spPr>
          <a:xfrm>
            <a:off x="7770310" y="471616"/>
            <a:ext cx="2238113" cy="707886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কী দেখলে?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F2862DD-C94C-4968-ACAA-906A7B7A5C6A}"/>
              </a:ext>
            </a:extLst>
          </p:cNvPr>
          <p:cNvSpPr txBox="1"/>
          <p:nvPr/>
        </p:nvSpPr>
        <p:spPr>
          <a:xfrm>
            <a:off x="2667000" y="336475"/>
            <a:ext cx="3098925" cy="707886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কে কাকে খাচ্ছে?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533B996-A313-419B-9DE7-851F2AF83DDD}"/>
              </a:ext>
            </a:extLst>
          </p:cNvPr>
          <p:cNvSpPr txBox="1"/>
          <p:nvPr/>
        </p:nvSpPr>
        <p:spPr>
          <a:xfrm>
            <a:off x="3118161" y="1205739"/>
            <a:ext cx="4877330" cy="707886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এসো, মনযোগ সহকারে দেখি।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23" descr="25755-3-grasshopper-transparent.png">
            <a:extLst>
              <a:ext uri="{FF2B5EF4-FFF2-40B4-BE49-F238E27FC236}">
                <a16:creationId xmlns:a16="http://schemas.microsoft.com/office/drawing/2014/main" id="{7A870158-FEF4-4911-8E9B-F0AEE0F2F03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72207" y="5955024"/>
            <a:ext cx="685800" cy="445776"/>
          </a:xfrm>
          <a:prstGeom prst="rect">
            <a:avLst/>
          </a:prstGeom>
        </p:spPr>
      </p:pic>
      <p:pic>
        <p:nvPicPr>
          <p:cNvPr id="25" name="Picture 24" descr="25755-3-grasshopper-transparent.png">
            <a:extLst>
              <a:ext uri="{FF2B5EF4-FFF2-40B4-BE49-F238E27FC236}">
                <a16:creationId xmlns:a16="http://schemas.microsoft.com/office/drawing/2014/main" id="{1A1D27AC-CD70-4DFA-9CB1-C7E530412BA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21428" y="4470308"/>
            <a:ext cx="685800" cy="685800"/>
          </a:xfrm>
          <a:prstGeom prst="rect">
            <a:avLst/>
          </a:prstGeom>
        </p:spPr>
      </p:pic>
      <p:pic>
        <p:nvPicPr>
          <p:cNvPr id="26" name="Picture 25" descr="A picture containing black&#10;&#10;Description automatically generated">
            <a:extLst>
              <a:ext uri="{FF2B5EF4-FFF2-40B4-BE49-F238E27FC236}">
                <a16:creationId xmlns:a16="http://schemas.microsoft.com/office/drawing/2014/main" id="{084E84EF-1151-4047-A9A9-906A16F649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243" y="5171964"/>
            <a:ext cx="4305300" cy="1619250"/>
          </a:xfrm>
          <a:prstGeom prst="rect">
            <a:avLst/>
          </a:prstGeom>
        </p:spPr>
      </p:pic>
      <p:pic>
        <p:nvPicPr>
          <p:cNvPr id="27" name="Picture 26" descr="A picture containing black&#10;&#10;Description automatically generated">
            <a:extLst>
              <a:ext uri="{FF2B5EF4-FFF2-40B4-BE49-F238E27FC236}">
                <a16:creationId xmlns:a16="http://schemas.microsoft.com/office/drawing/2014/main" id="{26101D27-32C0-4C9D-AA09-30D7884A64D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91" r="9152"/>
          <a:stretch/>
        </p:blipFill>
        <p:spPr>
          <a:xfrm>
            <a:off x="217523" y="5678310"/>
            <a:ext cx="3911262" cy="1343279"/>
          </a:xfrm>
          <a:prstGeom prst="rect">
            <a:avLst/>
          </a:prstGeom>
        </p:spPr>
      </p:pic>
      <p:pic>
        <p:nvPicPr>
          <p:cNvPr id="28" name="Picture 27" descr="A yellow flower&#10;&#10;Description automatically generated">
            <a:extLst>
              <a:ext uri="{FF2B5EF4-FFF2-40B4-BE49-F238E27FC236}">
                <a16:creationId xmlns:a16="http://schemas.microsoft.com/office/drawing/2014/main" id="{8733B3E1-74CF-4B76-B6FD-673AB8BA2D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2971801"/>
            <a:ext cx="1581569" cy="3733800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5DF0EE28-473D-4566-BE3C-6C84EA9C1E21}"/>
              </a:ext>
            </a:extLst>
          </p:cNvPr>
          <p:cNvGrpSpPr/>
          <p:nvPr/>
        </p:nvGrpSpPr>
        <p:grpSpPr>
          <a:xfrm>
            <a:off x="4883608" y="3064518"/>
            <a:ext cx="2778406" cy="2974775"/>
            <a:chOff x="1828800" y="1828800"/>
            <a:chExt cx="2778406" cy="2974775"/>
          </a:xfrm>
        </p:grpSpPr>
        <p:pic>
          <p:nvPicPr>
            <p:cNvPr id="30" name="Picture 29" descr="0b.png">
              <a:extLst>
                <a:ext uri="{FF2B5EF4-FFF2-40B4-BE49-F238E27FC236}">
                  <a16:creationId xmlns:a16="http://schemas.microsoft.com/office/drawing/2014/main" id="{6A6F6722-427D-4756-BF5C-3B17FDA906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828800" y="3011350"/>
              <a:ext cx="1804418" cy="1792225"/>
            </a:xfrm>
            <a:prstGeom prst="rect">
              <a:avLst/>
            </a:prstGeom>
          </p:spPr>
        </p:pic>
        <p:pic>
          <p:nvPicPr>
            <p:cNvPr id="31" name="Picture 30" descr="eagle1.png">
              <a:extLst>
                <a:ext uri="{FF2B5EF4-FFF2-40B4-BE49-F238E27FC236}">
                  <a16:creationId xmlns:a16="http://schemas.microsoft.com/office/drawing/2014/main" id="{32436720-8BF3-46E0-B58E-D9970BD0A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182894" y="1828800"/>
              <a:ext cx="2424312" cy="1760622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103FC50-B89E-4807-86DF-23DCB44B2DBB}"/>
              </a:ext>
            </a:extLst>
          </p:cNvPr>
          <p:cNvGrpSpPr/>
          <p:nvPr/>
        </p:nvGrpSpPr>
        <p:grpSpPr>
          <a:xfrm>
            <a:off x="4939897" y="3917095"/>
            <a:ext cx="1804418" cy="1792225"/>
            <a:chOff x="5219700" y="3569131"/>
            <a:chExt cx="1804418" cy="1792225"/>
          </a:xfrm>
        </p:grpSpPr>
        <p:pic>
          <p:nvPicPr>
            <p:cNvPr id="33" name="Picture 32" descr="25755-3-grasshopper-transparent.png">
              <a:extLst>
                <a:ext uri="{FF2B5EF4-FFF2-40B4-BE49-F238E27FC236}">
                  <a16:creationId xmlns:a16="http://schemas.microsoft.com/office/drawing/2014/main" id="{B7DE5731-36AE-4C31-A3CE-9B7048B66D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85386" y="3569131"/>
              <a:ext cx="1338732" cy="829080"/>
            </a:xfrm>
            <a:prstGeom prst="rect">
              <a:avLst/>
            </a:prstGeom>
          </p:spPr>
        </p:pic>
        <p:pic>
          <p:nvPicPr>
            <p:cNvPr id="34" name="Picture 33" descr="0b.png">
              <a:extLst>
                <a:ext uri="{FF2B5EF4-FFF2-40B4-BE49-F238E27FC236}">
                  <a16:creationId xmlns:a16="http://schemas.microsoft.com/office/drawing/2014/main" id="{A17F04DC-C8A4-4F87-9F46-64333135B4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219700" y="3569131"/>
              <a:ext cx="1804418" cy="1792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5214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85185E-6 L 0.27526 -0.074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63" y="-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07407E-6 L -0.29244 0.3805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22" y="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8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25755-3-grasshopper-transpar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23592">
            <a:off x="3912633" y="3043603"/>
            <a:ext cx="685800" cy="685800"/>
          </a:xfrm>
          <a:prstGeom prst="rect">
            <a:avLst/>
          </a:prstGeom>
        </p:spPr>
      </p:pic>
      <p:pic>
        <p:nvPicPr>
          <p:cNvPr id="13" name="Picture 12" descr="unnamed p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7400" y="2286000"/>
            <a:ext cx="1219200" cy="1569373"/>
          </a:xfrm>
          <a:prstGeom prst="rect">
            <a:avLst/>
          </a:prstGeom>
        </p:spPr>
      </p:pic>
      <p:pic>
        <p:nvPicPr>
          <p:cNvPr id="14" name="Picture 13" descr="eagle png.png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34401" y="2057401"/>
            <a:ext cx="1667203" cy="2214453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>
            <a:off x="3016628" y="3346746"/>
            <a:ext cx="738665" cy="304201"/>
          </a:xfrm>
          <a:prstGeom prst="rightArrow">
            <a:avLst>
              <a:gd name="adj1" fmla="val 36931"/>
              <a:gd name="adj2" fmla="val 50000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 descr="frog1.png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967480">
            <a:off x="5344451" y="3209578"/>
            <a:ext cx="930625" cy="662107"/>
          </a:xfrm>
          <a:prstGeom prst="rect">
            <a:avLst/>
          </a:prstGeom>
        </p:spPr>
      </p:pic>
      <p:pic>
        <p:nvPicPr>
          <p:cNvPr id="20" name="Picture 19" descr="0b.png"/>
          <p:cNvPicPr>
            <a:picLocks noChangeAspect="1"/>
          </p:cNvPicPr>
          <p:nvPr/>
        </p:nvPicPr>
        <p:blipFill>
          <a:blip r:embed="rId9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6858001" y="2806746"/>
            <a:ext cx="1240235" cy="1231855"/>
          </a:xfrm>
          <a:prstGeom prst="rect">
            <a:avLst/>
          </a:prstGeom>
        </p:spPr>
      </p:pic>
      <p:sp>
        <p:nvSpPr>
          <p:cNvPr id="22" name="Right Arrow 21"/>
          <p:cNvSpPr/>
          <p:nvPr/>
        </p:nvSpPr>
        <p:spPr>
          <a:xfrm>
            <a:off x="4624866" y="3428999"/>
            <a:ext cx="632934" cy="197771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ight Arrow 25"/>
          <p:cNvSpPr/>
          <p:nvPr/>
        </p:nvSpPr>
        <p:spPr>
          <a:xfrm>
            <a:off x="6348714" y="3321971"/>
            <a:ext cx="509287" cy="107029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ight Arrow 26"/>
          <p:cNvSpPr/>
          <p:nvPr/>
        </p:nvSpPr>
        <p:spPr>
          <a:xfrm>
            <a:off x="8077200" y="3321971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743200" y="762001"/>
            <a:ext cx="7269939" cy="707886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এসো,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তোমাদের লেখার সাথে মিলিয়ে নেই। 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06124" y="4213686"/>
            <a:ext cx="7183377" cy="646331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সবুজ উদ্ভিদ থেকেই প্রতিটি খাদ্য শৃঙ্খল শুরু হয়।  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A7808957-21B2-4B62-B3C4-8648964BC9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552" y="1408332"/>
            <a:ext cx="2011374" cy="5278571"/>
          </a:xfrm>
          <a:prstGeom prst="rect">
            <a:avLst/>
          </a:prstGeom>
        </p:spPr>
      </p:pic>
      <p:pic>
        <p:nvPicPr>
          <p:cNvPr id="17" name="Picture 16" descr="A picture containing flower, tree, grass&#10;&#10;Description automatically generated">
            <a:extLst>
              <a:ext uri="{FF2B5EF4-FFF2-40B4-BE49-F238E27FC236}">
                <a16:creationId xmlns:a16="http://schemas.microsoft.com/office/drawing/2014/main" id="{581E8A9D-44F6-4ADB-8AAF-86B0B16FE2DB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2" t="6300"/>
          <a:stretch/>
        </p:blipFill>
        <p:spPr>
          <a:xfrm>
            <a:off x="0" y="5439149"/>
            <a:ext cx="12098161" cy="1463685"/>
          </a:xfrm>
          <a:prstGeom prst="rect">
            <a:avLst/>
          </a:prstGeom>
        </p:spPr>
      </p:pic>
      <p:pic>
        <p:nvPicPr>
          <p:cNvPr id="18" name="Picture 17" descr="A picture containing black&#10;&#10;Description automatically generated">
            <a:extLst>
              <a:ext uri="{FF2B5EF4-FFF2-40B4-BE49-F238E27FC236}">
                <a16:creationId xmlns:a16="http://schemas.microsoft.com/office/drawing/2014/main" id="{066FB5DB-3B5D-4768-8ECF-E75ACEE57B4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352" y="5177823"/>
            <a:ext cx="4305300" cy="1619250"/>
          </a:xfrm>
          <a:prstGeom prst="rect">
            <a:avLst/>
          </a:prstGeom>
        </p:spPr>
      </p:pic>
      <p:pic>
        <p:nvPicPr>
          <p:cNvPr id="23" name="Picture 22" descr="A picture containing black&#10;&#10;Description automatically generated">
            <a:extLst>
              <a:ext uri="{FF2B5EF4-FFF2-40B4-BE49-F238E27FC236}">
                <a16:creationId xmlns:a16="http://schemas.microsoft.com/office/drawing/2014/main" id="{F97CE510-B752-4EBB-8A5E-A9D89315492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74" y="4959553"/>
            <a:ext cx="4305300" cy="1619250"/>
          </a:xfrm>
          <a:prstGeom prst="rect">
            <a:avLst/>
          </a:prstGeom>
        </p:spPr>
      </p:pic>
      <p:pic>
        <p:nvPicPr>
          <p:cNvPr id="25" name="Picture 24" descr="A yellow flower&#10;&#10;Description automatically generated">
            <a:extLst>
              <a:ext uri="{FF2B5EF4-FFF2-40B4-BE49-F238E27FC236}">
                <a16:creationId xmlns:a16="http://schemas.microsoft.com/office/drawing/2014/main" id="{6C264E10-205A-4671-8942-A22B7CA6B6F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3693007"/>
            <a:ext cx="1870710" cy="301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181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 animBg="1"/>
      <p:bldP spid="26" grpId="0" animBg="1"/>
      <p:bldP spid="27" grpId="0" animBg="1"/>
      <p:bldP spid="21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56C23308-8B6F-4B02-9975-D5FDB87268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3" y="1371600"/>
            <a:ext cx="2011374" cy="5278571"/>
          </a:xfrm>
          <a:prstGeom prst="rect">
            <a:avLst/>
          </a:prstGeom>
        </p:spPr>
      </p:pic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F42570F7-50B9-4CCC-BD72-B91B31C26B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016607"/>
            <a:ext cx="4048125" cy="5867400"/>
          </a:xfrm>
          <a:prstGeom prst="rect">
            <a:avLst/>
          </a:prstGeom>
        </p:spPr>
      </p:pic>
      <p:pic>
        <p:nvPicPr>
          <p:cNvPr id="5" name="Picture 4" descr="A picture containing flower, tree, grass&#10;&#10;Description automatically generated">
            <a:extLst>
              <a:ext uri="{FF2B5EF4-FFF2-40B4-BE49-F238E27FC236}">
                <a16:creationId xmlns:a16="http://schemas.microsoft.com/office/drawing/2014/main" id="{CE100E01-3951-42B9-A7BC-FE3DAD00CB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2" t="6300"/>
          <a:stretch/>
        </p:blipFill>
        <p:spPr>
          <a:xfrm>
            <a:off x="46919" y="5390505"/>
            <a:ext cx="12098161" cy="1463685"/>
          </a:xfrm>
          <a:prstGeom prst="rect">
            <a:avLst/>
          </a:prstGeom>
        </p:spPr>
      </p:pic>
      <p:pic>
        <p:nvPicPr>
          <p:cNvPr id="7" name="Picture 6" descr="eagle1.png">
            <a:extLst>
              <a:ext uri="{FF2B5EF4-FFF2-40B4-BE49-F238E27FC236}">
                <a16:creationId xmlns:a16="http://schemas.microsoft.com/office/drawing/2014/main" id="{16DAA527-BBD4-4A0B-9BA3-EEA573E251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0" y="294861"/>
            <a:ext cx="3462512" cy="2514600"/>
          </a:xfrm>
          <a:prstGeom prst="rect">
            <a:avLst/>
          </a:prstGeom>
        </p:spPr>
      </p:pic>
      <p:pic>
        <p:nvPicPr>
          <p:cNvPr id="9" name="Picture 8" descr="25755-3-grasshopper-transparent.png">
            <a:extLst>
              <a:ext uri="{FF2B5EF4-FFF2-40B4-BE49-F238E27FC236}">
                <a16:creationId xmlns:a16="http://schemas.microsoft.com/office/drawing/2014/main" id="{D6C50C26-F122-4E7E-9F11-775F1D608E98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8685" y="4884748"/>
            <a:ext cx="864168" cy="6858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030C86-8FE1-4110-B71F-7018D98B2FE8}"/>
              </a:ext>
            </a:extLst>
          </p:cNvPr>
          <p:cNvSpPr txBox="1"/>
          <p:nvPr/>
        </p:nvSpPr>
        <p:spPr>
          <a:xfrm>
            <a:off x="2366094" y="1072980"/>
            <a:ext cx="3996607" cy="646331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শক্তির প্রবাহ চিত্রটি লেখ।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71B7BDB-FD94-4D6C-AE1E-A4BA96B1E55F}"/>
              </a:ext>
            </a:extLst>
          </p:cNvPr>
          <p:cNvGrpSpPr/>
          <p:nvPr/>
        </p:nvGrpSpPr>
        <p:grpSpPr>
          <a:xfrm>
            <a:off x="470353" y="995687"/>
            <a:ext cx="4038601" cy="4302455"/>
            <a:chOff x="762000" y="1641145"/>
            <a:chExt cx="4038601" cy="4302455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DE4C0AF0-EA00-4723-8EE4-A3D9F4CE39C7}"/>
                </a:ext>
              </a:extLst>
            </p:cNvPr>
            <p:cNvCxnSpPr/>
            <p:nvPr/>
          </p:nvCxnSpPr>
          <p:spPr>
            <a:xfrm rot="5400000">
              <a:off x="877094" y="2171700"/>
              <a:ext cx="838200" cy="1588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74694B4-4D17-489E-9E04-0F15387C5A5D}"/>
                </a:ext>
              </a:extLst>
            </p:cNvPr>
            <p:cNvCxnSpPr/>
            <p:nvPr/>
          </p:nvCxnSpPr>
          <p:spPr>
            <a:xfrm rot="16200000" flipH="1">
              <a:off x="571499" y="2781300"/>
              <a:ext cx="3429000" cy="1371600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32E0683C-B80E-4F98-A973-7BADBBC308BC}"/>
                </a:ext>
              </a:extLst>
            </p:cNvPr>
            <p:cNvCxnSpPr/>
            <p:nvPr/>
          </p:nvCxnSpPr>
          <p:spPr>
            <a:xfrm rot="16200000" flipH="1">
              <a:off x="1295401" y="2022145"/>
              <a:ext cx="3886200" cy="3124200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9556A9CD-8F86-4B48-B247-9C615F3550FA}"/>
                </a:ext>
              </a:extLst>
            </p:cNvPr>
            <p:cNvCxnSpPr/>
            <p:nvPr/>
          </p:nvCxnSpPr>
          <p:spPr>
            <a:xfrm rot="5400000">
              <a:off x="-762000" y="3276600"/>
              <a:ext cx="3429000" cy="381000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B6656222-9B21-44A4-A786-73A31F94E209}"/>
                </a:ext>
              </a:extLst>
            </p:cNvPr>
            <p:cNvCxnSpPr/>
            <p:nvPr/>
          </p:nvCxnSpPr>
          <p:spPr>
            <a:xfrm rot="16200000" flipH="1">
              <a:off x="-381000" y="3581400"/>
              <a:ext cx="4191000" cy="533400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4F13662-6DD7-4783-9099-72BFA6D8546A}"/>
              </a:ext>
            </a:extLst>
          </p:cNvPr>
          <p:cNvSpPr txBox="1"/>
          <p:nvPr/>
        </p:nvSpPr>
        <p:spPr>
          <a:xfrm>
            <a:off x="1631635" y="296228"/>
            <a:ext cx="9820978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উদ্ভিদ সূর্যের আলো ব্যবহার করে নিজের খাদ্য নিজেই তৈরী করে।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 descr="A picture containing black&#10;&#10;Description automatically generated">
            <a:extLst>
              <a:ext uri="{FF2B5EF4-FFF2-40B4-BE49-F238E27FC236}">
                <a16:creationId xmlns:a16="http://schemas.microsoft.com/office/drawing/2014/main" id="{64E16D46-2A36-459C-8F51-B3274AEFC1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93" y="4865062"/>
            <a:ext cx="4305300" cy="1619250"/>
          </a:xfrm>
          <a:prstGeom prst="rect">
            <a:avLst/>
          </a:prstGeom>
        </p:spPr>
      </p:pic>
      <p:pic>
        <p:nvPicPr>
          <p:cNvPr id="21" name="Picture 20" descr="A picture containing black&#10;&#10;Description automatically generated">
            <a:extLst>
              <a:ext uri="{FF2B5EF4-FFF2-40B4-BE49-F238E27FC236}">
                <a16:creationId xmlns:a16="http://schemas.microsoft.com/office/drawing/2014/main" id="{A2ED1985-3277-4C33-A6C5-A140552502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532" y="5061585"/>
            <a:ext cx="4305300" cy="1619250"/>
          </a:xfrm>
          <a:prstGeom prst="rect">
            <a:avLst/>
          </a:prstGeom>
        </p:spPr>
      </p:pic>
      <p:pic>
        <p:nvPicPr>
          <p:cNvPr id="22" name="Picture 21" descr="A picture containing flower, light&#10;&#10;Description automatically generated">
            <a:extLst>
              <a:ext uri="{FF2B5EF4-FFF2-40B4-BE49-F238E27FC236}">
                <a16:creationId xmlns:a16="http://schemas.microsoft.com/office/drawing/2014/main" id="{DC44B209-2713-45AF-908E-B4E609FA5F3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36" y="229810"/>
            <a:ext cx="1044999" cy="782740"/>
          </a:xfrm>
          <a:prstGeom prst="rect">
            <a:avLst/>
          </a:prstGeom>
        </p:spPr>
      </p:pic>
      <p:pic>
        <p:nvPicPr>
          <p:cNvPr id="23" name="Picture 22" descr="A picture containing animal, green, hummingbird, bird&#10;&#10;Description automatically generated">
            <a:extLst>
              <a:ext uri="{FF2B5EF4-FFF2-40B4-BE49-F238E27FC236}">
                <a16:creationId xmlns:a16="http://schemas.microsoft.com/office/drawing/2014/main" id="{FBDDAA5E-4361-4343-ACA2-4C77E3ABACB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230" y="4371139"/>
            <a:ext cx="1549432" cy="1061361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E048CDB1-1861-4498-95A9-ABD2D429D818}"/>
              </a:ext>
            </a:extLst>
          </p:cNvPr>
          <p:cNvGrpSpPr/>
          <p:nvPr/>
        </p:nvGrpSpPr>
        <p:grpSpPr>
          <a:xfrm>
            <a:off x="3924841" y="3888158"/>
            <a:ext cx="2738397" cy="2291302"/>
            <a:chOff x="8796951" y="700170"/>
            <a:chExt cx="2738397" cy="2291302"/>
          </a:xfrm>
        </p:grpSpPr>
        <p:pic>
          <p:nvPicPr>
            <p:cNvPr id="26" name="Picture 25" descr="eagle1.png">
              <a:extLst>
                <a:ext uri="{FF2B5EF4-FFF2-40B4-BE49-F238E27FC236}">
                  <a16:creationId xmlns:a16="http://schemas.microsoft.com/office/drawing/2014/main" id="{A557CE76-D5D4-4C6A-B6C8-2EC191BFB0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9111036" y="700170"/>
              <a:ext cx="2424312" cy="1760622"/>
            </a:xfrm>
            <a:prstGeom prst="rect">
              <a:avLst/>
            </a:prstGeom>
          </p:spPr>
        </p:pic>
        <p:pic>
          <p:nvPicPr>
            <p:cNvPr id="27" name="Picture 26" descr="A picture containing animal, green, hummingbird, bird&#10;&#10;Description automatically generated">
              <a:extLst>
                <a:ext uri="{FF2B5EF4-FFF2-40B4-BE49-F238E27FC236}">
                  <a16:creationId xmlns:a16="http://schemas.microsoft.com/office/drawing/2014/main" id="{2FF327BA-A0DE-4218-B89E-8D8038CF4BC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96951" y="1930111"/>
              <a:ext cx="1549432" cy="1061361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60B4A12-958C-4DC5-AE02-219B73D6670E}"/>
              </a:ext>
            </a:extLst>
          </p:cNvPr>
          <p:cNvGrpSpPr/>
          <p:nvPr/>
        </p:nvGrpSpPr>
        <p:grpSpPr>
          <a:xfrm>
            <a:off x="3851187" y="5093185"/>
            <a:ext cx="1831576" cy="1251414"/>
            <a:chOff x="4724400" y="4419600"/>
            <a:chExt cx="1831576" cy="1251414"/>
          </a:xfrm>
        </p:grpSpPr>
        <p:pic>
          <p:nvPicPr>
            <p:cNvPr id="29" name="Picture 28" descr="25755-3-grasshopper-transparent.png">
              <a:extLst>
                <a:ext uri="{FF2B5EF4-FFF2-40B4-BE49-F238E27FC236}">
                  <a16:creationId xmlns:a16="http://schemas.microsoft.com/office/drawing/2014/main" id="{8906A4FE-72CF-4045-8B18-5C97B361F0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724400" y="4419600"/>
              <a:ext cx="1056860" cy="1013679"/>
            </a:xfrm>
            <a:prstGeom prst="rect">
              <a:avLst/>
            </a:prstGeom>
          </p:spPr>
        </p:pic>
        <p:pic>
          <p:nvPicPr>
            <p:cNvPr id="30" name="Picture 29" descr="A picture containing animal, green, hummingbird, bird&#10;&#10;Description automatically generated">
              <a:extLst>
                <a:ext uri="{FF2B5EF4-FFF2-40B4-BE49-F238E27FC236}">
                  <a16:creationId xmlns:a16="http://schemas.microsoft.com/office/drawing/2014/main" id="{4241A8F8-EA11-4C0E-AF7A-2C1A78E7BD7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80672">
              <a:off x="5006544" y="4609653"/>
              <a:ext cx="1549432" cy="10613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6143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48148E-6 L 0.27695 0.1731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41" y="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33333E-6 L -0.47409 0.1372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11" y="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11111E-6 L -0.25664 0.4696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39" y="2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8" grpId="0" animBg="1"/>
      <p:bldP spid="18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286</Words>
  <Application>Microsoft Office PowerPoint</Application>
  <PresentationFormat>Widescreen</PresentationFormat>
  <Paragraphs>48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NikoshBAN</vt:lpstr>
      <vt:lpstr>SutonnyMJ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Hajera akter Moni</dc:creator>
  <cp:lastModifiedBy>Hajera akter Moni</cp:lastModifiedBy>
  <cp:revision>30</cp:revision>
  <dcterms:created xsi:type="dcterms:W3CDTF">2020-06-23T03:09:58Z</dcterms:created>
  <dcterms:modified xsi:type="dcterms:W3CDTF">2020-06-30T16:58:26Z</dcterms:modified>
</cp:coreProperties>
</file>