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7" r:id="rId6"/>
    <p:sldId id="266" r:id="rId7"/>
    <p:sldId id="263" r:id="rId8"/>
    <p:sldId id="265" r:id="rId9"/>
    <p:sldId id="268" r:id="rId10"/>
    <p:sldId id="269" r:id="rId11"/>
    <p:sldId id="264" r:id="rId12"/>
    <p:sldId id="270" r:id="rId13"/>
    <p:sldId id="271"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19E85-7C57-2147-819E-88F5EE2F26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085CF2-76FF-D64B-B8E8-118EBCCB91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630307-6293-CC40-8CE0-A9520AD26DA4}"/>
              </a:ext>
            </a:extLst>
          </p:cNvPr>
          <p:cNvSpPr>
            <a:spLocks noGrp="1"/>
          </p:cNvSpPr>
          <p:nvPr>
            <p:ph type="dt" sz="half" idx="10"/>
          </p:nvPr>
        </p:nvSpPr>
        <p:spPr/>
        <p:txBody>
          <a:bodyPr/>
          <a:lstStyle/>
          <a:p>
            <a:fld id="{64407B45-A991-CE48-9C33-D6C59217497B}" type="datetimeFigureOut">
              <a:rPr lang="en-US" smtClean="0"/>
              <a:t>6/30/2020</a:t>
            </a:fld>
            <a:endParaRPr lang="en-US"/>
          </a:p>
        </p:txBody>
      </p:sp>
      <p:sp>
        <p:nvSpPr>
          <p:cNvPr id="5" name="Footer Placeholder 4">
            <a:extLst>
              <a:ext uri="{FF2B5EF4-FFF2-40B4-BE49-F238E27FC236}">
                <a16:creationId xmlns:a16="http://schemas.microsoft.com/office/drawing/2014/main" id="{CCAD5B35-306E-DD4B-92E0-3514091E33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EED86E-A66B-2C4C-B735-F66B6B745B2B}"/>
              </a:ext>
            </a:extLst>
          </p:cNvPr>
          <p:cNvSpPr>
            <a:spLocks noGrp="1"/>
          </p:cNvSpPr>
          <p:nvPr>
            <p:ph type="sldNum" sz="quarter" idx="12"/>
          </p:nvPr>
        </p:nvSpPr>
        <p:spPr/>
        <p:txBody>
          <a:bodyPr/>
          <a:lstStyle/>
          <a:p>
            <a:fld id="{1B10240E-E17F-7948-A501-B7E8ADA771AC}" type="slidenum">
              <a:rPr lang="en-US" smtClean="0"/>
              <a:t>‹#›</a:t>
            </a:fld>
            <a:endParaRPr lang="en-US"/>
          </a:p>
        </p:txBody>
      </p:sp>
    </p:spTree>
    <p:extLst>
      <p:ext uri="{BB962C8B-B14F-4D97-AF65-F5344CB8AC3E}">
        <p14:creationId xmlns:p14="http://schemas.microsoft.com/office/powerpoint/2010/main" val="2564965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837ED-D2C0-5941-8781-B97D03C0B7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C39574-2290-AD4D-8675-F586A3181F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1B0E35-93DE-7841-9F5D-69A3B0ED2683}"/>
              </a:ext>
            </a:extLst>
          </p:cNvPr>
          <p:cNvSpPr>
            <a:spLocks noGrp="1"/>
          </p:cNvSpPr>
          <p:nvPr>
            <p:ph type="dt" sz="half" idx="10"/>
          </p:nvPr>
        </p:nvSpPr>
        <p:spPr/>
        <p:txBody>
          <a:bodyPr/>
          <a:lstStyle/>
          <a:p>
            <a:fld id="{64407B45-A991-CE48-9C33-D6C59217497B}" type="datetimeFigureOut">
              <a:rPr lang="en-US" smtClean="0"/>
              <a:t>6/30/2020</a:t>
            </a:fld>
            <a:endParaRPr lang="en-US"/>
          </a:p>
        </p:txBody>
      </p:sp>
      <p:sp>
        <p:nvSpPr>
          <p:cNvPr id="5" name="Footer Placeholder 4">
            <a:extLst>
              <a:ext uri="{FF2B5EF4-FFF2-40B4-BE49-F238E27FC236}">
                <a16:creationId xmlns:a16="http://schemas.microsoft.com/office/drawing/2014/main" id="{74F32D50-6C61-7440-8296-3429E1F8A8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241477-B417-D641-947A-6CA1E082A14A}"/>
              </a:ext>
            </a:extLst>
          </p:cNvPr>
          <p:cNvSpPr>
            <a:spLocks noGrp="1"/>
          </p:cNvSpPr>
          <p:nvPr>
            <p:ph type="sldNum" sz="quarter" idx="12"/>
          </p:nvPr>
        </p:nvSpPr>
        <p:spPr/>
        <p:txBody>
          <a:bodyPr/>
          <a:lstStyle/>
          <a:p>
            <a:fld id="{1B10240E-E17F-7948-A501-B7E8ADA771AC}" type="slidenum">
              <a:rPr lang="en-US" smtClean="0"/>
              <a:t>‹#›</a:t>
            </a:fld>
            <a:endParaRPr lang="en-US"/>
          </a:p>
        </p:txBody>
      </p:sp>
    </p:spTree>
    <p:extLst>
      <p:ext uri="{BB962C8B-B14F-4D97-AF65-F5344CB8AC3E}">
        <p14:creationId xmlns:p14="http://schemas.microsoft.com/office/powerpoint/2010/main" val="528960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6A711E-6693-6049-B42A-D4B2363826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399A87-6279-154C-85A8-0BA0FE937D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BF3D2B-DB36-694C-84CA-D5AEB87697F1}"/>
              </a:ext>
            </a:extLst>
          </p:cNvPr>
          <p:cNvSpPr>
            <a:spLocks noGrp="1"/>
          </p:cNvSpPr>
          <p:nvPr>
            <p:ph type="dt" sz="half" idx="10"/>
          </p:nvPr>
        </p:nvSpPr>
        <p:spPr/>
        <p:txBody>
          <a:bodyPr/>
          <a:lstStyle/>
          <a:p>
            <a:fld id="{64407B45-A991-CE48-9C33-D6C59217497B}" type="datetimeFigureOut">
              <a:rPr lang="en-US" smtClean="0"/>
              <a:t>6/30/2020</a:t>
            </a:fld>
            <a:endParaRPr lang="en-US"/>
          </a:p>
        </p:txBody>
      </p:sp>
      <p:sp>
        <p:nvSpPr>
          <p:cNvPr id="5" name="Footer Placeholder 4">
            <a:extLst>
              <a:ext uri="{FF2B5EF4-FFF2-40B4-BE49-F238E27FC236}">
                <a16:creationId xmlns:a16="http://schemas.microsoft.com/office/drawing/2014/main" id="{07488F87-0D19-BC44-A4B5-4D8BC57343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B6F11A-DECC-B84B-8C12-6CC14ACA0FA3}"/>
              </a:ext>
            </a:extLst>
          </p:cNvPr>
          <p:cNvSpPr>
            <a:spLocks noGrp="1"/>
          </p:cNvSpPr>
          <p:nvPr>
            <p:ph type="sldNum" sz="quarter" idx="12"/>
          </p:nvPr>
        </p:nvSpPr>
        <p:spPr/>
        <p:txBody>
          <a:bodyPr/>
          <a:lstStyle/>
          <a:p>
            <a:fld id="{1B10240E-E17F-7948-A501-B7E8ADA771AC}" type="slidenum">
              <a:rPr lang="en-US" smtClean="0"/>
              <a:t>‹#›</a:t>
            </a:fld>
            <a:endParaRPr lang="en-US"/>
          </a:p>
        </p:txBody>
      </p:sp>
    </p:spTree>
    <p:extLst>
      <p:ext uri="{BB962C8B-B14F-4D97-AF65-F5344CB8AC3E}">
        <p14:creationId xmlns:p14="http://schemas.microsoft.com/office/powerpoint/2010/main" val="1941853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55C91-602B-624D-9D92-87DBA44BF4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64DEB4-FB61-9244-A950-F8757C7E9D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CDAEE-42B4-6940-93EF-73A83D39A930}"/>
              </a:ext>
            </a:extLst>
          </p:cNvPr>
          <p:cNvSpPr>
            <a:spLocks noGrp="1"/>
          </p:cNvSpPr>
          <p:nvPr>
            <p:ph type="dt" sz="half" idx="10"/>
          </p:nvPr>
        </p:nvSpPr>
        <p:spPr/>
        <p:txBody>
          <a:bodyPr/>
          <a:lstStyle/>
          <a:p>
            <a:fld id="{64407B45-A991-CE48-9C33-D6C59217497B}" type="datetimeFigureOut">
              <a:rPr lang="en-US" smtClean="0"/>
              <a:t>6/30/2020</a:t>
            </a:fld>
            <a:endParaRPr lang="en-US"/>
          </a:p>
        </p:txBody>
      </p:sp>
      <p:sp>
        <p:nvSpPr>
          <p:cNvPr id="5" name="Footer Placeholder 4">
            <a:extLst>
              <a:ext uri="{FF2B5EF4-FFF2-40B4-BE49-F238E27FC236}">
                <a16:creationId xmlns:a16="http://schemas.microsoft.com/office/drawing/2014/main" id="{9E31B3F1-41A1-8D4F-88C6-DADD9A2354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4C5B27-3B53-BD4B-88C1-301C35B30CF6}"/>
              </a:ext>
            </a:extLst>
          </p:cNvPr>
          <p:cNvSpPr>
            <a:spLocks noGrp="1"/>
          </p:cNvSpPr>
          <p:nvPr>
            <p:ph type="sldNum" sz="quarter" idx="12"/>
          </p:nvPr>
        </p:nvSpPr>
        <p:spPr/>
        <p:txBody>
          <a:bodyPr/>
          <a:lstStyle/>
          <a:p>
            <a:fld id="{1B10240E-E17F-7948-A501-B7E8ADA771AC}" type="slidenum">
              <a:rPr lang="en-US" smtClean="0"/>
              <a:t>‹#›</a:t>
            </a:fld>
            <a:endParaRPr lang="en-US"/>
          </a:p>
        </p:txBody>
      </p:sp>
    </p:spTree>
    <p:extLst>
      <p:ext uri="{BB962C8B-B14F-4D97-AF65-F5344CB8AC3E}">
        <p14:creationId xmlns:p14="http://schemas.microsoft.com/office/powerpoint/2010/main" val="3323060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5C50F-5A76-D84B-B89C-983BE22518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EA9FFC3-5D57-3648-8F84-BD9EC8A980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62EDF8-80A0-594F-883B-F27D5D2296A4}"/>
              </a:ext>
            </a:extLst>
          </p:cNvPr>
          <p:cNvSpPr>
            <a:spLocks noGrp="1"/>
          </p:cNvSpPr>
          <p:nvPr>
            <p:ph type="dt" sz="half" idx="10"/>
          </p:nvPr>
        </p:nvSpPr>
        <p:spPr/>
        <p:txBody>
          <a:bodyPr/>
          <a:lstStyle/>
          <a:p>
            <a:fld id="{64407B45-A991-CE48-9C33-D6C59217497B}" type="datetimeFigureOut">
              <a:rPr lang="en-US" smtClean="0"/>
              <a:t>6/30/2020</a:t>
            </a:fld>
            <a:endParaRPr lang="en-US"/>
          </a:p>
        </p:txBody>
      </p:sp>
      <p:sp>
        <p:nvSpPr>
          <p:cNvPr id="5" name="Footer Placeholder 4">
            <a:extLst>
              <a:ext uri="{FF2B5EF4-FFF2-40B4-BE49-F238E27FC236}">
                <a16:creationId xmlns:a16="http://schemas.microsoft.com/office/drawing/2014/main" id="{0B4ABD3A-4C46-AE4A-889C-98E0F1F939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E47B7F-74A9-5E42-BCE5-88A934DF0E2F}"/>
              </a:ext>
            </a:extLst>
          </p:cNvPr>
          <p:cNvSpPr>
            <a:spLocks noGrp="1"/>
          </p:cNvSpPr>
          <p:nvPr>
            <p:ph type="sldNum" sz="quarter" idx="12"/>
          </p:nvPr>
        </p:nvSpPr>
        <p:spPr/>
        <p:txBody>
          <a:bodyPr/>
          <a:lstStyle/>
          <a:p>
            <a:fld id="{1B10240E-E17F-7948-A501-B7E8ADA771AC}" type="slidenum">
              <a:rPr lang="en-US" smtClean="0"/>
              <a:t>‹#›</a:t>
            </a:fld>
            <a:endParaRPr lang="en-US"/>
          </a:p>
        </p:txBody>
      </p:sp>
    </p:spTree>
    <p:extLst>
      <p:ext uri="{BB962C8B-B14F-4D97-AF65-F5344CB8AC3E}">
        <p14:creationId xmlns:p14="http://schemas.microsoft.com/office/powerpoint/2010/main" val="1897613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B22C2-F62C-7D4A-A62E-9D3B30D462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66534E-9635-DF47-8988-4B06037867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C17226B-3822-0646-829D-C7505586E2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D9FA49-00B6-724B-A7D1-3B82B2A2C729}"/>
              </a:ext>
            </a:extLst>
          </p:cNvPr>
          <p:cNvSpPr>
            <a:spLocks noGrp="1"/>
          </p:cNvSpPr>
          <p:nvPr>
            <p:ph type="dt" sz="half" idx="10"/>
          </p:nvPr>
        </p:nvSpPr>
        <p:spPr/>
        <p:txBody>
          <a:bodyPr/>
          <a:lstStyle/>
          <a:p>
            <a:fld id="{64407B45-A991-CE48-9C33-D6C59217497B}" type="datetimeFigureOut">
              <a:rPr lang="en-US" smtClean="0"/>
              <a:t>6/30/2020</a:t>
            </a:fld>
            <a:endParaRPr lang="en-US"/>
          </a:p>
        </p:txBody>
      </p:sp>
      <p:sp>
        <p:nvSpPr>
          <p:cNvPr id="6" name="Footer Placeholder 5">
            <a:extLst>
              <a:ext uri="{FF2B5EF4-FFF2-40B4-BE49-F238E27FC236}">
                <a16:creationId xmlns:a16="http://schemas.microsoft.com/office/drawing/2014/main" id="{A62ADB94-2CA8-204D-9BA2-2004B58758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795013-D0ED-794F-8101-BF30BD524344}"/>
              </a:ext>
            </a:extLst>
          </p:cNvPr>
          <p:cNvSpPr>
            <a:spLocks noGrp="1"/>
          </p:cNvSpPr>
          <p:nvPr>
            <p:ph type="sldNum" sz="quarter" idx="12"/>
          </p:nvPr>
        </p:nvSpPr>
        <p:spPr/>
        <p:txBody>
          <a:bodyPr/>
          <a:lstStyle/>
          <a:p>
            <a:fld id="{1B10240E-E17F-7948-A501-B7E8ADA771AC}" type="slidenum">
              <a:rPr lang="en-US" smtClean="0"/>
              <a:t>‹#›</a:t>
            </a:fld>
            <a:endParaRPr lang="en-US"/>
          </a:p>
        </p:txBody>
      </p:sp>
    </p:spTree>
    <p:extLst>
      <p:ext uri="{BB962C8B-B14F-4D97-AF65-F5344CB8AC3E}">
        <p14:creationId xmlns:p14="http://schemas.microsoft.com/office/powerpoint/2010/main" val="813833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3C6E7-DF9A-3248-A905-C3B08DB6D6D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5AD5C7-6664-AF4B-8280-84FDD16F37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F23A75-3266-444C-86EF-98DF90C7E2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D2103B-ECDD-A841-86C6-315EDD872F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47B71F-C5E2-3C46-B9DA-2DDBEC4BF09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21D8220-C5B3-2541-9BA8-6F562DA3627F}"/>
              </a:ext>
            </a:extLst>
          </p:cNvPr>
          <p:cNvSpPr>
            <a:spLocks noGrp="1"/>
          </p:cNvSpPr>
          <p:nvPr>
            <p:ph type="dt" sz="half" idx="10"/>
          </p:nvPr>
        </p:nvSpPr>
        <p:spPr/>
        <p:txBody>
          <a:bodyPr/>
          <a:lstStyle/>
          <a:p>
            <a:fld id="{64407B45-A991-CE48-9C33-D6C59217497B}" type="datetimeFigureOut">
              <a:rPr lang="en-US" smtClean="0"/>
              <a:t>6/30/2020</a:t>
            </a:fld>
            <a:endParaRPr lang="en-US"/>
          </a:p>
        </p:txBody>
      </p:sp>
      <p:sp>
        <p:nvSpPr>
          <p:cNvPr id="8" name="Footer Placeholder 7">
            <a:extLst>
              <a:ext uri="{FF2B5EF4-FFF2-40B4-BE49-F238E27FC236}">
                <a16:creationId xmlns:a16="http://schemas.microsoft.com/office/drawing/2014/main" id="{562D19CF-131C-A540-B0C2-6DF8095824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4E1F44-4EA5-AE47-8AA9-9C034A4A5785}"/>
              </a:ext>
            </a:extLst>
          </p:cNvPr>
          <p:cNvSpPr>
            <a:spLocks noGrp="1"/>
          </p:cNvSpPr>
          <p:nvPr>
            <p:ph type="sldNum" sz="quarter" idx="12"/>
          </p:nvPr>
        </p:nvSpPr>
        <p:spPr/>
        <p:txBody>
          <a:bodyPr/>
          <a:lstStyle/>
          <a:p>
            <a:fld id="{1B10240E-E17F-7948-A501-B7E8ADA771AC}" type="slidenum">
              <a:rPr lang="en-US" smtClean="0"/>
              <a:t>‹#›</a:t>
            </a:fld>
            <a:endParaRPr lang="en-US"/>
          </a:p>
        </p:txBody>
      </p:sp>
    </p:spTree>
    <p:extLst>
      <p:ext uri="{BB962C8B-B14F-4D97-AF65-F5344CB8AC3E}">
        <p14:creationId xmlns:p14="http://schemas.microsoft.com/office/powerpoint/2010/main" val="2549391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3F4CD-E2C0-8649-8A73-E190AA44F5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7139D3-B5B8-A341-A525-ACBA1869E4B8}"/>
              </a:ext>
            </a:extLst>
          </p:cNvPr>
          <p:cNvSpPr>
            <a:spLocks noGrp="1"/>
          </p:cNvSpPr>
          <p:nvPr>
            <p:ph type="dt" sz="half" idx="10"/>
          </p:nvPr>
        </p:nvSpPr>
        <p:spPr/>
        <p:txBody>
          <a:bodyPr/>
          <a:lstStyle/>
          <a:p>
            <a:fld id="{64407B45-A991-CE48-9C33-D6C59217497B}" type="datetimeFigureOut">
              <a:rPr lang="en-US" smtClean="0"/>
              <a:t>6/30/2020</a:t>
            </a:fld>
            <a:endParaRPr lang="en-US"/>
          </a:p>
        </p:txBody>
      </p:sp>
      <p:sp>
        <p:nvSpPr>
          <p:cNvPr id="4" name="Footer Placeholder 3">
            <a:extLst>
              <a:ext uri="{FF2B5EF4-FFF2-40B4-BE49-F238E27FC236}">
                <a16:creationId xmlns:a16="http://schemas.microsoft.com/office/drawing/2014/main" id="{13352A72-0292-F243-9959-27F40A63D69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8EEB8E-5F1A-064B-A3A3-E73EBD363115}"/>
              </a:ext>
            </a:extLst>
          </p:cNvPr>
          <p:cNvSpPr>
            <a:spLocks noGrp="1"/>
          </p:cNvSpPr>
          <p:nvPr>
            <p:ph type="sldNum" sz="quarter" idx="12"/>
          </p:nvPr>
        </p:nvSpPr>
        <p:spPr/>
        <p:txBody>
          <a:bodyPr/>
          <a:lstStyle/>
          <a:p>
            <a:fld id="{1B10240E-E17F-7948-A501-B7E8ADA771AC}" type="slidenum">
              <a:rPr lang="en-US" smtClean="0"/>
              <a:t>‹#›</a:t>
            </a:fld>
            <a:endParaRPr lang="en-US"/>
          </a:p>
        </p:txBody>
      </p:sp>
    </p:spTree>
    <p:extLst>
      <p:ext uri="{BB962C8B-B14F-4D97-AF65-F5344CB8AC3E}">
        <p14:creationId xmlns:p14="http://schemas.microsoft.com/office/powerpoint/2010/main" val="3852576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4FC419-591B-0545-9386-9F60AD3EA5FF}"/>
              </a:ext>
            </a:extLst>
          </p:cNvPr>
          <p:cNvSpPr>
            <a:spLocks noGrp="1"/>
          </p:cNvSpPr>
          <p:nvPr>
            <p:ph type="dt" sz="half" idx="10"/>
          </p:nvPr>
        </p:nvSpPr>
        <p:spPr/>
        <p:txBody>
          <a:bodyPr/>
          <a:lstStyle/>
          <a:p>
            <a:fld id="{64407B45-A991-CE48-9C33-D6C59217497B}" type="datetimeFigureOut">
              <a:rPr lang="en-US" smtClean="0"/>
              <a:t>6/30/2020</a:t>
            </a:fld>
            <a:endParaRPr lang="en-US"/>
          </a:p>
        </p:txBody>
      </p:sp>
      <p:sp>
        <p:nvSpPr>
          <p:cNvPr id="3" name="Footer Placeholder 2">
            <a:extLst>
              <a:ext uri="{FF2B5EF4-FFF2-40B4-BE49-F238E27FC236}">
                <a16:creationId xmlns:a16="http://schemas.microsoft.com/office/drawing/2014/main" id="{F761736B-A140-114D-B249-598252B250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A90EAA-9B02-BC4E-80F3-C485A7982C02}"/>
              </a:ext>
            </a:extLst>
          </p:cNvPr>
          <p:cNvSpPr>
            <a:spLocks noGrp="1"/>
          </p:cNvSpPr>
          <p:nvPr>
            <p:ph type="sldNum" sz="quarter" idx="12"/>
          </p:nvPr>
        </p:nvSpPr>
        <p:spPr/>
        <p:txBody>
          <a:bodyPr/>
          <a:lstStyle/>
          <a:p>
            <a:fld id="{1B10240E-E17F-7948-A501-B7E8ADA771AC}" type="slidenum">
              <a:rPr lang="en-US" smtClean="0"/>
              <a:t>‹#›</a:t>
            </a:fld>
            <a:endParaRPr lang="en-US"/>
          </a:p>
        </p:txBody>
      </p:sp>
    </p:spTree>
    <p:extLst>
      <p:ext uri="{BB962C8B-B14F-4D97-AF65-F5344CB8AC3E}">
        <p14:creationId xmlns:p14="http://schemas.microsoft.com/office/powerpoint/2010/main" val="1231332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DD1F0-25A3-CD49-94E9-985F8E55D5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87A1A64-18E3-A841-A729-3619334C12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BED2E4-9C17-C94E-B3F5-A1923D4A82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C61917-C0AE-4349-B78E-8859F650AB1C}"/>
              </a:ext>
            </a:extLst>
          </p:cNvPr>
          <p:cNvSpPr>
            <a:spLocks noGrp="1"/>
          </p:cNvSpPr>
          <p:nvPr>
            <p:ph type="dt" sz="half" idx="10"/>
          </p:nvPr>
        </p:nvSpPr>
        <p:spPr/>
        <p:txBody>
          <a:bodyPr/>
          <a:lstStyle/>
          <a:p>
            <a:fld id="{64407B45-A991-CE48-9C33-D6C59217497B}" type="datetimeFigureOut">
              <a:rPr lang="en-US" smtClean="0"/>
              <a:t>6/30/2020</a:t>
            </a:fld>
            <a:endParaRPr lang="en-US"/>
          </a:p>
        </p:txBody>
      </p:sp>
      <p:sp>
        <p:nvSpPr>
          <p:cNvPr id="6" name="Footer Placeholder 5">
            <a:extLst>
              <a:ext uri="{FF2B5EF4-FFF2-40B4-BE49-F238E27FC236}">
                <a16:creationId xmlns:a16="http://schemas.microsoft.com/office/drawing/2014/main" id="{4EBD107D-A2AE-CC4D-A7F0-DF2CB09CAD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7B8308-40EE-BE41-8196-1BCBFB136FAE}"/>
              </a:ext>
            </a:extLst>
          </p:cNvPr>
          <p:cNvSpPr>
            <a:spLocks noGrp="1"/>
          </p:cNvSpPr>
          <p:nvPr>
            <p:ph type="sldNum" sz="quarter" idx="12"/>
          </p:nvPr>
        </p:nvSpPr>
        <p:spPr/>
        <p:txBody>
          <a:bodyPr/>
          <a:lstStyle/>
          <a:p>
            <a:fld id="{1B10240E-E17F-7948-A501-B7E8ADA771AC}" type="slidenum">
              <a:rPr lang="en-US" smtClean="0"/>
              <a:t>‹#›</a:t>
            </a:fld>
            <a:endParaRPr lang="en-US"/>
          </a:p>
        </p:txBody>
      </p:sp>
    </p:spTree>
    <p:extLst>
      <p:ext uri="{BB962C8B-B14F-4D97-AF65-F5344CB8AC3E}">
        <p14:creationId xmlns:p14="http://schemas.microsoft.com/office/powerpoint/2010/main" val="3887958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BA072-499E-4E48-8447-2B28072E43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0ED7565-69BD-1C4D-A86D-8D0C754597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1684C0-FC87-8C47-9F34-91BC9C1291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FD8B2B-9890-2F49-96FA-F3475AB1957E}"/>
              </a:ext>
            </a:extLst>
          </p:cNvPr>
          <p:cNvSpPr>
            <a:spLocks noGrp="1"/>
          </p:cNvSpPr>
          <p:nvPr>
            <p:ph type="dt" sz="half" idx="10"/>
          </p:nvPr>
        </p:nvSpPr>
        <p:spPr/>
        <p:txBody>
          <a:bodyPr/>
          <a:lstStyle/>
          <a:p>
            <a:fld id="{64407B45-A991-CE48-9C33-D6C59217497B}" type="datetimeFigureOut">
              <a:rPr lang="en-US" smtClean="0"/>
              <a:t>6/30/2020</a:t>
            </a:fld>
            <a:endParaRPr lang="en-US"/>
          </a:p>
        </p:txBody>
      </p:sp>
      <p:sp>
        <p:nvSpPr>
          <p:cNvPr id="6" name="Footer Placeholder 5">
            <a:extLst>
              <a:ext uri="{FF2B5EF4-FFF2-40B4-BE49-F238E27FC236}">
                <a16:creationId xmlns:a16="http://schemas.microsoft.com/office/drawing/2014/main" id="{9412383C-DD60-1148-9A1C-BE75A17E7E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07A990-2D9A-0A4A-9235-AEEFBC9352D0}"/>
              </a:ext>
            </a:extLst>
          </p:cNvPr>
          <p:cNvSpPr>
            <a:spLocks noGrp="1"/>
          </p:cNvSpPr>
          <p:nvPr>
            <p:ph type="sldNum" sz="quarter" idx="12"/>
          </p:nvPr>
        </p:nvSpPr>
        <p:spPr/>
        <p:txBody>
          <a:bodyPr/>
          <a:lstStyle/>
          <a:p>
            <a:fld id="{1B10240E-E17F-7948-A501-B7E8ADA771AC}" type="slidenum">
              <a:rPr lang="en-US" smtClean="0"/>
              <a:t>‹#›</a:t>
            </a:fld>
            <a:endParaRPr lang="en-US"/>
          </a:p>
        </p:txBody>
      </p:sp>
    </p:spTree>
    <p:extLst>
      <p:ext uri="{BB962C8B-B14F-4D97-AF65-F5344CB8AC3E}">
        <p14:creationId xmlns:p14="http://schemas.microsoft.com/office/powerpoint/2010/main" val="1237239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2662B7-2917-ED46-8FE3-8054CBFD37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AE43DA-2042-7A49-A1FF-11B81B5402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63C785-2243-F54C-B413-B17CE6F304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407B45-A991-CE48-9C33-D6C59217497B}" type="datetimeFigureOut">
              <a:rPr lang="en-US" smtClean="0"/>
              <a:t>6/30/2020</a:t>
            </a:fld>
            <a:endParaRPr lang="en-US"/>
          </a:p>
        </p:txBody>
      </p:sp>
      <p:sp>
        <p:nvSpPr>
          <p:cNvPr id="5" name="Footer Placeholder 4">
            <a:extLst>
              <a:ext uri="{FF2B5EF4-FFF2-40B4-BE49-F238E27FC236}">
                <a16:creationId xmlns:a16="http://schemas.microsoft.com/office/drawing/2014/main" id="{9C99E9C3-1C0E-AA45-ADC2-AD5CF2704F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E058A62-5F57-574E-A087-BD2815134A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10240E-E17F-7948-A501-B7E8ADA771AC}" type="slidenum">
              <a:rPr lang="en-US" smtClean="0"/>
              <a:t>‹#›</a:t>
            </a:fld>
            <a:endParaRPr lang="en-US"/>
          </a:p>
        </p:txBody>
      </p:sp>
    </p:spTree>
    <p:extLst>
      <p:ext uri="{BB962C8B-B14F-4D97-AF65-F5344CB8AC3E}">
        <p14:creationId xmlns:p14="http://schemas.microsoft.com/office/powerpoint/2010/main" val="2773556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3" Type="http://schemas.openxmlformats.org/officeDocument/2006/relationships/image" Target="../media/image9.jpeg" /><Relationship Id="rId2" Type="http://schemas.openxmlformats.org/officeDocument/2006/relationships/image" Target="../media/image8.jpeg" /><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3" Type="http://schemas.openxmlformats.org/officeDocument/2006/relationships/image" Target="../media/image7.jpeg" /><Relationship Id="rId2" Type="http://schemas.openxmlformats.org/officeDocument/2006/relationships/image" Target="../media/image6.jpeg"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577BE-8FD5-834F-88F2-E2D261BF0971}"/>
              </a:ext>
            </a:extLst>
          </p:cNvPr>
          <p:cNvSpPr>
            <a:spLocks noGrp="1"/>
          </p:cNvSpPr>
          <p:nvPr>
            <p:ph type="title"/>
          </p:nvPr>
        </p:nvSpPr>
        <p:spPr>
          <a:xfrm rot="16200000">
            <a:off x="-2337669" y="2516262"/>
            <a:ext cx="6590111" cy="1557583"/>
          </a:xfrm>
        </p:spPr>
        <p:txBody>
          <a:bodyPr>
            <a:normAutofit/>
          </a:bodyPr>
          <a:lstStyle/>
          <a:p>
            <a:pPr algn="ctr"/>
            <a:r>
              <a:rPr lang="en-US" sz="6000">
                <a:solidFill>
                  <a:srgbClr val="FF0000"/>
                </a:solidFill>
              </a:rPr>
              <a:t>শুভেচ্ছা ও অভিনন্দন   </a:t>
            </a:r>
          </a:p>
        </p:txBody>
      </p:sp>
      <p:pic>
        <p:nvPicPr>
          <p:cNvPr id="8" name="Picture 8">
            <a:extLst>
              <a:ext uri="{FF2B5EF4-FFF2-40B4-BE49-F238E27FC236}">
                <a16:creationId xmlns:a16="http://schemas.microsoft.com/office/drawing/2014/main" id="{425E19E1-F384-534A-ABBE-CFDF61F174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3755" y="0"/>
            <a:ext cx="11133129" cy="6858000"/>
          </a:xfrm>
          <a:prstGeom prst="rect">
            <a:avLst/>
          </a:prstGeom>
        </p:spPr>
      </p:pic>
    </p:spTree>
    <p:extLst>
      <p:ext uri="{BB962C8B-B14F-4D97-AF65-F5344CB8AC3E}">
        <p14:creationId xmlns:p14="http://schemas.microsoft.com/office/powerpoint/2010/main" val="3340781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checkerboard(across)">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Striped Right 1">
            <a:extLst>
              <a:ext uri="{FF2B5EF4-FFF2-40B4-BE49-F238E27FC236}">
                <a16:creationId xmlns:a16="http://schemas.microsoft.com/office/drawing/2014/main" id="{B558AC8C-0DF8-5047-8BEF-1E898E49C8CA}"/>
              </a:ext>
            </a:extLst>
          </p:cNvPr>
          <p:cNvSpPr/>
          <p:nvPr/>
        </p:nvSpPr>
        <p:spPr>
          <a:xfrm rot="10800000" flipH="1" flipV="1">
            <a:off x="94654" y="67829"/>
            <a:ext cx="2477095" cy="1164469"/>
          </a:xfrm>
          <a:prstGeom prst="stripedRightArrow">
            <a:avLst>
              <a:gd name="adj1" fmla="val 33365"/>
              <a:gd name="adj2" fmla="val 303561"/>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4800" b="1">
                <a:solidFill>
                  <a:srgbClr val="00B0F0"/>
                </a:solidFill>
              </a:rPr>
              <a:t>গঠন</a:t>
            </a:r>
          </a:p>
        </p:txBody>
      </p:sp>
      <p:sp>
        <p:nvSpPr>
          <p:cNvPr id="3" name="Parallelogram 2">
            <a:extLst>
              <a:ext uri="{FF2B5EF4-FFF2-40B4-BE49-F238E27FC236}">
                <a16:creationId xmlns:a16="http://schemas.microsoft.com/office/drawing/2014/main" id="{D1560F10-3065-4241-9053-CE8913A9E3AD}"/>
              </a:ext>
            </a:extLst>
          </p:cNvPr>
          <p:cNvSpPr/>
          <p:nvPr/>
        </p:nvSpPr>
        <p:spPr>
          <a:xfrm rot="10800000" flipV="1">
            <a:off x="1775027" y="-774375"/>
            <a:ext cx="6040430" cy="2875357"/>
          </a:xfrm>
          <a:prstGeom prst="parallelogram">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a:t>বৃক্কের ভিতরের দিকের অবতল অংশের ভাজকে </a:t>
            </a:r>
            <a:r>
              <a:rPr lang="en-US" sz="2800">
                <a:solidFill>
                  <a:srgbClr val="FF0000"/>
                </a:solidFill>
              </a:rPr>
              <a:t>হাইলাম</a:t>
            </a:r>
            <a:r>
              <a:rPr lang="en-US" sz="2800"/>
              <a:t> বলে।হাইলাম থেকে ইউরেটার ও রেনাল শিরা বের হয়।রেনাল ধমনী বৃক্কে প্রবেশ করে।</a:t>
            </a:r>
          </a:p>
        </p:txBody>
      </p:sp>
      <p:sp>
        <p:nvSpPr>
          <p:cNvPr id="4" name="Flowchart: Terminator 3">
            <a:extLst>
              <a:ext uri="{FF2B5EF4-FFF2-40B4-BE49-F238E27FC236}">
                <a16:creationId xmlns:a16="http://schemas.microsoft.com/office/drawing/2014/main" id="{DC5BC149-C2AC-EE4D-A0DD-BC5EF9323D55}"/>
              </a:ext>
            </a:extLst>
          </p:cNvPr>
          <p:cNvSpPr/>
          <p:nvPr/>
        </p:nvSpPr>
        <p:spPr>
          <a:xfrm>
            <a:off x="6906324" y="-392101"/>
            <a:ext cx="4825994" cy="2084330"/>
          </a:xfrm>
          <a:prstGeom prst="flowChartTerminator">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a:t>২টি বৃক্ক থেকে ২টি ইউরেটার মূত্রাশয়ে প্রবেশ করে।ইউরেটারের ফানেলাকৃতির অংশকে </a:t>
            </a:r>
            <a:r>
              <a:rPr lang="en-US" sz="2400">
                <a:solidFill>
                  <a:srgbClr val="FF0000"/>
                </a:solidFill>
              </a:rPr>
              <a:t>রেনাল পেলভিস </a:t>
            </a:r>
            <a:r>
              <a:rPr lang="en-US" sz="2400">
                <a:solidFill>
                  <a:schemeClr val="tx1"/>
                </a:solidFill>
              </a:rPr>
              <a:t>বলে।</a:t>
            </a:r>
            <a:r>
              <a:rPr lang="en-US" sz="2400">
                <a:solidFill>
                  <a:srgbClr val="FF0000"/>
                </a:solidFill>
              </a:rPr>
              <a:t> </a:t>
            </a:r>
            <a:endParaRPr lang="en-US" sz="2400"/>
          </a:p>
        </p:txBody>
      </p:sp>
      <p:sp>
        <p:nvSpPr>
          <p:cNvPr id="5" name="Rectangle: Rounded Corners 4">
            <a:extLst>
              <a:ext uri="{FF2B5EF4-FFF2-40B4-BE49-F238E27FC236}">
                <a16:creationId xmlns:a16="http://schemas.microsoft.com/office/drawing/2014/main" id="{9F29756E-9E4B-7F4D-9B9E-2EF8CC98178A}"/>
              </a:ext>
            </a:extLst>
          </p:cNvPr>
          <p:cNvSpPr/>
          <p:nvPr/>
        </p:nvSpPr>
        <p:spPr>
          <a:xfrm>
            <a:off x="126336" y="2241713"/>
            <a:ext cx="5322394" cy="213112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a:t>বৃক্ক একধরনের তন্তুময় আবরনে বেষ্টিত থাকে যাকে </a:t>
            </a:r>
            <a:r>
              <a:rPr lang="en-US" sz="2400">
                <a:solidFill>
                  <a:srgbClr val="FF0000"/>
                </a:solidFill>
              </a:rPr>
              <a:t>রেনাল ক্যাপসুল</a:t>
            </a:r>
            <a:r>
              <a:rPr lang="en-US" sz="2400">
                <a:solidFill>
                  <a:schemeClr val="tx1"/>
                </a:solidFill>
              </a:rPr>
              <a:t> বলে।ক্যাপসুল সংলগ্ন অংশকে </a:t>
            </a:r>
            <a:r>
              <a:rPr lang="en-US" sz="2400">
                <a:solidFill>
                  <a:schemeClr val="accent6"/>
                </a:solidFill>
              </a:rPr>
              <a:t>কটেক্স এবং</a:t>
            </a:r>
            <a:r>
              <a:rPr lang="en-US" sz="2400">
                <a:solidFill>
                  <a:schemeClr val="tx1"/>
                </a:solidFill>
              </a:rPr>
              <a:t> </a:t>
            </a:r>
            <a:r>
              <a:rPr lang="en-US" sz="2400"/>
              <a:t> ভিতরের অংশকে বলা হয়</a:t>
            </a:r>
            <a:r>
              <a:rPr lang="en-US" sz="2400">
                <a:solidFill>
                  <a:schemeClr val="accent2">
                    <a:lumMod val="75000"/>
                  </a:schemeClr>
                </a:solidFill>
              </a:rPr>
              <a:t> মেডুলা।</a:t>
            </a:r>
            <a:endParaRPr lang="en-US" sz="2400"/>
          </a:p>
        </p:txBody>
      </p:sp>
      <p:sp>
        <p:nvSpPr>
          <p:cNvPr id="6" name="Isosceles Triangle 5">
            <a:extLst>
              <a:ext uri="{FF2B5EF4-FFF2-40B4-BE49-F238E27FC236}">
                <a16:creationId xmlns:a16="http://schemas.microsoft.com/office/drawing/2014/main" id="{BE8445AF-22A1-7348-BA41-8C6D1B5A954F}"/>
              </a:ext>
            </a:extLst>
          </p:cNvPr>
          <p:cNvSpPr/>
          <p:nvPr/>
        </p:nvSpPr>
        <p:spPr>
          <a:xfrm>
            <a:off x="-554765" y="3019986"/>
            <a:ext cx="5322394" cy="3446212"/>
          </a:xfrm>
          <a:prstGeom prst="triangle">
            <a:avLst>
              <a:gd name="adj" fmla="val 54458"/>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000"/>
              <a:t>মেডুলায় ৮-১২টি </a:t>
            </a:r>
            <a:r>
              <a:rPr lang="en-US" sz="2000">
                <a:solidFill>
                  <a:srgbClr val="00B050"/>
                </a:solidFill>
              </a:rPr>
              <a:t>রেনাল পিরামিড থাকে। </a:t>
            </a:r>
            <a:r>
              <a:rPr lang="en-US" sz="2000">
                <a:solidFill>
                  <a:schemeClr val="tx1"/>
                </a:solidFill>
              </a:rPr>
              <a:t>এদের অগ্রভাগ প্রসারিত হয়ে </a:t>
            </a:r>
            <a:r>
              <a:rPr lang="en-US" sz="2000">
                <a:solidFill>
                  <a:srgbClr val="FF0000"/>
                </a:solidFill>
              </a:rPr>
              <a:t>রেনাল প্যাপিলা </a:t>
            </a:r>
            <a:r>
              <a:rPr lang="en-US" sz="2000">
                <a:solidFill>
                  <a:schemeClr val="tx1"/>
                </a:solidFill>
              </a:rPr>
              <a:t>গঠন করে, এগুলো সরাসরি পেলভিসে উন্মুক্ত হয়।  </a:t>
            </a:r>
            <a:endParaRPr lang="en-US" sz="2000"/>
          </a:p>
        </p:txBody>
      </p:sp>
      <p:sp>
        <p:nvSpPr>
          <p:cNvPr id="7" name="Oval 6">
            <a:extLst>
              <a:ext uri="{FF2B5EF4-FFF2-40B4-BE49-F238E27FC236}">
                <a16:creationId xmlns:a16="http://schemas.microsoft.com/office/drawing/2014/main" id="{445A03E5-127F-024F-8D8A-9B7F5ED5951A}"/>
              </a:ext>
            </a:extLst>
          </p:cNvPr>
          <p:cNvSpPr/>
          <p:nvPr/>
        </p:nvSpPr>
        <p:spPr>
          <a:xfrm rot="16200000">
            <a:off x="3467581" y="3692501"/>
            <a:ext cx="5234672" cy="2025013"/>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000"/>
              <a:t>প্রতিটি বৃক্কে বিশেষ ধরনের এক নালিকা থাকে যাকে </a:t>
            </a:r>
            <a:r>
              <a:rPr lang="en-US" sz="2000">
                <a:solidFill>
                  <a:srgbClr val="FF0000"/>
                </a:solidFill>
              </a:rPr>
              <a:t>ইউরেনিফেরাস নালিকা </a:t>
            </a:r>
            <a:r>
              <a:rPr lang="en-US" sz="2000">
                <a:solidFill>
                  <a:schemeClr val="tx1"/>
                </a:solidFill>
              </a:rPr>
              <a:t>বলে।এর ২টি অংশ থাকে।এগুলো হল </a:t>
            </a:r>
            <a:r>
              <a:rPr lang="en-US" sz="2000">
                <a:solidFill>
                  <a:srgbClr val="FF0000"/>
                </a:solidFill>
              </a:rPr>
              <a:t>নেফ্রন ও সংগ্রাহী নলিকা।</a:t>
            </a:r>
            <a:r>
              <a:rPr lang="en-US" sz="2000">
                <a:solidFill>
                  <a:schemeClr val="tx1"/>
                </a:solidFill>
              </a:rPr>
              <a:t>নেফ্রন মূত্র তৈরি করে, সংগ্রাহী নালিকা মূত্র পেলভসে বহন করে।</a:t>
            </a:r>
            <a:endParaRPr lang="en-US" sz="2000"/>
          </a:p>
        </p:txBody>
      </p:sp>
      <p:pic>
        <p:nvPicPr>
          <p:cNvPr id="8" name="Picture 8">
            <a:extLst>
              <a:ext uri="{FF2B5EF4-FFF2-40B4-BE49-F238E27FC236}">
                <a16:creationId xmlns:a16="http://schemas.microsoft.com/office/drawing/2014/main" id="{102049CF-729B-E24A-9FC6-3B5055017B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7421" y="1535906"/>
            <a:ext cx="4389365" cy="4805276"/>
          </a:xfrm>
          <a:prstGeom prst="rect">
            <a:avLst/>
          </a:prstGeom>
          <a:ln w="228600" cap="sq" cmpd="thickThin">
            <a:solidFill>
              <a:srgbClr val="000000"/>
            </a:solidFill>
            <a:prstDash val="solid"/>
            <a:miter lim="800000"/>
          </a:ln>
          <a:effectLst>
            <a:innerShdw blurRad="76200">
              <a:srgbClr val="000000"/>
            </a:innerShdw>
          </a:effectLst>
        </p:spPr>
      </p:pic>
      <p:pic>
        <p:nvPicPr>
          <p:cNvPr id="9" name="Picture 9">
            <a:extLst>
              <a:ext uri="{FF2B5EF4-FFF2-40B4-BE49-F238E27FC236}">
                <a16:creationId xmlns:a16="http://schemas.microsoft.com/office/drawing/2014/main" id="{26C35A7C-2BBC-6E44-BE9F-2F2B58D6BF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flipH="1" flipV="1">
            <a:off x="418200" y="1232299"/>
            <a:ext cx="1965761" cy="116447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1705867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checkerboard(across)">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additive="base">
                                        <p:cTn id="29" dur="500"/>
                                        <p:tgtEl>
                                          <p:spTgt spid="4"/>
                                        </p:tgtEl>
                                        <p:attrNameLst>
                                          <p:attrName>ppt_y</p:attrName>
                                        </p:attrNameLst>
                                      </p:cBhvr>
                                      <p:tavLst>
                                        <p:tav tm="0">
                                          <p:val>
                                            <p:strVal val="#ppt_y+#ppt_h*1.125000"/>
                                          </p:val>
                                        </p:tav>
                                        <p:tav tm="100000">
                                          <p:val>
                                            <p:strVal val="#ppt_y"/>
                                          </p:val>
                                        </p:tav>
                                      </p:tavLst>
                                    </p:anim>
                                    <p:animEffect transition="in" filter="wipe(up)">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1000" fill="hold"/>
                                        <p:tgtEl>
                                          <p:spTgt spid="5"/>
                                        </p:tgtEl>
                                        <p:attrNameLst>
                                          <p:attrName>ppt_w</p:attrName>
                                        </p:attrNameLst>
                                      </p:cBhvr>
                                      <p:tavLst>
                                        <p:tav tm="0">
                                          <p:val>
                                            <p:fltVal val="0"/>
                                          </p:val>
                                        </p:tav>
                                        <p:tav tm="100000">
                                          <p:val>
                                            <p:strVal val="#ppt_w"/>
                                          </p:val>
                                        </p:tav>
                                      </p:tavLst>
                                    </p:anim>
                                    <p:anim calcmode="lin" valueType="num">
                                      <p:cBhvr>
                                        <p:cTn id="36" dur="1000" fill="hold"/>
                                        <p:tgtEl>
                                          <p:spTgt spid="5"/>
                                        </p:tgtEl>
                                        <p:attrNameLst>
                                          <p:attrName>ppt_h</p:attrName>
                                        </p:attrNameLst>
                                      </p:cBhvr>
                                      <p:tavLst>
                                        <p:tav tm="0">
                                          <p:val>
                                            <p:fltVal val="0"/>
                                          </p:val>
                                        </p:tav>
                                        <p:tav tm="100000">
                                          <p:val>
                                            <p:strVal val="#ppt_h"/>
                                          </p:val>
                                        </p:tav>
                                      </p:tavLst>
                                    </p:anim>
                                    <p:anim calcmode="lin" valueType="num">
                                      <p:cBhvr>
                                        <p:cTn id="37" dur="1000" fill="hold"/>
                                        <p:tgtEl>
                                          <p:spTgt spid="5"/>
                                        </p:tgtEl>
                                        <p:attrNameLst>
                                          <p:attrName>style.rotation</p:attrName>
                                        </p:attrNameLst>
                                      </p:cBhvr>
                                      <p:tavLst>
                                        <p:tav tm="0">
                                          <p:val>
                                            <p:fltVal val="90"/>
                                          </p:val>
                                        </p:tav>
                                        <p:tav tm="100000">
                                          <p:val>
                                            <p:fltVal val="0"/>
                                          </p:val>
                                        </p:tav>
                                      </p:tavLst>
                                    </p:anim>
                                    <p:animEffect transition="in" filter="fade">
                                      <p:cBhvr>
                                        <p:cTn id="38" dur="1000"/>
                                        <p:tgtEl>
                                          <p:spTgt spid="5"/>
                                        </p:tgtEl>
                                      </p:cBhvr>
                                    </p:animEffect>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1000"/>
                                        <p:tgtEl>
                                          <p:spTgt spid="6"/>
                                        </p:tgtEl>
                                      </p:cBhvr>
                                    </p:animEffect>
                                    <p:anim calcmode="lin" valueType="num">
                                      <p:cBhvr>
                                        <p:cTn id="44" dur="1000" fill="hold"/>
                                        <p:tgtEl>
                                          <p:spTgt spid="6"/>
                                        </p:tgtEl>
                                        <p:attrNameLst>
                                          <p:attrName>ppt_x</p:attrName>
                                        </p:attrNameLst>
                                      </p:cBhvr>
                                      <p:tavLst>
                                        <p:tav tm="0">
                                          <p:val>
                                            <p:strVal val="#ppt_x"/>
                                          </p:val>
                                        </p:tav>
                                        <p:tav tm="100000">
                                          <p:val>
                                            <p:strVal val="#ppt_x"/>
                                          </p:val>
                                        </p:tav>
                                      </p:tavLst>
                                    </p:anim>
                                    <p:anim calcmode="lin" valueType="num">
                                      <p:cBhvr>
                                        <p:cTn id="45" dur="900" decel="100000" fill="hold"/>
                                        <p:tgtEl>
                                          <p:spTgt spid="6"/>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anim calcmode="lin" valueType="num">
                                      <p:cBhvr additive="base">
                                        <p:cTn id="51" dur="500" fill="hold"/>
                                        <p:tgtEl>
                                          <p:spTgt spid="7"/>
                                        </p:tgtEl>
                                        <p:attrNameLst>
                                          <p:attrName>ppt_x</p:attrName>
                                        </p:attrNameLst>
                                      </p:cBhvr>
                                      <p:tavLst>
                                        <p:tav tm="0">
                                          <p:val>
                                            <p:strVal val="#ppt_x"/>
                                          </p:val>
                                        </p:tav>
                                        <p:tav tm="100000">
                                          <p:val>
                                            <p:strVal val="#ppt_x"/>
                                          </p:val>
                                        </p:tav>
                                      </p:tavLst>
                                    </p:anim>
                                    <p:anim calcmode="lin" valueType="num">
                                      <p:cBhvr additive="base">
                                        <p:cTn id="5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B8934-7173-5440-9A86-91E92B115612}"/>
              </a:ext>
            </a:extLst>
          </p:cNvPr>
          <p:cNvSpPr>
            <a:spLocks noGrp="1"/>
          </p:cNvSpPr>
          <p:nvPr>
            <p:ph type="title"/>
          </p:nvPr>
        </p:nvSpPr>
        <p:spPr/>
        <p:txBody>
          <a:bodyPr>
            <a:normAutofit/>
          </a:bodyPr>
          <a:lstStyle/>
          <a:p>
            <a:pPr algn="ctr"/>
            <a:r>
              <a:rPr lang="en-US" sz="6000" b="1" u="sng"/>
              <a:t>দলীয় কাজ </a:t>
            </a:r>
          </a:p>
        </p:txBody>
      </p:sp>
      <p:sp>
        <p:nvSpPr>
          <p:cNvPr id="3" name="Content Placeholder 2">
            <a:extLst>
              <a:ext uri="{FF2B5EF4-FFF2-40B4-BE49-F238E27FC236}">
                <a16:creationId xmlns:a16="http://schemas.microsoft.com/office/drawing/2014/main" id="{3E3F9A95-C509-4843-B324-63BC72C8294B}"/>
              </a:ext>
            </a:extLst>
          </p:cNvPr>
          <p:cNvSpPr>
            <a:spLocks noGrp="1"/>
          </p:cNvSpPr>
          <p:nvPr>
            <p:ph idx="1"/>
          </p:nvPr>
        </p:nvSpPr>
        <p:spPr/>
        <p:txBody>
          <a:bodyPr>
            <a:normAutofit/>
          </a:bodyPr>
          <a:lstStyle/>
          <a:p>
            <a:pPr algn="ctr"/>
            <a:r>
              <a:rPr lang="en-US" sz="4800" b="1">
                <a:solidFill>
                  <a:schemeClr val="accent6"/>
                </a:solidFill>
              </a:rPr>
              <a:t>দেহে বৃক্কের অবস্থান লিখ এবং রেনাল পিরামিড ব্যাখ্যা কর।  </a:t>
            </a:r>
          </a:p>
        </p:txBody>
      </p:sp>
    </p:spTree>
    <p:extLst>
      <p:ext uri="{BB962C8B-B14F-4D97-AF65-F5344CB8AC3E}">
        <p14:creationId xmlns:p14="http://schemas.microsoft.com/office/powerpoint/2010/main" val="2302837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6B765-6D45-7543-9C27-CD4F5A2DD84F}"/>
              </a:ext>
            </a:extLst>
          </p:cNvPr>
          <p:cNvSpPr>
            <a:spLocks noGrp="1"/>
          </p:cNvSpPr>
          <p:nvPr>
            <p:ph type="title"/>
          </p:nvPr>
        </p:nvSpPr>
        <p:spPr/>
        <p:txBody>
          <a:bodyPr>
            <a:normAutofit/>
          </a:bodyPr>
          <a:lstStyle/>
          <a:p>
            <a:pPr algn="ctr"/>
            <a:r>
              <a:rPr lang="en-US" sz="5400" b="1" u="sng"/>
              <a:t>মূল্যায়ন </a:t>
            </a:r>
          </a:p>
        </p:txBody>
      </p:sp>
      <p:sp>
        <p:nvSpPr>
          <p:cNvPr id="3" name="Content Placeholder 2">
            <a:extLst>
              <a:ext uri="{FF2B5EF4-FFF2-40B4-BE49-F238E27FC236}">
                <a16:creationId xmlns:a16="http://schemas.microsoft.com/office/drawing/2014/main" id="{968EDF9D-E7BB-AA49-9B90-859F43EAC976}"/>
              </a:ext>
            </a:extLst>
          </p:cNvPr>
          <p:cNvSpPr>
            <a:spLocks noGrp="1"/>
          </p:cNvSpPr>
          <p:nvPr>
            <p:ph idx="1"/>
          </p:nvPr>
        </p:nvSpPr>
        <p:spPr>
          <a:xfrm>
            <a:off x="607219" y="1690688"/>
            <a:ext cx="10871597" cy="5167312"/>
          </a:xfrm>
        </p:spPr>
        <p:txBody>
          <a:bodyPr>
            <a:noAutofit/>
          </a:bodyPr>
          <a:lstStyle/>
          <a:p>
            <a:r>
              <a:rPr lang="en-US" sz="4000"/>
              <a:t>রেচনতন্ত্র কাকে বলে?</a:t>
            </a:r>
          </a:p>
          <a:p>
            <a:r>
              <a:rPr lang="en-US" sz="4000"/>
              <a:t>ইউরেনিফোরাস নালিকার অংশ গুলোর বল।</a:t>
            </a:r>
          </a:p>
          <a:p>
            <a:r>
              <a:rPr lang="en-US" sz="4000"/>
              <a:t>কয়েকটি রেচন পর্দাথের নাম বল।</a:t>
            </a:r>
          </a:p>
          <a:p>
            <a:pPr marL="0" indent="0">
              <a:buNone/>
            </a:pPr>
            <a:r>
              <a:rPr lang="en-US" sz="4000"/>
              <a:t>বহুনির্বাচনি প্রশ্নঃ</a:t>
            </a:r>
          </a:p>
          <a:p>
            <a:pPr marL="514350" indent="-514350">
              <a:buFont typeface="+mj-lt"/>
              <a:buAutoNum type="arabicPeriod"/>
            </a:pPr>
            <a:r>
              <a:rPr lang="en-US" sz="4000"/>
              <a:t>মেডুলায় রেনাল পিরামিডের সংখ্যা কয়টি?</a:t>
            </a:r>
          </a:p>
          <a:p>
            <a:pPr marL="0" indent="0">
              <a:buNone/>
            </a:pPr>
            <a:r>
              <a:rPr lang="en-US" sz="4000"/>
              <a:t>ক.২-৪টি       গ.৮-১২টি</a:t>
            </a:r>
          </a:p>
          <a:p>
            <a:pPr marL="0" indent="0">
              <a:buNone/>
            </a:pPr>
            <a:r>
              <a:rPr lang="en-US" sz="4000"/>
              <a:t>খ.৪-৮টি         ঘ.৮-১০টি</a:t>
            </a:r>
          </a:p>
          <a:p>
            <a:pPr marL="0" indent="0">
              <a:buNone/>
            </a:pPr>
            <a:endParaRPr lang="en-US" sz="4000"/>
          </a:p>
        </p:txBody>
      </p:sp>
    </p:spTree>
    <p:extLst>
      <p:ext uri="{BB962C8B-B14F-4D97-AF65-F5344CB8AC3E}">
        <p14:creationId xmlns:p14="http://schemas.microsoft.com/office/powerpoint/2010/main" val="2237628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circle(in)">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circle(in)">
                                      <p:cBhvr>
                                        <p:cTn id="21" dur="2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circle(in)">
                                      <p:cBhvr>
                                        <p:cTn id="26" dur="2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circle(in)">
                                      <p:cBhvr>
                                        <p:cTn id="31" dur="2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circle(in)">
                                      <p:cBhvr>
                                        <p:cTn id="36" dur="2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circle(in)">
                                      <p:cBhvr>
                                        <p:cTn id="4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39E5F-4E57-DE4B-98D0-D4953B34D3BD}"/>
              </a:ext>
            </a:extLst>
          </p:cNvPr>
          <p:cNvSpPr>
            <a:spLocks noGrp="1"/>
          </p:cNvSpPr>
          <p:nvPr>
            <p:ph type="title"/>
          </p:nvPr>
        </p:nvSpPr>
        <p:spPr/>
        <p:txBody>
          <a:bodyPr>
            <a:normAutofit/>
          </a:bodyPr>
          <a:lstStyle/>
          <a:p>
            <a:pPr algn="ctr"/>
            <a:r>
              <a:rPr lang="en-US" sz="6000" i="1"/>
              <a:t>বাড়ির কাজ</a:t>
            </a:r>
          </a:p>
        </p:txBody>
      </p:sp>
      <p:sp>
        <p:nvSpPr>
          <p:cNvPr id="3" name="Content Placeholder 2">
            <a:extLst>
              <a:ext uri="{FF2B5EF4-FFF2-40B4-BE49-F238E27FC236}">
                <a16:creationId xmlns:a16="http://schemas.microsoft.com/office/drawing/2014/main" id="{BA732CC9-04B3-7049-A354-5DD48217AE81}"/>
              </a:ext>
            </a:extLst>
          </p:cNvPr>
          <p:cNvSpPr>
            <a:spLocks noGrp="1"/>
          </p:cNvSpPr>
          <p:nvPr>
            <p:ph idx="1"/>
          </p:nvPr>
        </p:nvSpPr>
        <p:spPr/>
        <p:txBody>
          <a:bodyPr>
            <a:normAutofit/>
          </a:bodyPr>
          <a:lstStyle/>
          <a:p>
            <a:pPr algn="ctr"/>
            <a:r>
              <a:rPr lang="en-US" sz="4000" b="1"/>
              <a:t>বৃক্কের চিহ্নিত চিত্র অংকন করে আনবে। ।  </a:t>
            </a:r>
          </a:p>
        </p:txBody>
      </p:sp>
    </p:spTree>
    <p:extLst>
      <p:ext uri="{BB962C8B-B14F-4D97-AF65-F5344CB8AC3E}">
        <p14:creationId xmlns:p14="http://schemas.microsoft.com/office/powerpoint/2010/main" val="646083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0" nodeType="clickEffect">
                                  <p:stCondLst>
                                    <p:cond delay="0"/>
                                  </p:stCondLst>
                                  <p:childTnLst>
                                    <p:animEffect transition="out" filter="checkerboard(across)">
                                      <p:cBhvr>
                                        <p:cTn id="11" dur="500"/>
                                        <p:tgtEl>
                                          <p:spTgt spid="3">
                                            <p:txEl>
                                              <p:pRg st="0" end="0"/>
                                            </p:txEl>
                                          </p:spTgt>
                                        </p:tgtEl>
                                      </p:cBhvr>
                                    </p:animEffect>
                                    <p:set>
                                      <p:cBhvr>
                                        <p:cTn id="12"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3">
            <a:extLst>
              <a:ext uri="{FF2B5EF4-FFF2-40B4-BE49-F238E27FC236}">
                <a16:creationId xmlns:a16="http://schemas.microsoft.com/office/drawing/2014/main" id="{BA6E0070-C772-844D-AAFF-1F4FF1611BD4}"/>
              </a:ext>
            </a:extLst>
          </p:cNvPr>
          <p:cNvSpPr/>
          <p:nvPr/>
        </p:nvSpPr>
        <p:spPr>
          <a:xfrm rot="5400000" flipV="1">
            <a:off x="-1502867" y="1872554"/>
            <a:ext cx="6322220" cy="3112891"/>
          </a:xfrm>
          <a:prstGeom prst="cloud">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4800">
                <a:solidFill>
                  <a:srgbClr val="FF0000"/>
                </a:solidFill>
              </a:rPr>
              <a:t>ধন্যবাদ </a:t>
            </a:r>
          </a:p>
        </p:txBody>
      </p:sp>
      <p:pic>
        <p:nvPicPr>
          <p:cNvPr id="2" name="Picture 2">
            <a:extLst>
              <a:ext uri="{FF2B5EF4-FFF2-40B4-BE49-F238E27FC236}">
                <a16:creationId xmlns:a16="http://schemas.microsoft.com/office/drawing/2014/main" id="{1D6D7EDC-C043-A743-B54C-28CEFAAA41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4688" y="-142874"/>
            <a:ext cx="9220664" cy="7000874"/>
          </a:xfrm>
          <a:prstGeom prst="rect">
            <a:avLst/>
          </a:prstGeom>
        </p:spPr>
      </p:pic>
    </p:spTree>
    <p:extLst>
      <p:ext uri="{BB962C8B-B14F-4D97-AF65-F5344CB8AC3E}">
        <p14:creationId xmlns:p14="http://schemas.microsoft.com/office/powerpoint/2010/main" val="2558420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0C4B4-AD39-584D-9A37-03390CCB73C5}"/>
              </a:ext>
            </a:extLst>
          </p:cNvPr>
          <p:cNvSpPr>
            <a:spLocks noGrp="1"/>
          </p:cNvSpPr>
          <p:nvPr>
            <p:ph type="title"/>
          </p:nvPr>
        </p:nvSpPr>
        <p:spPr/>
        <p:txBody>
          <a:bodyPr>
            <a:normAutofit/>
          </a:bodyPr>
          <a:lstStyle/>
          <a:p>
            <a:pPr algn="ctr"/>
            <a:r>
              <a:rPr lang="en-US" sz="6000" b="1">
                <a:solidFill>
                  <a:schemeClr val="accent2"/>
                </a:solidFill>
              </a:rPr>
              <a:t>শিক্ষক পরিচিতি  </a:t>
            </a:r>
          </a:p>
        </p:txBody>
      </p:sp>
      <p:sp>
        <p:nvSpPr>
          <p:cNvPr id="3" name="Content Placeholder 2">
            <a:extLst>
              <a:ext uri="{FF2B5EF4-FFF2-40B4-BE49-F238E27FC236}">
                <a16:creationId xmlns:a16="http://schemas.microsoft.com/office/drawing/2014/main" id="{D22C7C77-76A3-A24D-A56C-D1FB5DB77F13}"/>
              </a:ext>
            </a:extLst>
          </p:cNvPr>
          <p:cNvSpPr>
            <a:spLocks noGrp="1"/>
          </p:cNvSpPr>
          <p:nvPr>
            <p:ph idx="1"/>
          </p:nvPr>
        </p:nvSpPr>
        <p:spPr/>
        <p:txBody>
          <a:bodyPr>
            <a:normAutofit/>
          </a:bodyPr>
          <a:lstStyle/>
          <a:p>
            <a:pPr algn="ctr"/>
            <a:r>
              <a:rPr lang="en-US" sz="4000" b="1"/>
              <a:t>জান্নাতুল ফেরদৌস</a:t>
            </a:r>
          </a:p>
          <a:p>
            <a:pPr algn="ctr"/>
            <a:r>
              <a:rPr lang="en-US" sz="4000" b="1"/>
              <a:t>সহকারী শিক্ষক বিজ্ঞান</a:t>
            </a:r>
          </a:p>
          <a:p>
            <a:pPr algn="ctr"/>
            <a:r>
              <a:rPr lang="en-US" sz="4000" b="1"/>
              <a:t>ফেনী আলিয়া কামিল মাদ্রাসা     </a:t>
            </a:r>
          </a:p>
        </p:txBody>
      </p:sp>
    </p:spTree>
    <p:extLst>
      <p:ext uri="{BB962C8B-B14F-4D97-AF65-F5344CB8AC3E}">
        <p14:creationId xmlns:p14="http://schemas.microsoft.com/office/powerpoint/2010/main" val="611134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heckerboard(across)">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heckerboard(across)">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checkerboard(across)">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86D9F-5D92-7949-A7A2-A3A367AD6EE5}"/>
              </a:ext>
            </a:extLst>
          </p:cNvPr>
          <p:cNvSpPr>
            <a:spLocks noGrp="1"/>
          </p:cNvSpPr>
          <p:nvPr>
            <p:ph type="title"/>
          </p:nvPr>
        </p:nvSpPr>
        <p:spPr>
          <a:xfrm>
            <a:off x="2416969" y="478763"/>
            <a:ext cx="10515600" cy="1325563"/>
          </a:xfrm>
        </p:spPr>
        <p:txBody>
          <a:bodyPr>
            <a:normAutofit/>
          </a:bodyPr>
          <a:lstStyle/>
          <a:p>
            <a:pPr algn="ctr"/>
            <a:r>
              <a:rPr lang="en-US" sz="6000" b="1"/>
              <a:t>পাঠ শিরোনাম </a:t>
            </a:r>
          </a:p>
        </p:txBody>
      </p:sp>
      <p:sp>
        <p:nvSpPr>
          <p:cNvPr id="3" name="Content Placeholder 2">
            <a:extLst>
              <a:ext uri="{FF2B5EF4-FFF2-40B4-BE49-F238E27FC236}">
                <a16:creationId xmlns:a16="http://schemas.microsoft.com/office/drawing/2014/main" id="{4E7995F4-F138-4343-A131-115785C7AEDC}"/>
              </a:ext>
            </a:extLst>
          </p:cNvPr>
          <p:cNvSpPr>
            <a:spLocks noGrp="1"/>
          </p:cNvSpPr>
          <p:nvPr>
            <p:ph idx="1"/>
          </p:nvPr>
        </p:nvSpPr>
        <p:spPr>
          <a:xfrm>
            <a:off x="4929187" y="1875102"/>
            <a:ext cx="6018609" cy="4351338"/>
          </a:xfrm>
        </p:spPr>
        <p:txBody>
          <a:bodyPr>
            <a:normAutofit/>
          </a:bodyPr>
          <a:lstStyle/>
          <a:p>
            <a:pPr algn="ctr"/>
            <a:r>
              <a:rPr lang="en-US" sz="4800"/>
              <a:t>শ্রেণিঃ নবম ও দশম</a:t>
            </a:r>
          </a:p>
          <a:p>
            <a:pPr algn="ctr"/>
            <a:r>
              <a:rPr lang="en-US" sz="4800"/>
              <a:t>বিষয়ঃজীববিজ্ঞান</a:t>
            </a:r>
          </a:p>
          <a:p>
            <a:pPr algn="ctr"/>
            <a:r>
              <a:rPr lang="en-US" sz="4800"/>
              <a:t>অধ্যায়ঃ   ৮ম</a:t>
            </a:r>
          </a:p>
        </p:txBody>
      </p:sp>
      <p:pic>
        <p:nvPicPr>
          <p:cNvPr id="4" name="Picture 4">
            <a:extLst>
              <a:ext uri="{FF2B5EF4-FFF2-40B4-BE49-F238E27FC236}">
                <a16:creationId xmlns:a16="http://schemas.microsoft.com/office/drawing/2014/main" id="{3256ECE8-3D02-A448-A6DC-4CA32104FA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47" y="807773"/>
            <a:ext cx="4183140" cy="5418667"/>
          </a:xfrm>
          <a:prstGeom prst="rect">
            <a:avLst/>
          </a:prstGeom>
        </p:spPr>
      </p:pic>
    </p:spTree>
    <p:extLst>
      <p:ext uri="{BB962C8B-B14F-4D97-AF65-F5344CB8AC3E}">
        <p14:creationId xmlns:p14="http://schemas.microsoft.com/office/powerpoint/2010/main" val="1254683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additive="base">
                                        <p:cTn id="2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additive="base">
                                        <p:cTn id="2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additive="base">
                                        <p:cTn id="3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356AB-1FBE-BE46-BC5E-E1876EFD4961}"/>
              </a:ext>
            </a:extLst>
          </p:cNvPr>
          <p:cNvSpPr>
            <a:spLocks noGrp="1"/>
          </p:cNvSpPr>
          <p:nvPr>
            <p:ph type="title"/>
          </p:nvPr>
        </p:nvSpPr>
        <p:spPr/>
        <p:txBody>
          <a:bodyPr>
            <a:normAutofit/>
          </a:bodyPr>
          <a:lstStyle/>
          <a:p>
            <a:pPr algn="ctr"/>
            <a:r>
              <a:rPr lang="en-US" sz="6000" b="1">
                <a:solidFill>
                  <a:schemeClr val="accent4"/>
                </a:solidFill>
              </a:rPr>
              <a:t>শিখনফল</a:t>
            </a:r>
          </a:p>
        </p:txBody>
      </p:sp>
      <p:sp>
        <p:nvSpPr>
          <p:cNvPr id="3" name="Content Placeholder 2">
            <a:extLst>
              <a:ext uri="{FF2B5EF4-FFF2-40B4-BE49-F238E27FC236}">
                <a16:creationId xmlns:a16="http://schemas.microsoft.com/office/drawing/2014/main" id="{A0BF4004-CA54-7643-9364-F7AA7F02FCBE}"/>
              </a:ext>
            </a:extLst>
          </p:cNvPr>
          <p:cNvSpPr>
            <a:spLocks noGrp="1"/>
          </p:cNvSpPr>
          <p:nvPr>
            <p:ph idx="1"/>
          </p:nvPr>
        </p:nvSpPr>
        <p:spPr/>
        <p:txBody>
          <a:bodyPr>
            <a:normAutofit/>
          </a:bodyPr>
          <a:lstStyle/>
          <a:p>
            <a:r>
              <a:rPr lang="en-US" sz="4000"/>
              <a:t>এই পাঠ শেষে শিক্ষার্থীরা. … </a:t>
            </a:r>
          </a:p>
          <a:p>
            <a:r>
              <a:rPr lang="en-US" sz="4000"/>
              <a:t>১.রেচনতন্ত্র কী তা বলতে পারবে;</a:t>
            </a:r>
          </a:p>
          <a:p>
            <a:r>
              <a:rPr lang="en-US" sz="4000"/>
              <a:t>২.রেচনপদার্থ গুলোর নাম বলতে পারবে; </a:t>
            </a:r>
          </a:p>
          <a:p>
            <a:r>
              <a:rPr lang="en-US" sz="4000"/>
              <a:t>৩.বৃক্কের চিহ্নিত চিত্র অংকন করতে পারবে;</a:t>
            </a:r>
          </a:p>
          <a:p>
            <a:r>
              <a:rPr lang="en-US" sz="4000"/>
              <a:t>৪.বৃক্কের গঠন ব্যাখ্যা করতে পারবে।   </a:t>
            </a:r>
          </a:p>
        </p:txBody>
      </p:sp>
    </p:spTree>
    <p:extLst>
      <p:ext uri="{BB962C8B-B14F-4D97-AF65-F5344CB8AC3E}">
        <p14:creationId xmlns:p14="http://schemas.microsoft.com/office/powerpoint/2010/main" val="3334109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additive="base">
                                        <p:cTn id="3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additive="base">
                                        <p:cTn id="4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A1CF7-9117-6D47-BAC3-8DB5BD79EFC8}"/>
              </a:ext>
            </a:extLst>
          </p:cNvPr>
          <p:cNvSpPr>
            <a:spLocks noGrp="1"/>
          </p:cNvSpPr>
          <p:nvPr>
            <p:ph type="title"/>
          </p:nvPr>
        </p:nvSpPr>
        <p:spPr/>
        <p:txBody>
          <a:bodyPr>
            <a:normAutofit/>
          </a:bodyPr>
          <a:lstStyle/>
          <a:p>
            <a:pPr algn="ctr"/>
            <a:r>
              <a:rPr lang="en-US" sz="5400" b="1"/>
              <a:t>নিচের ছবি লক্ষ্য কর</a:t>
            </a:r>
          </a:p>
        </p:txBody>
      </p:sp>
      <p:pic>
        <p:nvPicPr>
          <p:cNvPr id="4" name="Picture 4">
            <a:extLst>
              <a:ext uri="{FF2B5EF4-FFF2-40B4-BE49-F238E27FC236}">
                <a16:creationId xmlns:a16="http://schemas.microsoft.com/office/drawing/2014/main" id="{A3542C6E-2705-CC4B-9886-17A522E1F4D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64968" y="1690688"/>
            <a:ext cx="6322219" cy="4866217"/>
          </a:xfrm>
          <a:prstGeom prst="rect">
            <a:avLst/>
          </a:prstGeom>
          <a:ln w="127000" cap="sq">
            <a:solidFill>
              <a:srgbClr val="000000"/>
            </a:solidFill>
            <a:miter lim="800000"/>
          </a:ln>
          <a:effectLst>
            <a:outerShdw blurRad="57150" dist="50800" dir="2700000" algn="tl" rotWithShape="0">
              <a:srgbClr val="000000">
                <a:alpha val="40000"/>
              </a:srgbClr>
            </a:outerShdw>
          </a:effectLst>
        </p:spPr>
      </p:pic>
      <p:pic>
        <p:nvPicPr>
          <p:cNvPr id="3" name="Picture 4">
            <a:extLst>
              <a:ext uri="{FF2B5EF4-FFF2-40B4-BE49-F238E27FC236}">
                <a16:creationId xmlns:a16="http://schemas.microsoft.com/office/drawing/2014/main" id="{DC1B130D-5AAC-7D44-BA12-B29B14BD3C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503" y="1742546"/>
            <a:ext cx="4762500" cy="47625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239358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900" decel="100000" fill="hold"/>
                                        <p:tgtEl>
                                          <p:spTgt spid="3"/>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B63AC-8B89-E447-BEA1-A4AFE2F89FA4}"/>
              </a:ext>
            </a:extLst>
          </p:cNvPr>
          <p:cNvSpPr>
            <a:spLocks noGrp="1"/>
          </p:cNvSpPr>
          <p:nvPr>
            <p:ph type="title"/>
          </p:nvPr>
        </p:nvSpPr>
        <p:spPr/>
        <p:txBody>
          <a:bodyPr>
            <a:normAutofit/>
          </a:bodyPr>
          <a:lstStyle/>
          <a:p>
            <a:pPr algn="ctr"/>
            <a:r>
              <a:rPr lang="en-US" sz="6000" b="1"/>
              <a:t>আজকের পাঠ </a:t>
            </a:r>
          </a:p>
        </p:txBody>
      </p:sp>
      <p:sp>
        <p:nvSpPr>
          <p:cNvPr id="3" name="Content Placeholder 2">
            <a:extLst>
              <a:ext uri="{FF2B5EF4-FFF2-40B4-BE49-F238E27FC236}">
                <a16:creationId xmlns:a16="http://schemas.microsoft.com/office/drawing/2014/main" id="{A30E1124-8992-9144-8189-646DDE48A92D}"/>
              </a:ext>
            </a:extLst>
          </p:cNvPr>
          <p:cNvSpPr>
            <a:spLocks noGrp="1"/>
          </p:cNvSpPr>
          <p:nvPr>
            <p:ph idx="1"/>
          </p:nvPr>
        </p:nvSpPr>
        <p:spPr/>
        <p:txBody>
          <a:bodyPr>
            <a:normAutofit/>
          </a:bodyPr>
          <a:lstStyle/>
          <a:p>
            <a:pPr algn="ctr"/>
            <a:r>
              <a:rPr lang="en-US" sz="4000">
                <a:solidFill>
                  <a:srgbClr val="FF0000"/>
                </a:solidFill>
              </a:rPr>
              <a:t>রেচনতন্ত্র, রেচনপদার্থ, বৃক্কের গঠন </a:t>
            </a:r>
          </a:p>
        </p:txBody>
      </p:sp>
    </p:spTree>
    <p:extLst>
      <p:ext uri="{BB962C8B-B14F-4D97-AF65-F5344CB8AC3E}">
        <p14:creationId xmlns:p14="http://schemas.microsoft.com/office/powerpoint/2010/main" val="3179280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450B0549-5F73-184E-98E4-7EA1B7A97C92}"/>
              </a:ext>
            </a:extLst>
          </p:cNvPr>
          <p:cNvSpPr/>
          <p:nvPr/>
        </p:nvSpPr>
        <p:spPr>
          <a:xfrm rot="10800000" flipV="1">
            <a:off x="139300" y="375046"/>
            <a:ext cx="7058028" cy="6482954"/>
          </a:xfrm>
          <a:prstGeom prst="roundRect">
            <a:avLst/>
          </a:prstGeom>
          <a:ln>
            <a:solidFill>
              <a:schemeClr val="accent2"/>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3600"/>
              <a:t>রেচন হল ১টি জৈবিক প্রক্রিয়া যার মাধ্যমে নাইট্রোজেন ঘটিত বর্জ্যপর্দাথ দেহ হতে বের করে দেয়া হয়।যে তন্ত্র দেহ হতে বর্জ্যপর্দাথ দেহের বাহিরে বের বা নিষ্কাশিত করে তাকে বলা হয় </a:t>
            </a:r>
            <a:r>
              <a:rPr lang="en-US" sz="4800">
                <a:solidFill>
                  <a:srgbClr val="FF0000"/>
                </a:solidFill>
              </a:rPr>
              <a:t>রেচনতন্ত্র।</a:t>
            </a:r>
            <a:r>
              <a:rPr lang="en-US" sz="3600"/>
              <a:t> </a:t>
            </a:r>
            <a:r>
              <a:rPr lang="en-US" sz="3600">
                <a:solidFill>
                  <a:srgbClr val="FF0000"/>
                </a:solidFill>
              </a:rPr>
              <a:t> </a:t>
            </a:r>
            <a:endParaRPr lang="en-US" sz="3600"/>
          </a:p>
          <a:p>
            <a:pPr algn="ctr"/>
            <a:r>
              <a:rPr lang="en-US" sz="3600"/>
              <a:t>	মানবদেহের প্রধান রেচন অংগ হল</a:t>
            </a:r>
            <a:r>
              <a:rPr lang="en-US" sz="3600">
                <a:solidFill>
                  <a:srgbClr val="C00000"/>
                </a:solidFill>
              </a:rPr>
              <a:t> </a:t>
            </a:r>
            <a:r>
              <a:rPr lang="en-US" sz="4800">
                <a:solidFill>
                  <a:srgbClr val="FF0000"/>
                </a:solidFill>
              </a:rPr>
              <a:t>বৃক্ক/kidney.</a:t>
            </a:r>
            <a:endParaRPr lang="en-US" sz="3600"/>
          </a:p>
        </p:txBody>
      </p:sp>
      <p:pic>
        <p:nvPicPr>
          <p:cNvPr id="3" name="Picture 4">
            <a:extLst>
              <a:ext uri="{FF2B5EF4-FFF2-40B4-BE49-F238E27FC236}">
                <a16:creationId xmlns:a16="http://schemas.microsoft.com/office/drawing/2014/main" id="{D0D0CFA3-78A9-CC45-A5B9-B1438DC147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52109" y="276820"/>
            <a:ext cx="4839891" cy="6679406"/>
          </a:xfrm>
          <a:prstGeom prst="rect">
            <a:avLst/>
          </a:prstGeom>
        </p:spPr>
      </p:pic>
    </p:spTree>
    <p:extLst>
      <p:ext uri="{BB962C8B-B14F-4D97-AF65-F5344CB8AC3E}">
        <p14:creationId xmlns:p14="http://schemas.microsoft.com/office/powerpoint/2010/main" val="1106993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Flowchart: Predefined Process 1">
            <a:extLst>
              <a:ext uri="{FF2B5EF4-FFF2-40B4-BE49-F238E27FC236}">
                <a16:creationId xmlns:a16="http://schemas.microsoft.com/office/drawing/2014/main" id="{B62E8910-0DA7-754E-B424-BD8C0911F087}"/>
              </a:ext>
            </a:extLst>
          </p:cNvPr>
          <p:cNvSpPr/>
          <p:nvPr/>
        </p:nvSpPr>
        <p:spPr>
          <a:xfrm>
            <a:off x="2839640" y="132195"/>
            <a:ext cx="8840392" cy="6593610"/>
          </a:xfrm>
          <a:prstGeom prst="flowChartPredefinedProcess">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3600"/>
              <a:t>মানবদেহের বিষাক্ত বর্জ্যপর্দাথ সমূহ মূত্রের মাধ্যমে দেহের বাহিরে নির্গত হয়।এর ৯০ ভাগই পানি।ইউরোক্রোম নামক রঞ্জকের কারণে মূত্রের রং হালকা হলুদ হয়ে থাকে।পানি ছাড়া মূত্রে বিদ্যমান নাইট্রোজেন ঘটিত অন্যান্য বর্জ্য পর্দাথ হলঃ</a:t>
            </a:r>
          </a:p>
          <a:p>
            <a:pPr marL="571500" indent="-571500" algn="ctr">
              <a:buFont typeface="Arial" panose="020B0604020202020204" pitchFamily="34" charset="0"/>
              <a:buChar char="•"/>
            </a:pPr>
            <a:r>
              <a:rPr lang="en-US" sz="4000">
                <a:solidFill>
                  <a:schemeClr val="accent2"/>
                </a:solidFill>
              </a:rPr>
              <a:t>ইউরিয়া</a:t>
            </a:r>
          </a:p>
          <a:p>
            <a:pPr marL="571500" indent="-571500" algn="ctr">
              <a:buFont typeface="Arial" panose="020B0604020202020204" pitchFamily="34" charset="0"/>
              <a:buChar char="•"/>
            </a:pPr>
            <a:r>
              <a:rPr lang="en-US" sz="4000">
                <a:solidFill>
                  <a:schemeClr val="accent2"/>
                </a:solidFill>
              </a:rPr>
              <a:t>ইউরিক এসিড</a:t>
            </a:r>
          </a:p>
          <a:p>
            <a:pPr marL="571500" indent="-571500" algn="ctr">
              <a:buFont typeface="Arial" panose="020B0604020202020204" pitchFamily="34" charset="0"/>
              <a:buChar char="•"/>
            </a:pPr>
            <a:r>
              <a:rPr lang="en-US" sz="4000">
                <a:solidFill>
                  <a:schemeClr val="accent2"/>
                </a:solidFill>
              </a:rPr>
              <a:t>ক্রিয়েটিনিন</a:t>
            </a:r>
          </a:p>
          <a:p>
            <a:pPr marL="571500" indent="-571500" algn="ctr">
              <a:buFont typeface="Arial" panose="020B0604020202020204" pitchFamily="34" charset="0"/>
              <a:buChar char="•"/>
            </a:pPr>
            <a:r>
              <a:rPr lang="en-US" sz="4000">
                <a:solidFill>
                  <a:schemeClr val="accent2"/>
                </a:solidFill>
              </a:rPr>
              <a:t>বিভিন্ন ধরনের লবণ। </a:t>
            </a:r>
          </a:p>
        </p:txBody>
      </p:sp>
      <p:sp>
        <p:nvSpPr>
          <p:cNvPr id="3" name="Arrow: Down 2">
            <a:extLst>
              <a:ext uri="{FF2B5EF4-FFF2-40B4-BE49-F238E27FC236}">
                <a16:creationId xmlns:a16="http://schemas.microsoft.com/office/drawing/2014/main" id="{F2FF3B4A-B57D-F647-8B99-A23B8F906C82}"/>
              </a:ext>
            </a:extLst>
          </p:cNvPr>
          <p:cNvSpPr/>
          <p:nvPr/>
        </p:nvSpPr>
        <p:spPr>
          <a:xfrm rot="16200000" flipH="1">
            <a:off x="-790118" y="299304"/>
            <a:ext cx="4044829" cy="2214563"/>
          </a:xfrm>
          <a:prstGeom prst="downArrow">
            <a:avLst>
              <a:gd name="adj1" fmla="val 35305"/>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3600" b="1">
                <a:solidFill>
                  <a:schemeClr val="accent4"/>
                </a:solidFill>
              </a:rPr>
              <a:t>রেচনপদার্থ </a:t>
            </a:r>
          </a:p>
        </p:txBody>
      </p:sp>
    </p:spTree>
    <p:extLst>
      <p:ext uri="{BB962C8B-B14F-4D97-AF65-F5344CB8AC3E}">
        <p14:creationId xmlns:p14="http://schemas.microsoft.com/office/powerpoint/2010/main" val="362350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strVal val="#ppt_w*0.70"/>
                                          </p:val>
                                        </p:tav>
                                        <p:tav tm="100000">
                                          <p:val>
                                            <p:strVal val="#ppt_w"/>
                                          </p:val>
                                        </p:tav>
                                      </p:tavLst>
                                    </p:anim>
                                    <p:anim calcmode="lin" valueType="num">
                                      <p:cBhvr>
                                        <p:cTn id="15" dur="1000" fill="hold"/>
                                        <p:tgtEl>
                                          <p:spTgt spid="2"/>
                                        </p:tgtEl>
                                        <p:attrNameLst>
                                          <p:attrName>ppt_h</p:attrName>
                                        </p:attrNameLst>
                                      </p:cBhvr>
                                      <p:tavLst>
                                        <p:tav tm="0">
                                          <p:val>
                                            <p:strVal val="#ppt_h"/>
                                          </p:val>
                                        </p:tav>
                                        <p:tav tm="100000">
                                          <p:val>
                                            <p:strVal val="#ppt_h"/>
                                          </p:val>
                                        </p:tav>
                                      </p:tavLst>
                                    </p:anim>
                                    <p:animEffect transition="in" filter="fade">
                                      <p:cBhvr>
                                        <p:cTn id="16"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93048AA2-C1E8-0C40-8346-C446D69F49EF}"/>
              </a:ext>
            </a:extLst>
          </p:cNvPr>
          <p:cNvSpPr/>
          <p:nvPr/>
        </p:nvSpPr>
        <p:spPr>
          <a:xfrm>
            <a:off x="1390056" y="139303"/>
            <a:ext cx="6253758" cy="1610916"/>
          </a:xfrm>
          <a:prstGeom prst="ellipse">
            <a:avLst/>
          </a:prstGeom>
          <a:ln>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6000">
                <a:solidFill>
                  <a:srgbClr val="FF0000"/>
                </a:solidFill>
              </a:rPr>
              <a:t>বৃক্ক(Kidney)</a:t>
            </a:r>
          </a:p>
        </p:txBody>
      </p:sp>
      <p:pic>
        <p:nvPicPr>
          <p:cNvPr id="4" name="Picture 4">
            <a:extLst>
              <a:ext uri="{FF2B5EF4-FFF2-40B4-BE49-F238E27FC236}">
                <a16:creationId xmlns:a16="http://schemas.microsoft.com/office/drawing/2014/main" id="{AF2B3F07-8675-B544-9EFB-E31B677D88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2712" y="226219"/>
            <a:ext cx="2457450" cy="30480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3" name="TextBox 2">
            <a:extLst>
              <a:ext uri="{FF2B5EF4-FFF2-40B4-BE49-F238E27FC236}">
                <a16:creationId xmlns:a16="http://schemas.microsoft.com/office/drawing/2014/main" id="{CB3CC545-A50B-5342-AB3B-33A300119574}"/>
              </a:ext>
            </a:extLst>
          </p:cNvPr>
          <p:cNvSpPr txBox="1"/>
          <p:nvPr/>
        </p:nvSpPr>
        <p:spPr>
          <a:xfrm>
            <a:off x="401838" y="2428726"/>
            <a:ext cx="8474271" cy="2369880"/>
          </a:xfrm>
          <a:prstGeom prst="rect">
            <a:avLst/>
          </a:prstGeom>
          <a:noFill/>
        </p:spPr>
        <p:txBody>
          <a:bodyPr wrap="square" rtlCol="0">
            <a:spAutoFit/>
          </a:bodyPr>
          <a:lstStyle/>
          <a:p>
            <a:pPr marL="457200" indent="-457200" algn="l">
              <a:buFont typeface="Arial" panose="020B0604020202020204" pitchFamily="34" charset="0"/>
              <a:buChar char="•"/>
            </a:pPr>
            <a:r>
              <a:rPr lang="en-US" sz="2800" b="1">
                <a:solidFill>
                  <a:schemeClr val="accent6"/>
                </a:solidFill>
              </a:rPr>
              <a:t>অবস্থানঃ </a:t>
            </a:r>
            <a:r>
              <a:rPr lang="en-US" sz="2400" b="1"/>
              <a:t>মানবদেহে বৃক্ক ২টি উদরগহবরের পিছনে , বক্ষপিঞ্জরের নিচে , মেরুদন্ডের দু’পাশে পিঠ সংলগ্ন স্থানে অবস্থান করে ।</a:t>
            </a:r>
          </a:p>
          <a:p>
            <a:pPr marL="457200" indent="-457200" algn="l">
              <a:buFont typeface="Arial" panose="020B0604020202020204" pitchFamily="34" charset="0"/>
              <a:buChar char="•"/>
            </a:pPr>
            <a:endParaRPr lang="en-US" sz="2400" b="1">
              <a:solidFill>
                <a:schemeClr val="accent6"/>
              </a:solidFill>
            </a:endParaRPr>
          </a:p>
          <a:p>
            <a:pPr marL="457200" indent="-457200" algn="l">
              <a:buFont typeface="Arial" panose="020B0604020202020204" pitchFamily="34" charset="0"/>
              <a:buChar char="•"/>
            </a:pPr>
            <a:r>
              <a:rPr lang="en-US" sz="2400" b="1">
                <a:solidFill>
                  <a:schemeClr val="accent6"/>
                </a:solidFill>
              </a:rPr>
              <a:t>আকার- আকৃতিঃ </a:t>
            </a:r>
            <a:r>
              <a:rPr lang="en-US" sz="2400" b="1"/>
              <a:t>দেখতে অনেকটা সীমের বীচির মত এবং লাল বর্ণের। উপরের অংশ উত্তল ও ভিতরের অংশ অবতল।</a:t>
            </a:r>
          </a:p>
        </p:txBody>
      </p:sp>
      <p:pic>
        <p:nvPicPr>
          <p:cNvPr id="5" name="Picture 5">
            <a:extLst>
              <a:ext uri="{FF2B5EF4-FFF2-40B4-BE49-F238E27FC236}">
                <a16:creationId xmlns:a16="http://schemas.microsoft.com/office/drawing/2014/main" id="{B7CBB09A-1C3F-0B4C-AB4C-3E120F6674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27875" y="3468157"/>
            <a:ext cx="3667123" cy="266089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79023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checkerboard(across)">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14</Slides>
  <Notes>0</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শুভেচ্ছা ও অভিনন্দন   </vt:lpstr>
      <vt:lpstr>শিক্ষক পরিচিতি  </vt:lpstr>
      <vt:lpstr>পাঠ শিরোনাম </vt:lpstr>
      <vt:lpstr>শিখনফল</vt:lpstr>
      <vt:lpstr>নিচের ছবি লক্ষ্য কর</vt:lpstr>
      <vt:lpstr>আজকের পাঠ </vt:lpstr>
      <vt:lpstr>PowerPoint Presentation</vt:lpstr>
      <vt:lpstr>PowerPoint Presentation</vt:lpstr>
      <vt:lpstr>PowerPoint Presentation</vt:lpstr>
      <vt:lpstr>PowerPoint Presentation</vt:lpstr>
      <vt:lpstr>দলীয় কাজ </vt:lpstr>
      <vt:lpstr>মূল্যায়ন </vt:lpstr>
      <vt:lpstr>বাড়ির কাজ</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শুভেচ্ছা ও অভিনন্দন   </dc:title>
  <dc:creator>nasrin9586@gmail.com</dc:creator>
  <cp:lastModifiedBy>nasrin9586@gmail.com</cp:lastModifiedBy>
  <cp:revision>12</cp:revision>
  <dcterms:created xsi:type="dcterms:W3CDTF">2020-06-26T13:58:42Z</dcterms:created>
  <dcterms:modified xsi:type="dcterms:W3CDTF">2020-06-30T09:17:29Z</dcterms:modified>
</cp:coreProperties>
</file>