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5" r:id="rId2"/>
    <p:sldId id="280" r:id="rId3"/>
    <p:sldId id="276" r:id="rId4"/>
    <p:sldId id="256" r:id="rId5"/>
    <p:sldId id="257" r:id="rId6"/>
    <p:sldId id="281" r:id="rId7"/>
    <p:sldId id="258" r:id="rId8"/>
    <p:sldId id="282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77" d="100"/>
          <a:sy n="77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32CD4-BA73-4E9E-9EFB-C03356BF58C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4F8F6E7-498A-4F60-BCCD-23882A9EFF37}">
      <dgm:prSet phldrT="[Text]" custT="1"/>
      <dgm:spPr/>
      <dgm:t>
        <a:bodyPr/>
        <a:lstStyle/>
        <a:p>
          <a:endParaRPr lang="en-US" sz="11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55672-8BCF-4D78-A3B6-3A30010714C9}" type="parTrans" cxnId="{95F9684A-1561-40AE-9F74-791C4786B4C9}">
      <dgm:prSet/>
      <dgm:spPr/>
      <dgm:t>
        <a:bodyPr/>
        <a:lstStyle/>
        <a:p>
          <a:endParaRPr lang="en-US"/>
        </a:p>
      </dgm:t>
    </dgm:pt>
    <dgm:pt modelId="{E97A79F0-36B0-4A96-95A8-B3AC1212DD94}" type="sibTrans" cxnId="{95F9684A-1561-40AE-9F74-791C4786B4C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9843CCCB-E094-4FDD-A983-D1C728650C6C}" type="pres">
      <dgm:prSet presAssocID="{BE432CD4-BA73-4E9E-9EFB-C03356BF58C0}" presName="Name0" presStyleCnt="0">
        <dgm:presLayoutVars>
          <dgm:chMax val="7"/>
          <dgm:chPref val="7"/>
          <dgm:dir/>
        </dgm:presLayoutVars>
      </dgm:prSet>
      <dgm:spPr/>
    </dgm:pt>
    <dgm:pt modelId="{028F3665-C5CD-4266-BACF-655C2E2A1F55}" type="pres">
      <dgm:prSet presAssocID="{BE432CD4-BA73-4E9E-9EFB-C03356BF58C0}" presName="Name1" presStyleCnt="0"/>
      <dgm:spPr/>
    </dgm:pt>
    <dgm:pt modelId="{D989C5DC-C0A7-4244-81FC-3BF19CE48A7A}" type="pres">
      <dgm:prSet presAssocID="{E97A79F0-36B0-4A96-95A8-B3AC1212DD94}" presName="picture_1" presStyleCnt="0"/>
      <dgm:spPr/>
    </dgm:pt>
    <dgm:pt modelId="{EFA76A5F-7DA8-472D-867D-892F297CCF78}" type="pres">
      <dgm:prSet presAssocID="{E97A79F0-36B0-4A96-95A8-B3AC1212DD94}" presName="pictureRepeatNode" presStyleLbl="alignImgPlace1" presStyleIdx="0" presStyleCnt="1" custAng="5400000" custScaleX="127944" custScaleY="141342" custLinFactNeighborX="-17665" custLinFactNeighborY="-11674"/>
      <dgm:spPr/>
    </dgm:pt>
    <dgm:pt modelId="{043F7F91-BA8F-4E2A-B1F3-FB66A895EF46}" type="pres">
      <dgm:prSet presAssocID="{94F8F6E7-498A-4F60-BCCD-23882A9EFF37}" presName="text_1" presStyleLbl="node1" presStyleIdx="0" presStyleCnt="0" custScaleX="232815" custLinFactNeighborX="-25922" custLinFactNeighborY="93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EE3D1-143F-4C27-BEAA-215E2C70B68B}" type="presOf" srcId="{E97A79F0-36B0-4A96-95A8-B3AC1212DD94}" destId="{EFA76A5F-7DA8-472D-867D-892F297CCF78}" srcOrd="0" destOrd="0" presId="urn:microsoft.com/office/officeart/2008/layout/CircularPictureCallout"/>
    <dgm:cxn modelId="{F1718241-02E9-4503-8491-E84BB3690BF6}" type="presOf" srcId="{BE432CD4-BA73-4E9E-9EFB-C03356BF58C0}" destId="{9843CCCB-E094-4FDD-A983-D1C728650C6C}" srcOrd="0" destOrd="0" presId="urn:microsoft.com/office/officeart/2008/layout/CircularPictureCallout"/>
    <dgm:cxn modelId="{95F9684A-1561-40AE-9F74-791C4786B4C9}" srcId="{BE432CD4-BA73-4E9E-9EFB-C03356BF58C0}" destId="{94F8F6E7-498A-4F60-BCCD-23882A9EFF37}" srcOrd="0" destOrd="0" parTransId="{65255672-8BCF-4D78-A3B6-3A30010714C9}" sibTransId="{E97A79F0-36B0-4A96-95A8-B3AC1212DD94}"/>
    <dgm:cxn modelId="{CF8A3AE9-5F84-4804-9264-B5B3BB53D59F}" type="presOf" srcId="{94F8F6E7-498A-4F60-BCCD-23882A9EFF37}" destId="{043F7F91-BA8F-4E2A-B1F3-FB66A895EF46}" srcOrd="0" destOrd="0" presId="urn:microsoft.com/office/officeart/2008/layout/CircularPictureCallout"/>
    <dgm:cxn modelId="{8C1615C1-B037-4615-8E9A-5858CB4A33AF}" type="presParOf" srcId="{9843CCCB-E094-4FDD-A983-D1C728650C6C}" destId="{028F3665-C5CD-4266-BACF-655C2E2A1F55}" srcOrd="0" destOrd="0" presId="urn:microsoft.com/office/officeart/2008/layout/CircularPictureCallout"/>
    <dgm:cxn modelId="{C290F838-19AD-4BBC-AC3E-F7B5D504DB49}" type="presParOf" srcId="{028F3665-C5CD-4266-BACF-655C2E2A1F55}" destId="{D989C5DC-C0A7-4244-81FC-3BF19CE48A7A}" srcOrd="0" destOrd="0" presId="urn:microsoft.com/office/officeart/2008/layout/CircularPictureCallout"/>
    <dgm:cxn modelId="{9E0958B3-7394-4BE4-B5E6-CF97F44EA15C}" type="presParOf" srcId="{D989C5DC-C0A7-4244-81FC-3BF19CE48A7A}" destId="{EFA76A5F-7DA8-472D-867D-892F297CCF78}" srcOrd="0" destOrd="0" presId="urn:microsoft.com/office/officeart/2008/layout/CircularPictureCallout"/>
    <dgm:cxn modelId="{E40E3342-814D-4A38-B7F4-D674D0598F8C}" type="presParOf" srcId="{028F3665-C5CD-4266-BACF-655C2E2A1F55}" destId="{043F7F91-BA8F-4E2A-B1F3-FB66A895EF4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76A5F-7DA8-472D-867D-892F297CCF78}">
      <dsp:nvSpPr>
        <dsp:cNvPr id="0" name=""/>
        <dsp:cNvSpPr/>
      </dsp:nvSpPr>
      <dsp:spPr>
        <a:xfrm rot="5400000">
          <a:off x="738582" y="-280681"/>
          <a:ext cx="5146067" cy="56849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F7F91-BA8F-4E2A-B1F3-FB66A895EF46}">
      <dsp:nvSpPr>
        <dsp:cNvPr id="0" name=""/>
        <dsp:cNvSpPr/>
      </dsp:nvSpPr>
      <dsp:spPr>
        <a:xfrm>
          <a:off x="358335" y="3796287"/>
          <a:ext cx="5993030" cy="132730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335" y="3796287"/>
        <a:ext cx="5993030" cy="1327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6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6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09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967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3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61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7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46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55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9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1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6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91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8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58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4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E432D0-5648-4E51-82E9-3BD9674FE9C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04FFB1-9937-4B89-AA8A-68CFB2014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7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85482879"/>
              </p:ext>
            </p:extLst>
          </p:nvPr>
        </p:nvGraphicFramePr>
        <p:xfrm>
          <a:off x="1878227" y="955935"/>
          <a:ext cx="8044250" cy="5123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580766" y="2928550"/>
            <a:ext cx="921814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99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99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9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5920" y="1420239"/>
            <a:ext cx="6704496" cy="480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শব্দশ্রেণি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রেশমি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ভিজ্ঞ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719494" y="909899"/>
            <a:ext cx="180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বিশেষণঃ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0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556" y="2371411"/>
            <a:ext cx="734534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শব্দশ্রেণি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রিনা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6383" y="1224615"/>
            <a:ext cx="1868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3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5089" y="2003900"/>
            <a:ext cx="57137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আস্তে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রিনা</a:t>
            </a: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2117" y="1088542"/>
            <a:ext cx="266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9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7697" y="1959429"/>
            <a:ext cx="93148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বাক্যাংশের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বিয়োজন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সংকোচন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bn-IN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9616" y="1029956"/>
            <a:ext cx="117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8432" y="2461206"/>
            <a:ext cx="8701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পদরূপে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অনুসর্গ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দংশনক্ষত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শ্যেন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বিহঙ্গ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যুঝে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ভুজঙ্গ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সনে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5597" y="1364331"/>
            <a:ext cx="156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অনুসর্গ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1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542" y="2380391"/>
            <a:ext cx="74558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মনের বিশেষ আবেগ বা ভাব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প্রকাশে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 করে তাকে আবেগ শব্দ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যেমন-    </a:t>
            </a:r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যন্ত্রণা !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</a:t>
            </a:r>
            <a:r>
              <a:rPr lang="bn-IN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রিনা চমৎকার গেয়েছে।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94915" y="1533871"/>
            <a:ext cx="2692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 শব্দ-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01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791838" y="1352146"/>
            <a:ext cx="5904690" cy="2441642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আসন্ন পরীক্ষার জন্য প্রশ্ন</a:t>
            </a:r>
          </a:p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(বাড়ির কাজ)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799615" y="4542818"/>
            <a:ext cx="8696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ব্যাকরণিক শব্দশ্রেণি বলতে কী বোঝ?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ব্যাকরণিক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শব্দশ্রেণি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প্রকার ও কী কী? উদাহরণসহ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6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605481" y="637161"/>
            <a:ext cx="10960707" cy="5578288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5088" y="559742"/>
            <a:ext cx="465954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কালীন বিশেষ সতর্কতা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9816" y="1441146"/>
            <a:ext cx="9539415" cy="39703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১। সরকার ঘোষিত স্বাস্থ্য বিধিনিষেধ মেনে চলবে;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২। অপ্রয়োজনে বাড়ির বাইরে যাবে না;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৩। জরুরী প্রয়োজনে মাস্ক ব্যবহার করে বাইরে যাবে;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৪।  সর্বক্ষেত্রে সামাজিক দূরত্ব বজায় রাখবে;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৫। সাবান ও পানি দিয়ে হাত ধুবে (কমপক্ষে ২০ সেকেন্ড)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৬। নিয়মিত পাঠ্যবই পড়বে পরীক্ষার জন্য প্রস্তত থাকবে।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৭।  সবার সাথে মানবিক আচরন করবে।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4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506627" y="506628"/>
            <a:ext cx="10960443" cy="5782961"/>
          </a:xfrm>
          <a:prstGeom prst="bevel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171978" y="1390918"/>
            <a:ext cx="3142445" cy="4662152"/>
          </a:xfrm>
          <a:prstGeom prst="bevel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23" y="1774499"/>
            <a:ext cx="2387153" cy="3921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7527" y="609357"/>
            <a:ext cx="159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5033725" y="1390918"/>
            <a:ext cx="5370490" cy="4700790"/>
          </a:xfrm>
          <a:prstGeom prst="bevel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 কামাল হোসেন</a:t>
            </a:r>
          </a:p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 (বাংলা)</a:t>
            </a:r>
          </a:p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ভারপ্রাপ্ত অধ্যক্ষ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চুন্নাপাড়া মুনিরুল ইসলাম ফাযিল মাদরাসা</a:t>
            </a:r>
          </a:p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অনোয়ারা, চট্টগ্রাম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1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662" y="927279"/>
            <a:ext cx="282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2450" y="1105196"/>
            <a:ext cx="229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1982" y="2575775"/>
            <a:ext cx="907438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ব্যাকরণিক শব্দের সংজ্ঞা শিখতে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ব্যাকরণিক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শব্দশ্রেণির প্রকার জানতে পারবে;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ব্যাকরণিক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শব্দশ্রেণি সম্পর্কিত প্রশ্নোত্তর তৈরি করতে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6580" y="1553682"/>
            <a:ext cx="4010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ব্যাকরণিক</a:t>
            </a:r>
            <a:r>
              <a:rPr lang="en-US" sz="36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8977" y="2781659"/>
            <a:ext cx="6695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ব্যাকরণগত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অবস্থানের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ভিত্তিতে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ভাষার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শব্দসমূহকে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ভাগে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ব্যাকরণিক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8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025" y="992207"/>
            <a:ext cx="491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464" y="2160395"/>
            <a:ext cx="82496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ব্যাকরণিক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endParaRPr lang="bn-IN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#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endParaRPr lang="bn-IN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#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bn-I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ক্রিয়াবিশেষণ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3048" y="2215165"/>
            <a:ext cx="3631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#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#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অনুসর্গ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#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1375" y="940158"/>
            <a:ext cx="606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39" y="2126314"/>
            <a:ext cx="96062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শব্দশ্রেণি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ফজলু,জসীম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দল,ঝাঁক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9967" y="986368"/>
            <a:ext cx="132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9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493" y="2498501"/>
            <a:ext cx="8010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--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ৎ।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তিক্ততা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930" y="2411604"/>
            <a:ext cx="6631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বিশেষ্যের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পড়াশুনা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58" y="1115368"/>
            <a:ext cx="1708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551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2020-06-30T07:18:24Z</dcterms:created>
  <dcterms:modified xsi:type="dcterms:W3CDTF">2020-06-30T10:30:57Z</dcterms:modified>
</cp:coreProperties>
</file>